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E052-66BB-13F5-4F42-5B94C13BD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E7F26-D910-E6DB-C9A8-0BBF5D30F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AC48D-0624-52D4-9D53-7659EBDF3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F4E4-2E85-4185-98F6-462E2056E36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2199C-4A97-BB73-8FFD-D675C8D0D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CA82F-FC5E-85C9-184B-EC34911A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CBF0-3139-43A8-A4CE-7AF2B9B7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9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53F46-CC7D-E5B5-CB83-7CD93468E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B3A8A-4579-4590-3235-434A7219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71F07-E271-B6C0-B897-EE84EDC5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F4E4-2E85-4185-98F6-462E2056E36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E6690-29A4-4F49-E4F0-6783E412B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A36CE-4CDD-96F5-C7E3-75571BB3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CBF0-3139-43A8-A4CE-7AF2B9B7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3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6D468-D7BC-A46B-60E8-77AA9C738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FA4B1-EEC4-02ED-80C4-81E128535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5EFF3-67AE-3154-202C-76CCCEB21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F4E4-2E85-4185-98F6-462E2056E36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9E31E-BE3A-A866-2135-1BFD8BCF7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337CC-ACA5-64D8-F098-340C90B9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CBF0-3139-43A8-A4CE-7AF2B9B7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1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CE51E-B6DF-ABD7-5E08-81C6159E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DA1DB-41C4-55F9-068B-6C8258E9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FFDB9-B02B-FC42-0782-B6FA7901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F4E4-2E85-4185-98F6-462E2056E36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0F0E-D3CB-45FA-C64B-7E81A008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723FF-4CEB-33D8-4FCA-CA7231BE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CBF0-3139-43A8-A4CE-7AF2B9B7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7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C855C-8546-F9B7-39A4-DBF817D1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67588-9A19-0FF6-1972-79B3559B3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9C159-8D5E-328E-8E84-E8CC94EB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F4E4-2E85-4185-98F6-462E2056E36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8A2A7-37E2-BDE1-8234-09F83AF7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FE0E4-2220-2580-0B94-67D44EA9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CBF0-3139-43A8-A4CE-7AF2B9B7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2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39DC-D46E-D02C-4015-F7579C72C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9A082-27D0-B6EC-9EFE-DA34B4E0F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CCB0C-3875-D5CB-34A0-F9AA4E511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9850D-83A1-E2CB-0C2D-958CD8534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F4E4-2E85-4185-98F6-462E2056E36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2FCEB-563D-CE12-36FD-8F39BB9D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28A9E-3991-38C6-5C49-F7A01351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CBF0-3139-43A8-A4CE-7AF2B9B7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9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12B7E-9BD2-2DC6-5653-954429515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D923E-4101-4EDD-57AB-4D1A2F7D8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29120-64ED-07C2-09C8-0C4C06623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6D7DF-8146-E697-4AC1-5ED364D26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C4856-A9ED-BB73-AC7C-0C2FDF4DB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96A18E-14E7-1064-CA2D-8EE7EA90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F4E4-2E85-4185-98F6-462E2056E36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C7761-547E-A628-4F41-1BD719B63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5635BE-A9C3-0EF9-A4D9-DA687982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CBF0-3139-43A8-A4CE-7AF2B9B7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9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FCC02-093C-58DE-9D86-B0E45008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C23BF-76C6-CA1B-4C28-74831C14B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F4E4-2E85-4185-98F6-462E2056E36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7C30F-4CA0-F954-2EB2-394E03F7B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FAF24-4AFF-5698-EF00-87ABD7BB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CBF0-3139-43A8-A4CE-7AF2B9B7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A8E3C7-ADEE-2F48-A9CA-F50DFE71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F4E4-2E85-4185-98F6-462E2056E36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F3B355-8A2F-7B60-2745-AF550A995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86CF7-122F-8FBA-EAFA-278764DB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CBF0-3139-43A8-A4CE-7AF2B9B7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6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70F2-E542-111F-A7DE-A413287D6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83DC2-840E-90A9-3D9A-0CD4DD500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6D6F6-8A32-2584-4AD3-8982BC1BE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5B173-3C63-5548-A418-7876A611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F4E4-2E85-4185-98F6-462E2056E36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B7466-F266-5881-D3F0-B42022A6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AD48C-EE80-81BD-0EDD-81B50BE9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CBF0-3139-43A8-A4CE-7AF2B9B7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9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7BC9-F7A2-0C4A-4FA0-5985197B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7B7A6-D1BF-A70B-82BB-26170E334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2B439-B63F-8903-8B09-04CB425CE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06517-3B43-3F16-7D9E-FEC587122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F4E4-2E85-4185-98F6-462E2056E36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8789F-4158-53F3-5905-48CB56060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11A75-776D-6EB0-4076-123CCDED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BCBF0-3139-43A8-A4CE-7AF2B9B7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3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C225C4-B2A4-F36E-18BA-724BD30FB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65BE5-3CB9-C631-9997-AB0E033C4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B1BA4-53B3-7AE9-53E5-BA41FCF07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2F4E4-2E85-4185-98F6-462E2056E361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F1EAB-6E5B-CF95-8265-6A296CFA2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EC1A5-816A-B21F-4804-BA57C0256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BCBF0-3139-43A8-A4CE-7AF2B9B7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9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F0D20C-8AC9-F049-C415-B30BA568B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19" y="243564"/>
            <a:ext cx="7483488" cy="63708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09089D-6D3F-7440-7D22-0FF723D836A9}"/>
              </a:ext>
            </a:extLst>
          </p:cNvPr>
          <p:cNvSpPr txBox="1"/>
          <p:nvPr/>
        </p:nvSpPr>
        <p:spPr>
          <a:xfrm>
            <a:off x="8658225" y="581025"/>
            <a:ext cx="345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Drainage Area: 472 mi^2</a:t>
            </a:r>
          </a:p>
          <a:p>
            <a:pPr marL="342900" indent="-342900">
              <a:buAutoNum type="arabicPlain" startAt="472"/>
            </a:pPr>
            <a:endParaRPr lang="en-US" dirty="0"/>
          </a:p>
        </p:txBody>
      </p:sp>
      <p:pic>
        <p:nvPicPr>
          <p:cNvPr id="9" name="Graphic 8" descr="Marker with solid fill">
            <a:extLst>
              <a:ext uri="{FF2B5EF4-FFF2-40B4-BE49-F238E27FC236}">
                <a16:creationId xmlns:a16="http://schemas.microsoft.com/office/drawing/2014/main" id="{0E0E2655-88BB-B8CF-2012-5CC5F86E5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8476" y="3094702"/>
            <a:ext cx="496529" cy="496529"/>
          </a:xfrm>
          <a:prstGeom prst="rect">
            <a:avLst/>
          </a:prstGeom>
        </p:spPr>
      </p:pic>
      <p:pic>
        <p:nvPicPr>
          <p:cNvPr id="10" name="Graphic 9" descr="Marker with solid fill">
            <a:extLst>
              <a:ext uri="{FF2B5EF4-FFF2-40B4-BE49-F238E27FC236}">
                <a16:creationId xmlns:a16="http://schemas.microsoft.com/office/drawing/2014/main" id="{04AE5F1D-0DB6-26F5-CCCC-04CC41BFB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03985" y="6100699"/>
            <a:ext cx="496529" cy="49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4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D1AE9D5-D620-B74A-4698-5A0279AD6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370583"/>
              </p:ext>
            </p:extLst>
          </p:nvPr>
        </p:nvGraphicFramePr>
        <p:xfrm>
          <a:off x="2032000" y="719666"/>
          <a:ext cx="8128000" cy="25958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22362906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17636931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569598064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2224710924"/>
                    </a:ext>
                  </a:extLst>
                </a:gridCol>
                <a:gridCol w="1889760">
                  <a:extLst>
                    <a:ext uri="{9D8B030D-6E8A-4147-A177-3AD203B41FA5}">
                      <a16:colId xmlns:a16="http://schemas.microsoft.com/office/drawing/2014/main" val="1939898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 </a:t>
                      </a:r>
                      <a:r>
                        <a:rPr lang="en-US" dirty="0" err="1"/>
                        <a:t>Jara</a:t>
                      </a:r>
                      <a:r>
                        <a:rPr lang="en-US" dirty="0"/>
                        <a:t> Peak Flow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Jemez Peak Flow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2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Magnitude (cfs)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Magnitude (cfs)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11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160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05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55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601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04/13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8285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DBA0D2-0429-F1C7-1C16-97128688165C}"/>
              </a:ext>
            </a:extLst>
          </p:cNvPr>
          <p:cNvSpPr txBox="1"/>
          <p:nvPr/>
        </p:nvSpPr>
        <p:spPr>
          <a:xfrm>
            <a:off x="762000" y="4155440"/>
            <a:ext cx="4988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Conditions: </a:t>
            </a:r>
          </a:p>
          <a:p>
            <a:r>
              <a:rPr lang="en-US" dirty="0"/>
              <a:t>Jemez: ~200-300 cfs </a:t>
            </a:r>
          </a:p>
          <a:p>
            <a:r>
              <a:rPr lang="en-US" dirty="0"/>
              <a:t>Snow depth: Valley = 25 in</a:t>
            </a:r>
          </a:p>
          <a:p>
            <a:r>
              <a:rPr lang="en-US" dirty="0"/>
              <a:t>	      Redondo = ~45 in? </a:t>
            </a:r>
          </a:p>
          <a:p>
            <a:r>
              <a:rPr lang="en-US" dirty="0"/>
              <a:t>No flood warnings yet. Kind of confused by how high the Jemez is compared to other years…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0FD4D3F-14E8-37A4-155B-0B22E7E50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522096"/>
              </p:ext>
            </p:extLst>
          </p:nvPr>
        </p:nvGraphicFramePr>
        <p:xfrm>
          <a:off x="6096000" y="4155440"/>
          <a:ext cx="3092450" cy="1986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624">
                  <a:extLst>
                    <a:ext uri="{9D8B030D-6E8A-4147-A177-3AD203B41FA5}">
                      <a16:colId xmlns:a16="http://schemas.microsoft.com/office/drawing/2014/main" val="2765952671"/>
                    </a:ext>
                  </a:extLst>
                </a:gridCol>
                <a:gridCol w="1781076">
                  <a:extLst>
                    <a:ext uri="{9D8B030D-6E8A-4147-A177-3AD203B41FA5}">
                      <a16:colId xmlns:a16="http://schemas.microsoft.com/office/drawing/2014/main" val="524816447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748510917"/>
                    </a:ext>
                  </a:extLst>
                </a:gridCol>
              </a:tblGrid>
              <a:tr h="272564"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1" u="none" strike="noStrike" dirty="0">
                          <a:effectLst/>
                        </a:rPr>
                        <a:t> </a:t>
                      </a:r>
                      <a:endParaRPr lang="es-A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800" b="1" u="none" strike="noStrike">
                          <a:effectLst/>
                        </a:rPr>
                        <a:t>Winter</a:t>
                      </a:r>
                      <a:endParaRPr lang="es-AR" sz="18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s-A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503427"/>
                  </a:ext>
                </a:extLst>
              </a:tr>
              <a:tr h="272564"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1" u="none" strike="noStrike" dirty="0">
                          <a:effectLst/>
                        </a:rPr>
                        <a:t>YEAR </a:t>
                      </a:r>
                      <a:endParaRPr lang="es-A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b="1" u="none" strike="noStrike">
                          <a:effectLst/>
                        </a:rPr>
                        <a:t>Avg. Snow</a:t>
                      </a:r>
                      <a:endParaRPr lang="es-AR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s-A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2327843"/>
                  </a:ext>
                </a:extLst>
              </a:tr>
              <a:tr h="272564"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2017</a:t>
                      </a:r>
                      <a:endParaRPr lang="es-AR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dirty="0">
                          <a:effectLst/>
                        </a:rPr>
                        <a:t>13.99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8919389"/>
                  </a:ext>
                </a:extLst>
              </a:tr>
              <a:tr h="272564"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2018</a:t>
                      </a:r>
                      <a:endParaRPr lang="es-AR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dirty="0">
                          <a:effectLst/>
                        </a:rPr>
                        <a:t>1.05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1477900"/>
                  </a:ext>
                </a:extLst>
              </a:tr>
              <a:tr h="272564"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2019</a:t>
                      </a:r>
                      <a:endParaRPr lang="es-AR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 dirty="0">
                          <a:effectLst/>
                        </a:rPr>
                        <a:t>19.69</a:t>
                      </a:r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7612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2020</a:t>
                      </a:r>
                      <a:endParaRPr lang="es-AR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20.89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3642171"/>
                  </a:ext>
                </a:extLst>
              </a:tr>
              <a:tr h="272564"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2021</a:t>
                      </a:r>
                      <a:endParaRPr lang="es-AR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800" u="none" strike="noStrike">
                          <a:effectLst/>
                        </a:rPr>
                        <a:t>4.18</a:t>
                      </a:r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96887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C4BC671-B11B-029B-3D8D-3C1DF224008C}"/>
              </a:ext>
            </a:extLst>
          </p:cNvPr>
          <p:cNvSpPr txBox="1"/>
          <p:nvPr/>
        </p:nvSpPr>
        <p:spPr>
          <a:xfrm>
            <a:off x="7531100" y="6317734"/>
            <a:ext cx="800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27.86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33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8AC9BD30-EF91-B753-FF2A-F664327FA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70" y="630135"/>
            <a:ext cx="11195460" cy="5597730"/>
          </a:xfrm>
        </p:spPr>
      </p:pic>
    </p:spTree>
    <p:extLst>
      <p:ext uri="{BB962C8B-B14F-4D97-AF65-F5344CB8AC3E}">
        <p14:creationId xmlns:p14="http://schemas.microsoft.com/office/powerpoint/2010/main" val="354137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00003E37-22CC-626C-1F8D-F57952846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62" y="517499"/>
            <a:ext cx="11646004" cy="5823002"/>
          </a:xfrm>
        </p:spPr>
      </p:pic>
    </p:spTree>
    <p:extLst>
      <p:ext uri="{BB962C8B-B14F-4D97-AF65-F5344CB8AC3E}">
        <p14:creationId xmlns:p14="http://schemas.microsoft.com/office/powerpoint/2010/main" val="394250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AD23BE9A-BB75-079F-935C-F89C1483F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50" y="664983"/>
            <a:ext cx="11056068" cy="5528034"/>
          </a:xfrm>
        </p:spPr>
      </p:pic>
    </p:spTree>
    <p:extLst>
      <p:ext uri="{BB962C8B-B14F-4D97-AF65-F5344CB8AC3E}">
        <p14:creationId xmlns:p14="http://schemas.microsoft.com/office/powerpoint/2010/main" val="3356526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C74E53AC-8272-3F9B-F024-8C7263232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2" y="399732"/>
            <a:ext cx="12117070" cy="6058535"/>
          </a:xfrm>
        </p:spPr>
      </p:pic>
    </p:spTree>
    <p:extLst>
      <p:ext uri="{BB962C8B-B14F-4D97-AF65-F5344CB8AC3E}">
        <p14:creationId xmlns:p14="http://schemas.microsoft.com/office/powerpoint/2010/main" val="136888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CDCECF0F-D888-9D7A-DBA5-D8779879B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37" y="594518"/>
            <a:ext cx="11337926" cy="5668963"/>
          </a:xfrm>
        </p:spPr>
      </p:pic>
    </p:spTree>
    <p:extLst>
      <p:ext uri="{BB962C8B-B14F-4D97-AF65-F5344CB8AC3E}">
        <p14:creationId xmlns:p14="http://schemas.microsoft.com/office/powerpoint/2010/main" val="305938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2474091-6AD4-D923-A67B-83BE36F68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57" y="314632"/>
            <a:ext cx="11415133" cy="641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51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polygon&#10;&#10;Description automatically generated">
            <a:extLst>
              <a:ext uri="{FF2B5EF4-FFF2-40B4-BE49-F238E27FC236}">
                <a16:creationId xmlns:a16="http://schemas.microsoft.com/office/drawing/2014/main" id="{FED0F72F-931B-420D-AC05-8468E0962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70" y="140017"/>
            <a:ext cx="9509330" cy="671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66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E37E032D-A053-76AB-806F-504DEC0CF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21" y="181897"/>
            <a:ext cx="10442688" cy="6676103"/>
          </a:xfrm>
        </p:spPr>
      </p:pic>
    </p:spTree>
    <p:extLst>
      <p:ext uri="{BB962C8B-B14F-4D97-AF65-F5344CB8AC3E}">
        <p14:creationId xmlns:p14="http://schemas.microsoft.com/office/powerpoint/2010/main" val="2711786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2708</TotalTime>
  <Words>109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Hucke Nunez, Nicole (huck4481@vandals.uidaho.edu)</dc:creator>
  <cp:lastModifiedBy>Hucke Nunez, Nicole (huck4481@vandals.uidaho.edu)</cp:lastModifiedBy>
  <cp:revision>2</cp:revision>
  <dcterms:created xsi:type="dcterms:W3CDTF">2023-04-04T21:41:41Z</dcterms:created>
  <dcterms:modified xsi:type="dcterms:W3CDTF">2023-04-06T18:49:50Z</dcterms:modified>
</cp:coreProperties>
</file>