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</p:sldIdLst>
  <p:sldSz cx="27432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key, Kimberly A." initials="AKA" lastIdx="1" clrIdx="0">
    <p:extLst>
      <p:ext uri="{19B8F6BF-5375-455C-9EA6-DF929625EA0E}">
        <p15:presenceInfo xmlns:p15="http://schemas.microsoft.com/office/powerpoint/2012/main" userId="S::kua@ornl.gov::0a8bccc4-92df-4668-948f-e7034f3887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773D"/>
    <a:srgbClr val="308A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4" autoAdjust="0"/>
    <p:restoredTop sz="94687"/>
  </p:normalViewPr>
  <p:slideViewPr>
    <p:cSldViewPr snapToGrid="0" snapToObjects="1">
      <p:cViewPr>
        <p:scale>
          <a:sx n="33" d="100"/>
          <a:sy n="33" d="100"/>
        </p:scale>
        <p:origin x="240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985936"/>
            <a:ext cx="23317200" cy="127338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9210869"/>
            <a:ext cx="20574000" cy="8830731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F516-E53B-FB4D-89D3-10B44198A3D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D98-A6FE-2249-BC23-A2159BEF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3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F516-E53B-FB4D-89D3-10B44198A3D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D98-A6FE-2249-BC23-A2159BEF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8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947334"/>
            <a:ext cx="5915025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947334"/>
            <a:ext cx="17402175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F516-E53B-FB4D-89D3-10B44198A3D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D98-A6FE-2249-BC23-A2159BEF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53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985936"/>
            <a:ext cx="23317200" cy="1996921"/>
          </a:xfrm>
        </p:spPr>
        <p:txBody>
          <a:bodyPr anchor="b">
            <a:normAutofit/>
          </a:bodyPr>
          <a:lstStyle>
            <a:lvl1pPr algn="l">
              <a:defRPr sz="8000" b="1" i="0">
                <a:solidFill>
                  <a:srgbClr val="308AE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2057401" y="10394143"/>
            <a:ext cx="11023206" cy="5140286"/>
          </a:xfrm>
        </p:spPr>
        <p:txBody>
          <a:bodyPr>
            <a:normAutofit/>
          </a:bodyPr>
          <a:lstStyle>
            <a:lvl1pPr marL="325756" indent="-325756">
              <a:buClr>
                <a:srgbClr val="308AE9"/>
              </a:buClr>
              <a:defRPr sz="3800"/>
            </a:lvl1pPr>
            <a:lvl2pPr marL="817246" indent="-491490">
              <a:buClr>
                <a:srgbClr val="308AE9"/>
              </a:buClr>
              <a:defRPr sz="3800"/>
            </a:lvl2pPr>
            <a:lvl3pPr marL="1143000" indent="-325756">
              <a:buClr>
                <a:srgbClr val="308AE9"/>
              </a:buClr>
              <a:defRPr sz="3800"/>
            </a:lvl3pPr>
            <a:lvl4pPr marL="1632586" indent="-489586">
              <a:buClr>
                <a:srgbClr val="308AE9"/>
              </a:buClr>
              <a:defRPr sz="3800"/>
            </a:lvl4pPr>
            <a:lvl5pPr marL="2068830" indent="-436246">
              <a:buClr>
                <a:srgbClr val="308AE9"/>
              </a:buClr>
              <a:defRPr sz="3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2057402" y="9002400"/>
            <a:ext cx="11023206" cy="1391742"/>
          </a:xfrm>
        </p:spPr>
        <p:txBody>
          <a:bodyPr>
            <a:normAutofit/>
          </a:bodyPr>
          <a:lstStyle>
            <a:lvl1pPr marL="0" indent="0" algn="l">
              <a:buNone/>
              <a:defRPr sz="4300" b="1" baseline="0">
                <a:solidFill>
                  <a:srgbClr val="308AE9"/>
                </a:solidFill>
                <a:latin typeface="Arial"/>
              </a:defRPr>
            </a:lvl1pPr>
          </a:lstStyle>
          <a:p>
            <a:pPr lvl="0"/>
            <a:r>
              <a:rPr lang="en-US" dirty="0"/>
              <a:t>Header and text style 1</a:t>
            </a:r>
          </a:p>
        </p:txBody>
      </p:sp>
    </p:spTree>
    <p:extLst>
      <p:ext uri="{BB962C8B-B14F-4D97-AF65-F5344CB8AC3E}">
        <p14:creationId xmlns:p14="http://schemas.microsoft.com/office/powerpoint/2010/main" val="321859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F516-E53B-FB4D-89D3-10B44198A3D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D98-A6FE-2249-BC23-A2159BEF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8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9118611"/>
            <a:ext cx="23660100" cy="1521459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4477144"/>
            <a:ext cx="23660100" cy="80009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F516-E53B-FB4D-89D3-10B44198A3D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D98-A6FE-2249-BC23-A2159BEF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9736667"/>
            <a:ext cx="116586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F516-E53B-FB4D-89D3-10B44198A3D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D98-A6FE-2249-BC23-A2159BEF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8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47342"/>
            <a:ext cx="236601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8966203"/>
            <a:ext cx="11605020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3360400"/>
            <a:ext cx="1160502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8966203"/>
            <a:ext cx="11662173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3360400"/>
            <a:ext cx="11662173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F516-E53B-FB4D-89D3-10B44198A3D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D98-A6FE-2249-BC23-A2159BEF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F516-E53B-FB4D-89D3-10B44198A3D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D98-A6FE-2249-BC23-A2159BEF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1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F516-E53B-FB4D-89D3-10B44198A3D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D98-A6FE-2249-BC23-A2159BEF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2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5266275"/>
            <a:ext cx="13887450" cy="2599266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F516-E53B-FB4D-89D3-10B44198A3D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D98-A6FE-2249-BC23-A2159BEF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8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5266275"/>
            <a:ext cx="13887450" cy="25992667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F516-E53B-FB4D-89D3-10B44198A3D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EDD98-A6FE-2249-BC23-A2159BEF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7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0F516-E53B-FB4D-89D3-10B44198A3D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EDD98-A6FE-2249-BC23-A2159BEF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4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812147" y="133810"/>
            <a:ext cx="17993032" cy="3026969"/>
          </a:xfrm>
        </p:spPr>
        <p:txBody>
          <a:bodyPr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lang="en-US" dirty="0">
                <a:solidFill>
                  <a:srgbClr val="32773D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br>
              <a:rPr lang="en-US" dirty="0">
                <a:solidFill>
                  <a:srgbClr val="32773D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dirty="0">
                <a:solidFill>
                  <a:srgbClr val="32773D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	</a:t>
            </a:r>
            <a:r>
              <a:rPr lang="en-US" sz="6600" b="0" dirty="0">
                <a:solidFill>
                  <a:schemeClr val="tx1"/>
                </a:solidFill>
                <a:latin typeface="Assistant Medium"/>
                <a:cs typeface="Arial Black" panose="020B0604020202020204" pitchFamily="34" charset="0"/>
              </a:rPr>
              <a:t>El </a:t>
            </a:r>
            <a:r>
              <a:rPr lang="en-US" sz="6600" b="0" dirty="0" err="1">
                <a:solidFill>
                  <a:schemeClr val="tx1"/>
                </a:solidFill>
                <a:latin typeface="Assistant Medium"/>
                <a:cs typeface="Arial Black" panose="020B0604020202020204" pitchFamily="34" charset="0"/>
              </a:rPr>
              <a:t>mejor</a:t>
            </a:r>
            <a:r>
              <a:rPr lang="en-US" sz="6600" b="0" dirty="0">
                <a:solidFill>
                  <a:schemeClr val="tx1"/>
                </a:solidFill>
                <a:latin typeface="Assistant Medium"/>
                <a:cs typeface="Arial Black" panose="020B0604020202020204" pitchFamily="34" charset="0"/>
              </a:rPr>
              <a:t> </a:t>
            </a:r>
            <a:r>
              <a:rPr lang="en-US" sz="6600" b="0" dirty="0" err="1">
                <a:solidFill>
                  <a:schemeClr val="tx1"/>
                </a:solidFill>
                <a:latin typeface="Assistant Medium"/>
                <a:cs typeface="Arial Black" panose="020B0604020202020204" pitchFamily="34" charset="0"/>
              </a:rPr>
              <a:t>titulo</a:t>
            </a:r>
            <a:r>
              <a:rPr lang="en-US" sz="6600" b="0" dirty="0">
                <a:solidFill>
                  <a:schemeClr val="tx1"/>
                </a:solidFill>
                <a:latin typeface="Assistant Medium"/>
                <a:cs typeface="Arial Black" panose="020B0604020202020204" pitchFamily="34" charset="0"/>
              </a:rPr>
              <a:t> del </a:t>
            </a:r>
            <a:r>
              <a:rPr lang="en-US" sz="6600" b="0" dirty="0" err="1">
                <a:solidFill>
                  <a:schemeClr val="tx1"/>
                </a:solidFill>
                <a:latin typeface="Assistant Medium"/>
                <a:cs typeface="Arial Black" panose="020B0604020202020204" pitchFamily="34" charset="0"/>
              </a:rPr>
              <a:t>mejor</a:t>
            </a:r>
            <a:r>
              <a:rPr lang="en-US" sz="6600" b="0" dirty="0">
                <a:solidFill>
                  <a:schemeClr val="tx1"/>
                </a:solidFill>
                <a:latin typeface="Assistant Medium"/>
                <a:cs typeface="Arial Black" panose="020B0604020202020204" pitchFamily="34" charset="0"/>
              </a:rPr>
              <a:t> poster que ha </a:t>
            </a:r>
            <a:r>
              <a:rPr lang="en-US" sz="6600" b="0" dirty="0" err="1">
                <a:solidFill>
                  <a:schemeClr val="tx1"/>
                </a:solidFill>
                <a:latin typeface="Assistant Medium"/>
                <a:cs typeface="Arial Black" panose="020B0604020202020204" pitchFamily="34" charset="0"/>
              </a:rPr>
              <a:t>existido</a:t>
            </a:r>
            <a:br>
              <a:rPr lang="en-US" sz="5400" dirty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kumimoji="0" lang="en-US" altLang="es-AR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ssistant Medium" pitchFamily="2" charset="0"/>
                <a:ea typeface="+mn-ea"/>
                <a:cs typeface="Assistant Medium" pitchFamily="2" charset="0"/>
              </a:rPr>
              <a:t>Elowyn Yager</a:t>
            </a:r>
            <a:r>
              <a:rPr kumimoji="0" lang="en-US" altLang="en-US" sz="320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ssistant Medium" pitchFamily="2" charset="0"/>
                <a:ea typeface="+mn-ea"/>
                <a:cs typeface="Assistant Medium" pitchFamily="2" charset="0"/>
              </a:rPr>
              <a:t>1</a:t>
            </a:r>
            <a:r>
              <a:rPr kumimoji="0" lang="en-US" altLang="es-A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ssistant Medium" pitchFamily="2" charset="0"/>
                <a:ea typeface="+mn-ea"/>
                <a:cs typeface="Assistant Medium" pitchFamily="2" charset="0"/>
              </a:rPr>
              <a:t>, </a:t>
            </a:r>
            <a:r>
              <a:rPr kumimoji="0" lang="en-US" altLang="es-A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ssistant Medium" pitchFamily="2" charset="0"/>
                <a:ea typeface="+mn-ea"/>
                <a:cs typeface="Assistant Medium" pitchFamily="2" charset="0"/>
              </a:rPr>
              <a:t>Nicole Hucke</a:t>
            </a:r>
            <a:r>
              <a:rPr kumimoji="0" lang="en-US" altLang="en-US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ssistant Medium" pitchFamily="2" charset="0"/>
                <a:ea typeface="+mn-ea"/>
                <a:cs typeface="Assistant Medium" pitchFamily="2" charset="0"/>
              </a:rPr>
              <a:t>1</a:t>
            </a:r>
            <a:r>
              <a:rPr kumimoji="0" lang="en-US" altLang="es-A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ssistant Medium" pitchFamily="2" charset="0"/>
                <a:ea typeface="+mn-ea"/>
                <a:cs typeface="Assistant Medium" pitchFamily="2" charset="0"/>
              </a:rPr>
              <a:t>, Rachel Watts</a:t>
            </a:r>
            <a:r>
              <a:rPr kumimoji="0" lang="en-US" altLang="en-US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ssistant Medium" pitchFamily="2" charset="0"/>
                <a:ea typeface="+mn-ea"/>
                <a:cs typeface="Assistant Medium" pitchFamily="2" charset="0"/>
              </a:rPr>
              <a:t>2</a:t>
            </a:r>
            <a:r>
              <a:rPr kumimoji="0" lang="en-US" altLang="es-A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ssistant Medium" pitchFamily="2" charset="0"/>
                <a:ea typeface="+mn-ea"/>
                <a:cs typeface="Assistant Medium" pitchFamily="2" charset="0"/>
              </a:rPr>
              <a:t>, </a:t>
            </a:r>
            <a:r>
              <a:rPr kumimoji="0" lang="en-US" altLang="en-US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ssistant Medium" pitchFamily="2" charset="0"/>
                <a:ea typeface="+mn-ea"/>
                <a:cs typeface="Assistant Medium" pitchFamily="2" charset="0"/>
              </a:rPr>
              <a:t> </a:t>
            </a:r>
            <a:r>
              <a:rPr kumimoji="0" lang="en-US" altLang="es-A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ssistant Medium" pitchFamily="2" charset="0"/>
                <a:ea typeface="+mn-ea"/>
                <a:cs typeface="Assistant Medium" pitchFamily="2" charset="0"/>
              </a:rPr>
              <a:t>Andrew Tranmer</a:t>
            </a:r>
            <a:r>
              <a:rPr kumimoji="0" lang="en-US" altLang="en-US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ssistant Medium" pitchFamily="2" charset="0"/>
                <a:ea typeface="+mn-ea"/>
                <a:cs typeface="Assistant Medium" pitchFamily="2" charset="0"/>
              </a:rPr>
              <a:t>1</a:t>
            </a:r>
            <a:r>
              <a:rPr kumimoji="0" lang="en-US" altLang="es-A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ssistant Medium" pitchFamily="2" charset="0"/>
                <a:ea typeface="+mn-ea"/>
                <a:cs typeface="Assistant Medium" pitchFamily="2" charset="0"/>
              </a:rPr>
              <a:t>, Janice Brahney</a:t>
            </a:r>
            <a:r>
              <a:rPr kumimoji="0" lang="en-US" altLang="en-US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ssistant Medium" pitchFamily="2" charset="0"/>
                <a:ea typeface="+mn-ea"/>
                <a:cs typeface="Assistant Medium" pitchFamily="2" charset="0"/>
              </a:rPr>
              <a:t>2</a:t>
            </a:r>
            <a:r>
              <a:rPr kumimoji="0" lang="en-US" altLang="es-A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ssistant Medium" pitchFamily="2" charset="0"/>
                <a:ea typeface="+mn-ea"/>
                <a:cs typeface="Assistant Medium" pitchFamily="2" charset="0"/>
              </a:rPr>
              <a:t>, Joel Rowland</a:t>
            </a:r>
            <a:r>
              <a:rPr kumimoji="0" lang="en-US" altLang="en-US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ssistant Medium" pitchFamily="2" charset="0"/>
                <a:ea typeface="+mn-ea"/>
                <a:cs typeface="Assistant Medium" pitchFamily="2" charset="0"/>
              </a:rPr>
              <a:t>3</a:t>
            </a:r>
            <a:r>
              <a:rPr kumimoji="0" lang="en-US" altLang="es-A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ssistant Medium" pitchFamily="2" charset="0"/>
                <a:ea typeface="+mn-ea"/>
                <a:cs typeface="Assistant Medium" pitchFamily="2" charset="0"/>
              </a:rPr>
              <a:t>, George Perkins</a:t>
            </a:r>
            <a:r>
              <a:rPr kumimoji="0" lang="en-US" altLang="en-US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ssistant Medium" pitchFamily="2" charset="0"/>
                <a:ea typeface="+mn-ea"/>
                <a:cs typeface="Assistant Medium" pitchFamily="2" charset="0"/>
              </a:rPr>
              <a:t>3</a:t>
            </a:r>
            <a:r>
              <a:rPr kumimoji="0" lang="en-US" altLang="es-A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ssistant Medium" pitchFamily="2" charset="0"/>
                <a:ea typeface="+mn-ea"/>
                <a:cs typeface="Assistant Medium" pitchFamily="2" charset="0"/>
              </a:rPr>
              <a:t> and Rose Harris</a:t>
            </a:r>
            <a:r>
              <a:rPr kumimoji="0" lang="en-US" altLang="en-US" sz="3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ssistant Medium" pitchFamily="2" charset="0"/>
                <a:ea typeface="+mn-ea"/>
                <a:cs typeface="Assistant Medium" pitchFamily="2" charset="0"/>
              </a:rPr>
              <a:t>3</a:t>
            </a:r>
            <a:endParaRPr lang="en-US" dirty="0">
              <a:solidFill>
                <a:srgbClr val="32773D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72156" y="6584177"/>
            <a:ext cx="12331269" cy="7905872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Brief summary </a:t>
            </a:r>
          </a:p>
          <a:p>
            <a:r>
              <a:rPr lang="en-US" sz="2800" dirty="0">
                <a:solidFill>
                  <a:schemeClr val="tx1"/>
                </a:solidFill>
              </a:rPr>
              <a:t>An abbreviated version of the abstract, no more than 200 words, or 3-5 shorter bullet points.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171148-0AFD-C6C2-A441-D5BE73C39DD7}"/>
              </a:ext>
            </a:extLst>
          </p:cNvPr>
          <p:cNvGrpSpPr/>
          <p:nvPr/>
        </p:nvGrpSpPr>
        <p:grpSpPr>
          <a:xfrm>
            <a:off x="13069071" y="7113377"/>
            <a:ext cx="13508808" cy="8439079"/>
            <a:chOff x="13011133" y="7062376"/>
            <a:chExt cx="13566102" cy="778909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DAACF3-44E9-D618-1999-A771F20055D4}"/>
                </a:ext>
              </a:extLst>
            </p:cNvPr>
            <p:cNvSpPr/>
            <p:nvPr/>
          </p:nvSpPr>
          <p:spPr>
            <a:xfrm>
              <a:off x="13011133" y="7062376"/>
              <a:ext cx="13566102" cy="7427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E89F21-212D-257F-A164-2DD02BE9AAFF}"/>
                </a:ext>
              </a:extLst>
            </p:cNvPr>
            <p:cNvSpPr txBox="1"/>
            <p:nvPr/>
          </p:nvSpPr>
          <p:spPr>
            <a:xfrm>
              <a:off x="13011133" y="10065389"/>
              <a:ext cx="13566102" cy="937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/>
                <a:t>Image 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3797FF-1966-C1AF-1D47-310D7016B189}"/>
                </a:ext>
              </a:extLst>
            </p:cNvPr>
            <p:cNvSpPr txBox="1"/>
            <p:nvPr/>
          </p:nvSpPr>
          <p:spPr>
            <a:xfrm>
              <a:off x="13011133" y="14458219"/>
              <a:ext cx="13566102" cy="393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8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FDC23B9E-92BA-BDE7-2D84-CFB18DCFDBD0}"/>
              </a:ext>
            </a:extLst>
          </p:cNvPr>
          <p:cNvSpPr/>
          <p:nvPr/>
        </p:nvSpPr>
        <p:spPr>
          <a:xfrm>
            <a:off x="418282" y="15185841"/>
            <a:ext cx="12566843" cy="79686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EC3E25E-249A-C4D0-CD07-7F0A19EABC41}"/>
              </a:ext>
            </a:extLst>
          </p:cNvPr>
          <p:cNvGrpSpPr/>
          <p:nvPr/>
        </p:nvGrpSpPr>
        <p:grpSpPr>
          <a:xfrm>
            <a:off x="13144382" y="23258401"/>
            <a:ext cx="13508809" cy="8402199"/>
            <a:chOff x="13011133" y="6729522"/>
            <a:chExt cx="13642302" cy="742767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7E6AE3C-0DEB-F40C-ABFB-1571CD9E388E}"/>
                </a:ext>
              </a:extLst>
            </p:cNvPr>
            <p:cNvSpPr/>
            <p:nvPr/>
          </p:nvSpPr>
          <p:spPr>
            <a:xfrm>
              <a:off x="13011133" y="6729522"/>
              <a:ext cx="13566102" cy="7427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B1446FC-A507-D9AE-678A-95F95E7ED9C7}"/>
                </a:ext>
              </a:extLst>
            </p:cNvPr>
            <p:cNvSpPr txBox="1"/>
            <p:nvPr/>
          </p:nvSpPr>
          <p:spPr>
            <a:xfrm>
              <a:off x="13087333" y="10464041"/>
              <a:ext cx="13566102" cy="763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/>
                <a:t>Image 3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EF7E96A-54C9-2E8E-C184-257D7E89A162}"/>
              </a:ext>
            </a:extLst>
          </p:cNvPr>
          <p:cNvSpPr/>
          <p:nvPr/>
        </p:nvSpPr>
        <p:spPr>
          <a:xfrm>
            <a:off x="0" y="34159993"/>
            <a:ext cx="27432000" cy="24160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Footer, showing project banner and/or listing acknowledgements, references, etc.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E26C3F1-0911-4469-C3A2-1344DACC96FE}"/>
              </a:ext>
            </a:extLst>
          </p:cNvPr>
          <p:cNvGrpSpPr/>
          <p:nvPr/>
        </p:nvGrpSpPr>
        <p:grpSpPr>
          <a:xfrm>
            <a:off x="436223" y="28857799"/>
            <a:ext cx="12708017" cy="4496176"/>
            <a:chOff x="13011133" y="7259406"/>
            <a:chExt cx="13718502" cy="742767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D06A16-B5CF-D6B4-085A-CE65F773C1B8}"/>
                </a:ext>
              </a:extLst>
            </p:cNvPr>
            <p:cNvSpPr/>
            <p:nvPr/>
          </p:nvSpPr>
          <p:spPr>
            <a:xfrm>
              <a:off x="13011133" y="7259406"/>
              <a:ext cx="13566102" cy="7427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461A71E-2531-6F2F-17F3-463597E47054}"/>
                </a:ext>
              </a:extLst>
            </p:cNvPr>
            <p:cNvSpPr txBox="1"/>
            <p:nvPr/>
          </p:nvSpPr>
          <p:spPr>
            <a:xfrm>
              <a:off x="13163533" y="9917551"/>
              <a:ext cx="13566102" cy="1677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/>
                <a:t>Image 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7881CC6-2CCF-287E-66B2-75A072D0E53C}"/>
              </a:ext>
            </a:extLst>
          </p:cNvPr>
          <p:cNvSpPr txBox="1"/>
          <p:nvPr/>
        </p:nvSpPr>
        <p:spPr>
          <a:xfrm>
            <a:off x="455869" y="18551452"/>
            <a:ext cx="12726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Image 2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140F61B7-FA11-B399-0F92-DEEF50911852}"/>
              </a:ext>
            </a:extLst>
          </p:cNvPr>
          <p:cNvSpPr txBox="1">
            <a:spLocks/>
          </p:cNvSpPr>
          <p:nvPr/>
        </p:nvSpPr>
        <p:spPr>
          <a:xfrm>
            <a:off x="13574485" y="16219808"/>
            <a:ext cx="13003394" cy="649207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25756" indent="-325756" algn="l" defTabSz="2194560" rtl="0" eaLnBrk="1" latinLnBrk="0" hangingPunct="1">
              <a:lnSpc>
                <a:spcPct val="90000"/>
              </a:lnSpc>
              <a:spcBef>
                <a:spcPts val="2400"/>
              </a:spcBef>
              <a:buClr>
                <a:srgbClr val="308AE9"/>
              </a:buClr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246" indent="-49149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308AE9"/>
              </a:buClr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325756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308AE9"/>
              </a:buClr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6" indent="-489586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308AE9"/>
              </a:buClr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8830" indent="-436246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308AE9"/>
              </a:buClr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3232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22960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688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Bulleted body text</a:t>
            </a:r>
          </a:p>
          <a:p>
            <a:r>
              <a:rPr lang="en-US" dirty="0"/>
              <a:t>Bulleted body text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F75C4C2-CCF8-4A98-0AB6-D09439B04DDC}"/>
              </a:ext>
            </a:extLst>
          </p:cNvPr>
          <p:cNvSpPr txBox="1">
            <a:spLocks/>
          </p:cNvSpPr>
          <p:nvPr/>
        </p:nvSpPr>
        <p:spPr>
          <a:xfrm>
            <a:off x="13533391" y="15211271"/>
            <a:ext cx="13003394" cy="14601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219456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4300" b="1" kern="1200" baseline="0">
                <a:solidFill>
                  <a:srgbClr val="308AE9"/>
                </a:solidFill>
                <a:latin typeface="Arial"/>
                <a:ea typeface="+mn-ea"/>
                <a:cs typeface="+mn-cs"/>
              </a:defRPr>
            </a:lvl1pPr>
            <a:lvl2pPr marL="164592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93776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3232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22960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688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Subheading 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777E14A-DDB5-0BF0-1BD2-130450DC3B27}"/>
              </a:ext>
            </a:extLst>
          </p:cNvPr>
          <p:cNvSpPr txBox="1">
            <a:spLocks/>
          </p:cNvSpPr>
          <p:nvPr/>
        </p:nvSpPr>
        <p:spPr>
          <a:xfrm>
            <a:off x="433567" y="23208828"/>
            <a:ext cx="12710815" cy="89766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219456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4300" b="1" kern="1200" baseline="0">
                <a:solidFill>
                  <a:srgbClr val="308AE9"/>
                </a:solidFill>
                <a:latin typeface="Arial"/>
                <a:ea typeface="+mn-ea"/>
                <a:cs typeface="+mn-cs"/>
              </a:defRPr>
            </a:lvl1pPr>
            <a:lvl2pPr marL="164592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84048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93776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3232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22960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688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Subheading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E433117-72B3-D1F3-B764-5BA8B0958499}"/>
              </a:ext>
            </a:extLst>
          </p:cNvPr>
          <p:cNvSpPr txBox="1">
            <a:spLocks/>
          </p:cNvSpPr>
          <p:nvPr/>
        </p:nvSpPr>
        <p:spPr>
          <a:xfrm>
            <a:off x="455869" y="24246730"/>
            <a:ext cx="12378387" cy="399121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25756" indent="-325756" algn="l" defTabSz="2194560" rtl="0" eaLnBrk="1" latinLnBrk="0" hangingPunct="1">
              <a:lnSpc>
                <a:spcPct val="90000"/>
              </a:lnSpc>
              <a:spcBef>
                <a:spcPts val="2400"/>
              </a:spcBef>
              <a:buClr>
                <a:srgbClr val="308AE9"/>
              </a:buClr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246" indent="-49149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308AE9"/>
              </a:buClr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325756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308AE9"/>
              </a:buClr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6" indent="-489586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308AE9"/>
              </a:buClr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8830" indent="-436246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308AE9"/>
              </a:buClr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3232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22960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6880" indent="-548640" algn="l" defTabSz="219456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4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Bulleted body text</a:t>
            </a:r>
          </a:p>
          <a:p>
            <a:r>
              <a:rPr lang="en-US" dirty="0"/>
              <a:t>Bulleted body text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97">
            <a:extLst>
              <a:ext uri="{FF2B5EF4-FFF2-40B4-BE49-F238E27FC236}">
                <a16:creationId xmlns:a16="http://schemas.microsoft.com/office/drawing/2014/main" id="{E263AB91-726D-EB72-284E-3CAA87C80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10" y="695769"/>
            <a:ext cx="390683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7" descr="Utah State University Logo - The Association for the Advancement of  Sustainability in Higher Education">
            <a:extLst>
              <a:ext uri="{FF2B5EF4-FFF2-40B4-BE49-F238E27FC236}">
                <a16:creationId xmlns:a16="http://schemas.microsoft.com/office/drawing/2014/main" id="{5A3DD5E5-32C1-5D3F-CC23-965D1E4CA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10" y="1993882"/>
            <a:ext cx="329565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3" descr="LANL introduces sleek new look and logo | Discover Los Alamos National  Laboratory">
            <a:extLst>
              <a:ext uri="{FF2B5EF4-FFF2-40B4-BE49-F238E27FC236}">
                <a16:creationId xmlns:a16="http://schemas.microsoft.com/office/drawing/2014/main" id="{6E8A4712-9F12-4A3F-6F4F-DB6CF0DCB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72" y="3016168"/>
            <a:ext cx="4016375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3">
            <a:extLst>
              <a:ext uri="{FF2B5EF4-FFF2-40B4-BE49-F238E27FC236}">
                <a16:creationId xmlns:a16="http://schemas.microsoft.com/office/drawing/2014/main" id="{24A35BB3-828B-9BC6-70C0-5C9DFF10B01B}"/>
              </a:ext>
            </a:extLst>
          </p:cNvPr>
          <p:cNvSpPr txBox="1">
            <a:spLocks/>
          </p:cNvSpPr>
          <p:nvPr/>
        </p:nvSpPr>
        <p:spPr bwMode="auto">
          <a:xfrm>
            <a:off x="2773362" y="3120480"/>
            <a:ext cx="21885275" cy="14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3000"/>
              </a:lnSpc>
            </a:pPr>
            <a:r>
              <a:rPr lang="en-US" altLang="en-US" sz="2800" baseline="30000" dirty="0">
                <a:latin typeface="Assistant Medium" pitchFamily="2" charset="0"/>
                <a:cs typeface="Assistant Medium" pitchFamily="2" charset="0"/>
              </a:rPr>
              <a:t>1</a:t>
            </a:r>
            <a:r>
              <a:rPr lang="en-US" altLang="en-US" sz="2800" dirty="0">
                <a:latin typeface="Assistant Medium" pitchFamily="2" charset="0"/>
                <a:cs typeface="Assistant Medium" pitchFamily="2" charset="0"/>
              </a:rPr>
              <a:t>University of Idaho, Center for Ecohydraulics Research, 322 E. Front Street, Boise, ID 83712, USA</a:t>
            </a:r>
          </a:p>
          <a:p>
            <a:pPr algn="ctr" eaLnBrk="1" hangingPunct="1">
              <a:lnSpc>
                <a:spcPts val="3000"/>
              </a:lnSpc>
            </a:pPr>
            <a:r>
              <a:rPr lang="en-US" altLang="en-US" sz="2800" baseline="30000" dirty="0">
                <a:latin typeface="Assistant Medium" pitchFamily="2" charset="0"/>
                <a:cs typeface="Assistant Medium" pitchFamily="2" charset="0"/>
              </a:rPr>
              <a:t>2</a:t>
            </a:r>
            <a:r>
              <a:rPr lang="en-US" altLang="en-US" sz="2800" dirty="0">
                <a:latin typeface="Assistant Medium" pitchFamily="2" charset="0"/>
                <a:cs typeface="Assistant Medium" pitchFamily="2" charset="0"/>
              </a:rPr>
              <a:t>Utah State University, Department of Watershed Sciences, 5200 Old Main Hill, Logan, UT 84322, USA</a:t>
            </a:r>
          </a:p>
          <a:p>
            <a:pPr algn="ctr" eaLnBrk="1" hangingPunct="1">
              <a:lnSpc>
                <a:spcPts val="3000"/>
              </a:lnSpc>
            </a:pPr>
            <a:r>
              <a:rPr lang="en-US" altLang="en-US" sz="2800" baseline="30000" dirty="0">
                <a:latin typeface="Assistant Medium" pitchFamily="2" charset="0"/>
                <a:cs typeface="Assistant Medium" pitchFamily="2" charset="0"/>
              </a:rPr>
              <a:t>3</a:t>
            </a:r>
            <a:r>
              <a:rPr lang="en-US" altLang="en-US" sz="2800" dirty="0">
                <a:latin typeface="Assistant Medium" pitchFamily="2" charset="0"/>
                <a:cs typeface="Assistant Medium" pitchFamily="2" charset="0"/>
              </a:rPr>
              <a:t>Los Alamos National Laboratory, Earth and Environmental Sciences Division, Los Alamos, NM 87545, USA</a:t>
            </a:r>
          </a:p>
          <a:p>
            <a:pPr eaLnBrk="1" hangingPunct="1"/>
            <a:endParaRPr lang="en-US" altLang="en-US" sz="1400" dirty="0"/>
          </a:p>
        </p:txBody>
      </p:sp>
      <p:pic>
        <p:nvPicPr>
          <p:cNvPr id="15" name="Picture 3136" descr="Icon&#10;&#10;Description automatically generated">
            <a:extLst>
              <a:ext uri="{FF2B5EF4-FFF2-40B4-BE49-F238E27FC236}">
                <a16:creationId xmlns:a16="http://schemas.microsoft.com/office/drawing/2014/main" id="{12A2E9FA-9B95-9461-FEF9-7AE0BB716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3471" y="695769"/>
            <a:ext cx="2730332" cy="2731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5">
            <a:extLst>
              <a:ext uri="{FF2B5EF4-FFF2-40B4-BE49-F238E27FC236}">
                <a16:creationId xmlns:a16="http://schemas.microsoft.com/office/drawing/2014/main" id="{30EEBFA7-4B37-B1C0-BDCE-7FBEE83070DE}"/>
              </a:ext>
            </a:extLst>
          </p:cNvPr>
          <p:cNvSpPr txBox="1">
            <a:spLocks/>
          </p:cNvSpPr>
          <p:nvPr/>
        </p:nvSpPr>
        <p:spPr bwMode="auto">
          <a:xfrm>
            <a:off x="22856649" y="3422747"/>
            <a:ext cx="36039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s-AR" altLang="es-AR" sz="2400" b="1" dirty="0" err="1">
                <a:solidFill>
                  <a:srgbClr val="346E84"/>
                </a:solidFill>
                <a:latin typeface="PT Sans" panose="020B0503020203020204" pitchFamily="34" charset="0"/>
              </a:rPr>
              <a:t>Environmental</a:t>
            </a:r>
            <a:r>
              <a:rPr lang="es-AR" altLang="es-AR" sz="2400" b="1" dirty="0">
                <a:solidFill>
                  <a:srgbClr val="346E84"/>
                </a:solidFill>
                <a:latin typeface="PT Sans" panose="020B0503020203020204" pitchFamily="34" charset="0"/>
              </a:rPr>
              <a:t> </a:t>
            </a:r>
            <a:r>
              <a:rPr lang="es-AR" altLang="es-AR" sz="2400" b="1" dirty="0" err="1">
                <a:solidFill>
                  <a:srgbClr val="346E84"/>
                </a:solidFill>
                <a:latin typeface="PT Sans" panose="020B0503020203020204" pitchFamily="34" charset="0"/>
              </a:rPr>
              <a:t>System</a:t>
            </a:r>
            <a:r>
              <a:rPr lang="es-AR" altLang="es-AR" sz="2400" b="1" dirty="0">
                <a:solidFill>
                  <a:srgbClr val="346E84"/>
                </a:solidFill>
                <a:latin typeface="PT Sans" panose="020B0503020203020204" pitchFamily="34" charset="0"/>
              </a:rPr>
              <a:t> </a:t>
            </a:r>
            <a:r>
              <a:rPr lang="es-AR" altLang="es-AR" sz="2400" b="1" dirty="0" err="1">
                <a:solidFill>
                  <a:srgbClr val="346E84"/>
                </a:solidFill>
                <a:latin typeface="PT Sans" panose="020B0503020203020204" pitchFamily="34" charset="0"/>
              </a:rPr>
              <a:t>Science</a:t>
            </a:r>
            <a:r>
              <a:rPr lang="es-AR" altLang="es-AR" sz="2400" b="1" dirty="0">
                <a:solidFill>
                  <a:srgbClr val="346E84"/>
                </a:solidFill>
                <a:latin typeface="PT Sans" panose="020B0503020203020204" pitchFamily="34" charset="0"/>
              </a:rPr>
              <a:t> </a:t>
            </a:r>
            <a:r>
              <a:rPr lang="es-AR" altLang="es-AR" sz="2400" b="1" dirty="0" err="1">
                <a:solidFill>
                  <a:srgbClr val="346E84"/>
                </a:solidFill>
                <a:latin typeface="PT Sans" panose="020B0503020203020204" pitchFamily="34" charset="0"/>
              </a:rPr>
              <a:t>Program</a:t>
            </a:r>
            <a:r>
              <a:rPr lang="en-US" altLang="en-US" sz="2400" dirty="0">
                <a:solidFill>
                  <a:srgbClr val="253494"/>
                </a:solidFill>
                <a:latin typeface="Tenorite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240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2526</TotalTime>
  <Words>157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Black</vt:lpstr>
      <vt:lpstr>Assistant Medium</vt:lpstr>
      <vt:lpstr>Calibri</vt:lpstr>
      <vt:lpstr>Calibri Light</vt:lpstr>
      <vt:lpstr>PT Sans</vt:lpstr>
      <vt:lpstr>Tenorite</vt:lpstr>
      <vt:lpstr>Office Theme</vt:lpstr>
      <vt:lpstr>   El mejor titulo del mejor poster que ha existido Elowyn Yager1, Nicole Hucke1, Rachel Watts2,  Andrew Tranmer1, Janice Brahney2, Joel Rowland3, George Perkins3 and Rose Harris3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Hucke Nunez, Nicole (huck4481@vandals.uidaho.edu)</cp:lastModifiedBy>
  <cp:revision>20</cp:revision>
  <dcterms:created xsi:type="dcterms:W3CDTF">2017-04-05T17:51:43Z</dcterms:created>
  <dcterms:modified xsi:type="dcterms:W3CDTF">2024-04-03T01:44:03Z</dcterms:modified>
</cp:coreProperties>
</file>