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1" autoAdjust="0"/>
    <p:restoredTop sz="94690" autoAdjust="0"/>
  </p:normalViewPr>
  <p:slideViewPr>
    <p:cSldViewPr showGuides="1">
      <p:cViewPr varScale="1">
        <p:scale>
          <a:sx n="131" d="100"/>
          <a:sy n="131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BDD082-21AC-44FF-A1A1-93F906F3B12F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258975B-C1DB-4017-9E9C-5401BF5ED7EB}">
      <dgm:prSet phldrT="[Text]" custT="1"/>
      <dgm:spPr/>
      <dgm:t>
        <a:bodyPr/>
        <a:lstStyle/>
        <a:p>
          <a:r>
            <a:rPr lang="en-US" sz="1200" dirty="0">
              <a:latin typeface="+mn-lt"/>
              <a:cs typeface="Times New Roman" panose="02020603050405020304" pitchFamily="18" charset="0"/>
            </a:rPr>
            <a:t>Target</a:t>
          </a:r>
        </a:p>
      </dgm:t>
    </dgm:pt>
    <dgm:pt modelId="{BB64E8D6-2B61-496E-B0C3-FA99763B8EBA}" type="parTrans" cxnId="{68573360-8D48-468F-B4E8-8C961AD6C8E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984A198-BBB6-4736-8406-9BD451A01637}" type="sibTrans" cxnId="{68573360-8D48-468F-B4E8-8C961AD6C8E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F95DE83-4055-4446-B268-67239C3AF9B1}">
      <dgm:prSet phldrT="[Text]" custT="1"/>
      <dgm:spPr/>
      <dgm:t>
        <a:bodyPr/>
        <a:lstStyle/>
        <a:p>
          <a:r>
            <a:rPr lang="en-US" sz="1200" dirty="0">
              <a:latin typeface="+mn-lt"/>
              <a:cs typeface="Times New Roman" panose="02020603050405020304" pitchFamily="18" charset="0"/>
            </a:rPr>
            <a:t>Surrogate 1</a:t>
          </a:r>
        </a:p>
        <a:p>
          <a:r>
            <a:rPr lang="en-US" sz="1200" dirty="0">
              <a:latin typeface="+mn-lt"/>
              <a:cs typeface="Times New Roman" panose="02020603050405020304" pitchFamily="18" charset="0"/>
            </a:rPr>
            <a:t>(Best Surrogate)</a:t>
          </a:r>
        </a:p>
      </dgm:t>
    </dgm:pt>
    <dgm:pt modelId="{98BD91B3-2455-4569-91FD-D3C112543D31}" type="parTrans" cxnId="{D6C50B85-DB98-4AFB-A4AF-4213C91C6F88}">
      <dgm:prSet custT="1"/>
      <dgm:spPr/>
      <dgm:t>
        <a:bodyPr/>
        <a:lstStyle/>
        <a:p>
          <a:endParaRPr lang="en-US" sz="1200">
            <a:latin typeface="+mn-lt"/>
            <a:cs typeface="Times New Roman" panose="02020603050405020304" pitchFamily="18" charset="0"/>
          </a:endParaRPr>
        </a:p>
      </dgm:t>
    </dgm:pt>
    <dgm:pt modelId="{2F4BE821-00AB-481F-91D5-C95F4E4C4EA7}" type="sibTrans" cxnId="{D6C50B85-DB98-4AFB-A4AF-4213C91C6F8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D5CD8C0-B0E2-4A58-92EC-DD86F94F6526}">
      <dgm:prSet phldrT="[Text]" custT="1"/>
      <dgm:spPr/>
      <dgm:t>
        <a:bodyPr/>
        <a:lstStyle/>
        <a:p>
          <a:r>
            <a:rPr lang="en-US" sz="1200" dirty="0">
              <a:latin typeface="+mn-lt"/>
              <a:cs typeface="Times New Roman" panose="02020603050405020304" pitchFamily="18" charset="0"/>
            </a:rPr>
            <a:t>Surrogate 1 + Time</a:t>
          </a:r>
        </a:p>
      </dgm:t>
    </dgm:pt>
    <dgm:pt modelId="{58D5B03F-27E1-4D8C-9404-710D57E73A04}" type="parTrans" cxnId="{C5F3E2B8-64AF-485E-BB3C-B5793EA226BB}">
      <dgm:prSet custT="1"/>
      <dgm:spPr/>
      <dgm:t>
        <a:bodyPr/>
        <a:lstStyle/>
        <a:p>
          <a:endParaRPr lang="en-US" sz="1200">
            <a:latin typeface="+mn-lt"/>
            <a:cs typeface="Times New Roman" panose="02020603050405020304" pitchFamily="18" charset="0"/>
          </a:endParaRPr>
        </a:p>
      </dgm:t>
    </dgm:pt>
    <dgm:pt modelId="{7313F8F7-4C4E-425F-AA82-56E1930A53B9}" type="sibTrans" cxnId="{C5F3E2B8-64AF-485E-BB3C-B5793EA226B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18A81F6-AAA7-426C-A72B-BC08E13E57E4}">
      <dgm:prSet phldrT="[Text]" custT="1"/>
      <dgm:spPr/>
      <dgm:t>
        <a:bodyPr/>
        <a:lstStyle/>
        <a:p>
          <a:r>
            <a:rPr lang="en-US" sz="1200" dirty="0">
              <a:latin typeface="+mn-lt"/>
              <a:cs typeface="Times New Roman" panose="02020603050405020304" pitchFamily="18" charset="0"/>
            </a:rPr>
            <a:t>Surrogate 1 * Time</a:t>
          </a:r>
        </a:p>
      </dgm:t>
    </dgm:pt>
    <dgm:pt modelId="{6156A596-D817-4AFE-B2BA-602BF9559846}" type="parTrans" cxnId="{9B383984-C6FB-4CF6-B2C7-A43478775D4A}">
      <dgm:prSet custT="1"/>
      <dgm:spPr/>
      <dgm:t>
        <a:bodyPr/>
        <a:lstStyle/>
        <a:p>
          <a:endParaRPr lang="en-US" sz="1200">
            <a:latin typeface="+mn-lt"/>
            <a:cs typeface="Times New Roman" panose="02020603050405020304" pitchFamily="18" charset="0"/>
          </a:endParaRPr>
        </a:p>
      </dgm:t>
    </dgm:pt>
    <dgm:pt modelId="{5A1AA049-91AC-4ACD-A00F-CFB718FDFF56}" type="sibTrans" cxnId="{9B383984-C6FB-4CF6-B2C7-A43478775D4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BBF917A-31B0-4F52-A887-17A239EFB2C0}">
      <dgm:prSet phldrT="[Text]" custT="1"/>
      <dgm:spPr/>
      <dgm:t>
        <a:bodyPr/>
        <a:lstStyle/>
        <a:p>
          <a:r>
            <a:rPr lang="en-US" sz="1200" dirty="0">
              <a:latin typeface="+mn-lt"/>
              <a:cs typeface="Times New Roman" panose="02020603050405020304" pitchFamily="18" charset="0"/>
            </a:rPr>
            <a:t>Surrogate 2</a:t>
          </a:r>
        </a:p>
      </dgm:t>
    </dgm:pt>
    <dgm:pt modelId="{EDBEA50F-3114-485A-A056-48949985B176}" type="parTrans" cxnId="{76CA935B-407D-4DC7-BD2E-544FB3E35162}">
      <dgm:prSet custT="1"/>
      <dgm:spPr/>
      <dgm:t>
        <a:bodyPr/>
        <a:lstStyle/>
        <a:p>
          <a:endParaRPr lang="en-US" sz="1200">
            <a:latin typeface="+mn-lt"/>
            <a:cs typeface="Times New Roman" panose="02020603050405020304" pitchFamily="18" charset="0"/>
          </a:endParaRPr>
        </a:p>
      </dgm:t>
    </dgm:pt>
    <dgm:pt modelId="{32227462-8B02-4796-BC74-8C3CBBC8F467}" type="sibTrans" cxnId="{76CA935B-407D-4DC7-BD2E-544FB3E3516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2D296DC-1E89-405E-B5DA-E8953AEEFD1A}">
      <dgm:prSet phldrT="[Text]" custT="1"/>
      <dgm:spPr/>
      <dgm:t>
        <a:bodyPr/>
        <a:lstStyle/>
        <a:p>
          <a:r>
            <a:rPr lang="en-US" sz="1200" dirty="0">
              <a:latin typeface="+mn-lt"/>
              <a:cs typeface="Times New Roman" panose="02020603050405020304" pitchFamily="18" charset="0"/>
            </a:rPr>
            <a:t>Surrogate 3</a:t>
          </a:r>
        </a:p>
      </dgm:t>
    </dgm:pt>
    <dgm:pt modelId="{24B89529-AFBF-40B7-933C-03D6EF0CBFEB}" type="parTrans" cxnId="{B620DA55-CD4B-4486-A0E9-09D5AEEB522A}">
      <dgm:prSet custT="1"/>
      <dgm:spPr/>
      <dgm:t>
        <a:bodyPr/>
        <a:lstStyle/>
        <a:p>
          <a:endParaRPr lang="en-US" sz="1200">
            <a:latin typeface="+mn-lt"/>
            <a:cs typeface="Times New Roman" panose="02020603050405020304" pitchFamily="18" charset="0"/>
          </a:endParaRPr>
        </a:p>
      </dgm:t>
    </dgm:pt>
    <dgm:pt modelId="{9AB5C5F3-EE85-4D87-BA52-6A7009E9D238}" type="sibTrans" cxnId="{B620DA55-CD4B-4486-A0E9-09D5AEEB5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8BE3A92-48B2-4672-BCE3-EF0CA78EAD23}">
      <dgm:prSet phldrT="[Text]" custT="1"/>
      <dgm:spPr/>
      <dgm:t>
        <a:bodyPr/>
        <a:lstStyle/>
        <a:p>
          <a:r>
            <a:rPr lang="en-US" sz="1200" dirty="0">
              <a:latin typeface="+mn-lt"/>
              <a:cs typeface="Times New Roman" panose="02020603050405020304" pitchFamily="18" charset="0"/>
            </a:rPr>
            <a:t>Surrogate 1 + Site</a:t>
          </a:r>
        </a:p>
      </dgm:t>
    </dgm:pt>
    <dgm:pt modelId="{9943A0A4-BA78-4B9C-9EE4-BAEFD978E453}" type="parTrans" cxnId="{DD4E37C4-56A4-4763-A661-C1FAC55CDCA0}">
      <dgm:prSet custT="1"/>
      <dgm:spPr/>
      <dgm:t>
        <a:bodyPr/>
        <a:lstStyle/>
        <a:p>
          <a:endParaRPr lang="en-US" sz="1200">
            <a:latin typeface="+mn-lt"/>
            <a:cs typeface="Times New Roman" panose="02020603050405020304" pitchFamily="18" charset="0"/>
          </a:endParaRPr>
        </a:p>
      </dgm:t>
    </dgm:pt>
    <dgm:pt modelId="{79D49C5E-1C21-4DC3-A628-C65E8EF21C28}" type="sibTrans" cxnId="{DD4E37C4-56A4-4763-A661-C1FAC55CDCA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C398FC3-6A0A-4213-B2ED-5043EEA30E9F}">
      <dgm:prSet phldrT="[Text]" custT="1"/>
      <dgm:spPr/>
      <dgm:t>
        <a:bodyPr/>
        <a:lstStyle/>
        <a:p>
          <a:r>
            <a:rPr lang="en-US" sz="1200" dirty="0">
              <a:latin typeface="+mn-lt"/>
              <a:cs typeface="Times New Roman" panose="02020603050405020304" pitchFamily="18" charset="0"/>
            </a:rPr>
            <a:t>Surrogate 1 * Site</a:t>
          </a:r>
        </a:p>
      </dgm:t>
    </dgm:pt>
    <dgm:pt modelId="{4DE3D8B6-CA97-4D9C-860B-434EADDD8F68}" type="parTrans" cxnId="{F7984FB0-C8A5-4F7C-8AB2-647EA2270627}">
      <dgm:prSet custT="1"/>
      <dgm:spPr/>
      <dgm:t>
        <a:bodyPr/>
        <a:lstStyle/>
        <a:p>
          <a:endParaRPr lang="en-US" sz="1200">
            <a:latin typeface="+mn-lt"/>
            <a:cs typeface="Times New Roman" panose="02020603050405020304" pitchFamily="18" charset="0"/>
          </a:endParaRPr>
        </a:p>
      </dgm:t>
    </dgm:pt>
    <dgm:pt modelId="{738D887E-DDD5-4AF3-8018-9A8CA9E1B896}" type="sibTrans" cxnId="{F7984FB0-C8A5-4F7C-8AB2-647EA227062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EB25AAD-E231-4370-8CD6-1C6633ADF54E}">
      <dgm:prSet phldrT="[Text]" custT="1"/>
      <dgm:spPr/>
      <dgm:t>
        <a:bodyPr/>
        <a:lstStyle/>
        <a:p>
          <a:r>
            <a:rPr lang="en-US" sz="1200" dirty="0">
              <a:latin typeface="+mn-lt"/>
              <a:cs typeface="Times New Roman" panose="02020603050405020304" pitchFamily="18" charset="0"/>
            </a:rPr>
            <a:t>Surrogate 1 + Time + Site</a:t>
          </a:r>
        </a:p>
      </dgm:t>
    </dgm:pt>
    <dgm:pt modelId="{32762E0E-06B7-49E9-885A-3DA969E67DF1}" type="parTrans" cxnId="{3333E29A-DA30-4BFB-96B3-BBB8A73B8E97}">
      <dgm:prSet custT="1"/>
      <dgm:spPr/>
      <dgm:t>
        <a:bodyPr/>
        <a:lstStyle/>
        <a:p>
          <a:endParaRPr lang="en-US" sz="1200">
            <a:latin typeface="+mn-lt"/>
            <a:cs typeface="Times New Roman" panose="02020603050405020304" pitchFamily="18" charset="0"/>
          </a:endParaRPr>
        </a:p>
      </dgm:t>
    </dgm:pt>
    <dgm:pt modelId="{2DDA3E10-4C98-489B-B724-BE827673522B}" type="sibTrans" cxnId="{3333E29A-DA30-4BFB-96B3-BBB8A73B8E9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D2C47BD-E729-4E2A-AED3-F8C8F64EEBEA}">
      <dgm:prSet phldrT="[Text]" custT="1"/>
      <dgm:spPr/>
      <dgm:t>
        <a:bodyPr/>
        <a:lstStyle/>
        <a:p>
          <a:r>
            <a:rPr lang="en-US" sz="1200" dirty="0">
              <a:latin typeface="+mn-lt"/>
              <a:cs typeface="Times New Roman" panose="02020603050405020304" pitchFamily="18" charset="0"/>
            </a:rPr>
            <a:t>Intercept-Only</a:t>
          </a:r>
        </a:p>
      </dgm:t>
    </dgm:pt>
    <dgm:pt modelId="{3040FB75-4E33-4204-BD3E-5EE1187D691A}" type="parTrans" cxnId="{2E8E57E1-E9EA-4D6F-A1AB-4D09AEA6079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5ED5BD9-6D0E-4DEF-9770-1B55D58DD826}" type="sibTrans" cxnId="{2E8E57E1-E9EA-4D6F-A1AB-4D09AEA6079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23D5321-2D71-4769-8C6F-19C168DDFF1D}" type="pres">
      <dgm:prSet presAssocID="{B1BDD082-21AC-44FF-A1A1-93F906F3B1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D64400D-3915-454A-8DAC-4C3348F00852}" type="pres">
      <dgm:prSet presAssocID="{3258975B-C1DB-4017-9E9C-5401BF5ED7EB}" presName="root1" presStyleCnt="0"/>
      <dgm:spPr/>
    </dgm:pt>
    <dgm:pt modelId="{5CB0FE99-D072-4A3F-87D0-61B36D41314C}" type="pres">
      <dgm:prSet presAssocID="{3258975B-C1DB-4017-9E9C-5401BF5ED7EB}" presName="LevelOneTextNode" presStyleLbl="node0" presStyleIdx="0" presStyleCnt="1" custScaleX="66703">
        <dgm:presLayoutVars>
          <dgm:chPref val="3"/>
        </dgm:presLayoutVars>
      </dgm:prSet>
      <dgm:spPr/>
    </dgm:pt>
    <dgm:pt modelId="{368D2931-AE6C-4802-9CB6-82ACA0638D79}" type="pres">
      <dgm:prSet presAssocID="{3258975B-C1DB-4017-9E9C-5401BF5ED7EB}" presName="level2hierChild" presStyleCnt="0"/>
      <dgm:spPr/>
    </dgm:pt>
    <dgm:pt modelId="{8AF07739-3971-434F-8F14-1CC4E610D5BC}" type="pres">
      <dgm:prSet presAssocID="{98BD91B3-2455-4569-91FD-D3C112543D31}" presName="conn2-1" presStyleLbl="parChTrans1D2" presStyleIdx="0" presStyleCnt="4"/>
      <dgm:spPr/>
    </dgm:pt>
    <dgm:pt modelId="{B2022392-E4DB-425F-9826-603FFCEC2DA7}" type="pres">
      <dgm:prSet presAssocID="{98BD91B3-2455-4569-91FD-D3C112543D31}" presName="connTx" presStyleLbl="parChTrans1D2" presStyleIdx="0" presStyleCnt="4"/>
      <dgm:spPr/>
    </dgm:pt>
    <dgm:pt modelId="{949D48F6-1666-4DCF-B61C-6E55062B1579}" type="pres">
      <dgm:prSet presAssocID="{EF95DE83-4055-4446-B268-67239C3AF9B1}" presName="root2" presStyleCnt="0"/>
      <dgm:spPr/>
    </dgm:pt>
    <dgm:pt modelId="{3F770889-BBE5-4D43-9015-64D07E22E72F}" type="pres">
      <dgm:prSet presAssocID="{EF95DE83-4055-4446-B268-67239C3AF9B1}" presName="LevelTwoTextNode" presStyleLbl="node2" presStyleIdx="0" presStyleCnt="4" custScaleX="91859">
        <dgm:presLayoutVars>
          <dgm:chPref val="3"/>
        </dgm:presLayoutVars>
      </dgm:prSet>
      <dgm:spPr/>
    </dgm:pt>
    <dgm:pt modelId="{7111DAFA-D846-4080-B136-32AEDF392C02}" type="pres">
      <dgm:prSet presAssocID="{EF95DE83-4055-4446-B268-67239C3AF9B1}" presName="level3hierChild" presStyleCnt="0"/>
      <dgm:spPr/>
    </dgm:pt>
    <dgm:pt modelId="{5BB077AE-F7B2-4ABD-B68E-5E1AC8FDB768}" type="pres">
      <dgm:prSet presAssocID="{58D5B03F-27E1-4D8C-9404-710D57E73A04}" presName="conn2-1" presStyleLbl="parChTrans1D3" presStyleIdx="0" presStyleCnt="5"/>
      <dgm:spPr/>
    </dgm:pt>
    <dgm:pt modelId="{92160477-4D2B-442A-B48B-2DD439B97B07}" type="pres">
      <dgm:prSet presAssocID="{58D5B03F-27E1-4D8C-9404-710D57E73A04}" presName="connTx" presStyleLbl="parChTrans1D3" presStyleIdx="0" presStyleCnt="5"/>
      <dgm:spPr/>
    </dgm:pt>
    <dgm:pt modelId="{C6753FC0-0322-4562-B2AC-24A32254ABF4}" type="pres">
      <dgm:prSet presAssocID="{ED5CD8C0-B0E2-4A58-92EC-DD86F94F6526}" presName="root2" presStyleCnt="0"/>
      <dgm:spPr/>
    </dgm:pt>
    <dgm:pt modelId="{62F7C219-11EB-44EE-936D-4A5220FB7287}" type="pres">
      <dgm:prSet presAssocID="{ED5CD8C0-B0E2-4A58-92EC-DD86F94F6526}" presName="LevelTwoTextNode" presStyleLbl="node3" presStyleIdx="0" presStyleCnt="5" custScaleX="121012">
        <dgm:presLayoutVars>
          <dgm:chPref val="3"/>
        </dgm:presLayoutVars>
      </dgm:prSet>
      <dgm:spPr/>
    </dgm:pt>
    <dgm:pt modelId="{D3CD0E34-CAA5-411A-908B-E5EA84B540CE}" type="pres">
      <dgm:prSet presAssocID="{ED5CD8C0-B0E2-4A58-92EC-DD86F94F6526}" presName="level3hierChild" presStyleCnt="0"/>
      <dgm:spPr/>
    </dgm:pt>
    <dgm:pt modelId="{5ED612C7-7F2A-4F08-924A-D34C6585166E}" type="pres">
      <dgm:prSet presAssocID="{6156A596-D817-4AFE-B2BA-602BF9559846}" presName="conn2-1" presStyleLbl="parChTrans1D3" presStyleIdx="1" presStyleCnt="5"/>
      <dgm:spPr/>
    </dgm:pt>
    <dgm:pt modelId="{BAA82ED5-C36A-410F-831C-AA6CEFEA1F09}" type="pres">
      <dgm:prSet presAssocID="{6156A596-D817-4AFE-B2BA-602BF9559846}" presName="connTx" presStyleLbl="parChTrans1D3" presStyleIdx="1" presStyleCnt="5"/>
      <dgm:spPr/>
    </dgm:pt>
    <dgm:pt modelId="{C8989902-8996-4651-B4A1-9769FA63E909}" type="pres">
      <dgm:prSet presAssocID="{818A81F6-AAA7-426C-A72B-BC08E13E57E4}" presName="root2" presStyleCnt="0"/>
      <dgm:spPr/>
    </dgm:pt>
    <dgm:pt modelId="{AF921E3E-2A28-45DA-AA3B-E4A0B3B95A4F}" type="pres">
      <dgm:prSet presAssocID="{818A81F6-AAA7-426C-A72B-BC08E13E57E4}" presName="LevelTwoTextNode" presStyleLbl="node3" presStyleIdx="1" presStyleCnt="5" custScaleX="119234">
        <dgm:presLayoutVars>
          <dgm:chPref val="3"/>
        </dgm:presLayoutVars>
      </dgm:prSet>
      <dgm:spPr/>
    </dgm:pt>
    <dgm:pt modelId="{A6886B1B-58AD-4582-9155-AF7F046DFECF}" type="pres">
      <dgm:prSet presAssocID="{818A81F6-AAA7-426C-A72B-BC08E13E57E4}" presName="level3hierChild" presStyleCnt="0"/>
      <dgm:spPr/>
    </dgm:pt>
    <dgm:pt modelId="{3837118A-3A9A-4B02-A55D-A750B6665C5D}" type="pres">
      <dgm:prSet presAssocID="{9943A0A4-BA78-4B9C-9EE4-BAEFD978E453}" presName="conn2-1" presStyleLbl="parChTrans1D3" presStyleIdx="2" presStyleCnt="5"/>
      <dgm:spPr/>
    </dgm:pt>
    <dgm:pt modelId="{DAEB5EC9-5283-417A-BAF6-5D6A62035873}" type="pres">
      <dgm:prSet presAssocID="{9943A0A4-BA78-4B9C-9EE4-BAEFD978E453}" presName="connTx" presStyleLbl="parChTrans1D3" presStyleIdx="2" presStyleCnt="5"/>
      <dgm:spPr/>
    </dgm:pt>
    <dgm:pt modelId="{B6E63761-06A7-4F69-B8DF-4FE162EE2222}" type="pres">
      <dgm:prSet presAssocID="{28BE3A92-48B2-4672-BCE3-EF0CA78EAD23}" presName="root2" presStyleCnt="0"/>
      <dgm:spPr/>
    </dgm:pt>
    <dgm:pt modelId="{3B5E90B9-20A1-4304-8625-F19B2A39AF63}" type="pres">
      <dgm:prSet presAssocID="{28BE3A92-48B2-4672-BCE3-EF0CA78EAD23}" presName="LevelTwoTextNode" presStyleLbl="node3" presStyleIdx="2" presStyleCnt="5" custScaleX="119234">
        <dgm:presLayoutVars>
          <dgm:chPref val="3"/>
        </dgm:presLayoutVars>
      </dgm:prSet>
      <dgm:spPr/>
    </dgm:pt>
    <dgm:pt modelId="{C298392F-7697-4A53-AAB0-E9EF5B6CDE77}" type="pres">
      <dgm:prSet presAssocID="{28BE3A92-48B2-4672-BCE3-EF0CA78EAD23}" presName="level3hierChild" presStyleCnt="0"/>
      <dgm:spPr/>
    </dgm:pt>
    <dgm:pt modelId="{E8386E9E-811E-4534-8F35-2F4F39F5CF04}" type="pres">
      <dgm:prSet presAssocID="{4DE3D8B6-CA97-4D9C-860B-434EADDD8F68}" presName="conn2-1" presStyleLbl="parChTrans1D3" presStyleIdx="3" presStyleCnt="5"/>
      <dgm:spPr/>
    </dgm:pt>
    <dgm:pt modelId="{F8EBAE7E-CC67-4621-9F37-FD1EF2C3C568}" type="pres">
      <dgm:prSet presAssocID="{4DE3D8B6-CA97-4D9C-860B-434EADDD8F68}" presName="connTx" presStyleLbl="parChTrans1D3" presStyleIdx="3" presStyleCnt="5"/>
      <dgm:spPr/>
    </dgm:pt>
    <dgm:pt modelId="{6EF0FA46-957F-4C8D-A9A6-34E4BF25A2B2}" type="pres">
      <dgm:prSet presAssocID="{EC398FC3-6A0A-4213-B2ED-5043EEA30E9F}" presName="root2" presStyleCnt="0"/>
      <dgm:spPr/>
    </dgm:pt>
    <dgm:pt modelId="{79F00A88-C54A-4CDC-8D84-4BB02AE2A531}" type="pres">
      <dgm:prSet presAssocID="{EC398FC3-6A0A-4213-B2ED-5043EEA30E9F}" presName="LevelTwoTextNode" presStyleLbl="node3" presStyleIdx="3" presStyleCnt="5" custScaleX="121012">
        <dgm:presLayoutVars>
          <dgm:chPref val="3"/>
        </dgm:presLayoutVars>
      </dgm:prSet>
      <dgm:spPr/>
    </dgm:pt>
    <dgm:pt modelId="{C723B390-3B4D-4513-B5C4-90393B6E5D6F}" type="pres">
      <dgm:prSet presAssocID="{EC398FC3-6A0A-4213-B2ED-5043EEA30E9F}" presName="level3hierChild" presStyleCnt="0"/>
      <dgm:spPr/>
    </dgm:pt>
    <dgm:pt modelId="{D429C4D0-D955-47CC-84A4-AE42BE4193C1}" type="pres">
      <dgm:prSet presAssocID="{32762E0E-06B7-49E9-885A-3DA969E67DF1}" presName="conn2-1" presStyleLbl="parChTrans1D3" presStyleIdx="4" presStyleCnt="5"/>
      <dgm:spPr/>
    </dgm:pt>
    <dgm:pt modelId="{801BDD8C-0492-4FB5-87A5-0BC2B7D13988}" type="pres">
      <dgm:prSet presAssocID="{32762E0E-06B7-49E9-885A-3DA969E67DF1}" presName="connTx" presStyleLbl="parChTrans1D3" presStyleIdx="4" presStyleCnt="5"/>
      <dgm:spPr/>
    </dgm:pt>
    <dgm:pt modelId="{7FB88AF0-E157-4275-A39B-7E4F688428AA}" type="pres">
      <dgm:prSet presAssocID="{CEB25AAD-E231-4370-8CD6-1C6633ADF54E}" presName="root2" presStyleCnt="0"/>
      <dgm:spPr/>
    </dgm:pt>
    <dgm:pt modelId="{458924D4-1F51-4C40-93BA-06E01ADD94A5}" type="pres">
      <dgm:prSet presAssocID="{CEB25AAD-E231-4370-8CD6-1C6633ADF54E}" presName="LevelTwoTextNode" presStyleLbl="node3" presStyleIdx="4" presStyleCnt="5" custScaleX="121011">
        <dgm:presLayoutVars>
          <dgm:chPref val="3"/>
        </dgm:presLayoutVars>
      </dgm:prSet>
      <dgm:spPr/>
    </dgm:pt>
    <dgm:pt modelId="{B9FA137F-9E02-4092-833B-D1CC1EE3A117}" type="pres">
      <dgm:prSet presAssocID="{CEB25AAD-E231-4370-8CD6-1C6633ADF54E}" presName="level3hierChild" presStyleCnt="0"/>
      <dgm:spPr/>
    </dgm:pt>
    <dgm:pt modelId="{93DB25B7-6FA0-47E5-996B-E3144E41B1D3}" type="pres">
      <dgm:prSet presAssocID="{EDBEA50F-3114-485A-A056-48949985B176}" presName="conn2-1" presStyleLbl="parChTrans1D2" presStyleIdx="1" presStyleCnt="4"/>
      <dgm:spPr/>
    </dgm:pt>
    <dgm:pt modelId="{30C29B95-08BA-4032-8E36-5D0EF1ED9769}" type="pres">
      <dgm:prSet presAssocID="{EDBEA50F-3114-485A-A056-48949985B176}" presName="connTx" presStyleLbl="parChTrans1D2" presStyleIdx="1" presStyleCnt="4"/>
      <dgm:spPr/>
    </dgm:pt>
    <dgm:pt modelId="{ED9AE48D-4DF9-4DFC-B721-6F3C6B00DEB1}" type="pres">
      <dgm:prSet presAssocID="{8BBF917A-31B0-4F52-A887-17A239EFB2C0}" presName="root2" presStyleCnt="0"/>
      <dgm:spPr/>
    </dgm:pt>
    <dgm:pt modelId="{E1FABAB8-B046-4517-B975-40CA12084EB0}" type="pres">
      <dgm:prSet presAssocID="{8BBF917A-31B0-4F52-A887-17A239EFB2C0}" presName="LevelTwoTextNode" presStyleLbl="node2" presStyleIdx="1" presStyleCnt="4" custScaleX="94164">
        <dgm:presLayoutVars>
          <dgm:chPref val="3"/>
        </dgm:presLayoutVars>
      </dgm:prSet>
      <dgm:spPr/>
    </dgm:pt>
    <dgm:pt modelId="{01F4364D-F6A3-4C03-A93B-2B81FBA01E69}" type="pres">
      <dgm:prSet presAssocID="{8BBF917A-31B0-4F52-A887-17A239EFB2C0}" presName="level3hierChild" presStyleCnt="0"/>
      <dgm:spPr/>
    </dgm:pt>
    <dgm:pt modelId="{A9620D13-6B79-4A17-80CC-88D0476054EE}" type="pres">
      <dgm:prSet presAssocID="{24B89529-AFBF-40B7-933C-03D6EF0CBFEB}" presName="conn2-1" presStyleLbl="parChTrans1D2" presStyleIdx="2" presStyleCnt="4"/>
      <dgm:spPr/>
    </dgm:pt>
    <dgm:pt modelId="{7FD5C0CF-0FCF-4804-8F4E-80643CCBDC00}" type="pres">
      <dgm:prSet presAssocID="{24B89529-AFBF-40B7-933C-03D6EF0CBFEB}" presName="connTx" presStyleLbl="parChTrans1D2" presStyleIdx="2" presStyleCnt="4"/>
      <dgm:spPr/>
    </dgm:pt>
    <dgm:pt modelId="{9B001B89-BD0B-4879-B77E-8638B27A7604}" type="pres">
      <dgm:prSet presAssocID="{42D296DC-1E89-405E-B5DA-E8953AEEFD1A}" presName="root2" presStyleCnt="0"/>
      <dgm:spPr/>
    </dgm:pt>
    <dgm:pt modelId="{BFAD6778-D26D-4980-8F80-6DF0F9562E9D}" type="pres">
      <dgm:prSet presAssocID="{42D296DC-1E89-405E-B5DA-E8953AEEFD1A}" presName="LevelTwoTextNode" presStyleLbl="node2" presStyleIdx="2" presStyleCnt="4" custScaleX="94008">
        <dgm:presLayoutVars>
          <dgm:chPref val="3"/>
        </dgm:presLayoutVars>
      </dgm:prSet>
      <dgm:spPr/>
    </dgm:pt>
    <dgm:pt modelId="{34A8D556-2E00-4487-A3A5-24A0AD7F7692}" type="pres">
      <dgm:prSet presAssocID="{42D296DC-1E89-405E-B5DA-E8953AEEFD1A}" presName="level3hierChild" presStyleCnt="0"/>
      <dgm:spPr/>
    </dgm:pt>
    <dgm:pt modelId="{0E1FFB71-FC00-4C9C-9A5B-C06BCD4C2212}" type="pres">
      <dgm:prSet presAssocID="{3040FB75-4E33-4204-BD3E-5EE1187D691A}" presName="conn2-1" presStyleLbl="parChTrans1D2" presStyleIdx="3" presStyleCnt="4"/>
      <dgm:spPr/>
    </dgm:pt>
    <dgm:pt modelId="{7CB112F3-C943-4F74-9633-A6BC4ADE4C4D}" type="pres">
      <dgm:prSet presAssocID="{3040FB75-4E33-4204-BD3E-5EE1187D691A}" presName="connTx" presStyleLbl="parChTrans1D2" presStyleIdx="3" presStyleCnt="4"/>
      <dgm:spPr/>
    </dgm:pt>
    <dgm:pt modelId="{A570C34A-5E69-416E-AF90-ABCEA77616FE}" type="pres">
      <dgm:prSet presAssocID="{7D2C47BD-E729-4E2A-AED3-F8C8F64EEBEA}" presName="root2" presStyleCnt="0"/>
      <dgm:spPr/>
    </dgm:pt>
    <dgm:pt modelId="{A568B5C9-8958-4697-AE26-4DA940AFBBBA}" type="pres">
      <dgm:prSet presAssocID="{7D2C47BD-E729-4E2A-AED3-F8C8F64EEBEA}" presName="LevelTwoTextNode" presStyleLbl="node2" presStyleIdx="3" presStyleCnt="4" custScaleX="95343">
        <dgm:presLayoutVars>
          <dgm:chPref val="3"/>
        </dgm:presLayoutVars>
      </dgm:prSet>
      <dgm:spPr/>
    </dgm:pt>
    <dgm:pt modelId="{81624747-686E-44E6-A859-183ECCF93EBE}" type="pres">
      <dgm:prSet presAssocID="{7D2C47BD-E729-4E2A-AED3-F8C8F64EEBEA}" presName="level3hierChild" presStyleCnt="0"/>
      <dgm:spPr/>
    </dgm:pt>
  </dgm:ptLst>
  <dgm:cxnLst>
    <dgm:cxn modelId="{C3FCBE01-5484-432F-A738-74937E381A99}" type="presOf" srcId="{ED5CD8C0-B0E2-4A58-92EC-DD86F94F6526}" destId="{62F7C219-11EB-44EE-936D-4A5220FB7287}" srcOrd="0" destOrd="0" presId="urn:microsoft.com/office/officeart/2005/8/layout/hierarchy2"/>
    <dgm:cxn modelId="{A006010A-5ED6-4495-BBDB-04DF1743CDFE}" type="presOf" srcId="{58D5B03F-27E1-4D8C-9404-710D57E73A04}" destId="{92160477-4D2B-442A-B48B-2DD439B97B07}" srcOrd="1" destOrd="0" presId="urn:microsoft.com/office/officeart/2005/8/layout/hierarchy2"/>
    <dgm:cxn modelId="{C5EA6912-A41A-4AA7-8793-B5C815FD93DB}" type="presOf" srcId="{24B89529-AFBF-40B7-933C-03D6EF0CBFEB}" destId="{A9620D13-6B79-4A17-80CC-88D0476054EE}" srcOrd="0" destOrd="0" presId="urn:microsoft.com/office/officeart/2005/8/layout/hierarchy2"/>
    <dgm:cxn modelId="{94969D12-DD97-4C01-BB4D-14694C6D4180}" type="presOf" srcId="{EDBEA50F-3114-485A-A056-48949985B176}" destId="{30C29B95-08BA-4032-8E36-5D0EF1ED9769}" srcOrd="1" destOrd="0" presId="urn:microsoft.com/office/officeart/2005/8/layout/hierarchy2"/>
    <dgm:cxn modelId="{18C59520-BDFE-420B-BA08-9B40AD5AD07E}" type="presOf" srcId="{9943A0A4-BA78-4B9C-9EE4-BAEFD978E453}" destId="{DAEB5EC9-5283-417A-BAF6-5D6A62035873}" srcOrd="1" destOrd="0" presId="urn:microsoft.com/office/officeart/2005/8/layout/hierarchy2"/>
    <dgm:cxn modelId="{DB271630-2FAE-432C-948F-0D657680E7FD}" type="presOf" srcId="{8BBF917A-31B0-4F52-A887-17A239EFB2C0}" destId="{E1FABAB8-B046-4517-B975-40CA12084EB0}" srcOrd="0" destOrd="0" presId="urn:microsoft.com/office/officeart/2005/8/layout/hierarchy2"/>
    <dgm:cxn modelId="{25639931-DD0A-4870-AD04-9048F01F6A4F}" type="presOf" srcId="{4DE3D8B6-CA97-4D9C-860B-434EADDD8F68}" destId="{F8EBAE7E-CC67-4621-9F37-FD1EF2C3C568}" srcOrd="1" destOrd="0" presId="urn:microsoft.com/office/officeart/2005/8/layout/hierarchy2"/>
    <dgm:cxn modelId="{7A82A43A-E1E4-452D-A3EF-A62DBFA6C2D4}" type="presOf" srcId="{3258975B-C1DB-4017-9E9C-5401BF5ED7EB}" destId="{5CB0FE99-D072-4A3F-87D0-61B36D41314C}" srcOrd="0" destOrd="0" presId="urn:microsoft.com/office/officeart/2005/8/layout/hierarchy2"/>
    <dgm:cxn modelId="{B620DA55-CD4B-4486-A0E9-09D5AEEB522A}" srcId="{3258975B-C1DB-4017-9E9C-5401BF5ED7EB}" destId="{42D296DC-1E89-405E-B5DA-E8953AEEFD1A}" srcOrd="2" destOrd="0" parTransId="{24B89529-AFBF-40B7-933C-03D6EF0CBFEB}" sibTransId="{9AB5C5F3-EE85-4D87-BA52-6A7009E9D238}"/>
    <dgm:cxn modelId="{76CA935B-407D-4DC7-BD2E-544FB3E35162}" srcId="{3258975B-C1DB-4017-9E9C-5401BF5ED7EB}" destId="{8BBF917A-31B0-4F52-A887-17A239EFB2C0}" srcOrd="1" destOrd="0" parTransId="{EDBEA50F-3114-485A-A056-48949985B176}" sibTransId="{32227462-8B02-4796-BC74-8C3CBBC8F467}"/>
    <dgm:cxn modelId="{3C01095F-D9DC-4E34-994C-1432CC801100}" type="presOf" srcId="{42D296DC-1E89-405E-B5DA-E8953AEEFD1A}" destId="{BFAD6778-D26D-4980-8F80-6DF0F9562E9D}" srcOrd="0" destOrd="0" presId="urn:microsoft.com/office/officeart/2005/8/layout/hierarchy2"/>
    <dgm:cxn modelId="{68573360-8D48-468F-B4E8-8C961AD6C8E8}" srcId="{B1BDD082-21AC-44FF-A1A1-93F906F3B12F}" destId="{3258975B-C1DB-4017-9E9C-5401BF5ED7EB}" srcOrd="0" destOrd="0" parTransId="{BB64E8D6-2B61-496E-B0C3-FA99763B8EBA}" sibTransId="{0984A198-BBB6-4736-8406-9BD451A01637}"/>
    <dgm:cxn modelId="{8CAF3467-CF38-4221-8415-B1B67A7E4B88}" type="presOf" srcId="{6156A596-D817-4AFE-B2BA-602BF9559846}" destId="{5ED612C7-7F2A-4F08-924A-D34C6585166E}" srcOrd="0" destOrd="0" presId="urn:microsoft.com/office/officeart/2005/8/layout/hierarchy2"/>
    <dgm:cxn modelId="{24C08077-7C5A-4180-9155-D25D55D19186}" type="presOf" srcId="{EDBEA50F-3114-485A-A056-48949985B176}" destId="{93DB25B7-6FA0-47E5-996B-E3144E41B1D3}" srcOrd="0" destOrd="0" presId="urn:microsoft.com/office/officeart/2005/8/layout/hierarchy2"/>
    <dgm:cxn modelId="{46558F80-A4C5-4009-A250-5694E6445CAB}" type="presOf" srcId="{58D5B03F-27E1-4D8C-9404-710D57E73A04}" destId="{5BB077AE-F7B2-4ABD-B68E-5E1AC8FDB768}" srcOrd="0" destOrd="0" presId="urn:microsoft.com/office/officeart/2005/8/layout/hierarchy2"/>
    <dgm:cxn modelId="{DA8A9C81-67E1-43A2-BC7D-C89BF286C3E4}" type="presOf" srcId="{3040FB75-4E33-4204-BD3E-5EE1187D691A}" destId="{7CB112F3-C943-4F74-9633-A6BC4ADE4C4D}" srcOrd="1" destOrd="0" presId="urn:microsoft.com/office/officeart/2005/8/layout/hierarchy2"/>
    <dgm:cxn modelId="{9B383984-C6FB-4CF6-B2C7-A43478775D4A}" srcId="{EF95DE83-4055-4446-B268-67239C3AF9B1}" destId="{818A81F6-AAA7-426C-A72B-BC08E13E57E4}" srcOrd="1" destOrd="0" parTransId="{6156A596-D817-4AFE-B2BA-602BF9559846}" sibTransId="{5A1AA049-91AC-4ACD-A00F-CFB718FDFF56}"/>
    <dgm:cxn modelId="{D6C50B85-DB98-4AFB-A4AF-4213C91C6F88}" srcId="{3258975B-C1DB-4017-9E9C-5401BF5ED7EB}" destId="{EF95DE83-4055-4446-B268-67239C3AF9B1}" srcOrd="0" destOrd="0" parTransId="{98BD91B3-2455-4569-91FD-D3C112543D31}" sibTransId="{2F4BE821-00AB-481F-91D5-C95F4E4C4EA7}"/>
    <dgm:cxn modelId="{5241D991-9445-4CED-991C-88D64259695D}" type="presOf" srcId="{B1BDD082-21AC-44FF-A1A1-93F906F3B12F}" destId="{523D5321-2D71-4769-8C6F-19C168DDFF1D}" srcOrd="0" destOrd="0" presId="urn:microsoft.com/office/officeart/2005/8/layout/hierarchy2"/>
    <dgm:cxn modelId="{F2255498-80AA-4DA5-852D-44E2FB680CD3}" type="presOf" srcId="{24B89529-AFBF-40B7-933C-03D6EF0CBFEB}" destId="{7FD5C0CF-0FCF-4804-8F4E-80643CCBDC00}" srcOrd="1" destOrd="0" presId="urn:microsoft.com/office/officeart/2005/8/layout/hierarchy2"/>
    <dgm:cxn modelId="{95485E99-3FA2-428F-A930-04A5D5C58F1D}" type="presOf" srcId="{32762E0E-06B7-49E9-885A-3DA969E67DF1}" destId="{801BDD8C-0492-4FB5-87A5-0BC2B7D13988}" srcOrd="1" destOrd="0" presId="urn:microsoft.com/office/officeart/2005/8/layout/hierarchy2"/>
    <dgm:cxn modelId="{3333E29A-DA30-4BFB-96B3-BBB8A73B8E97}" srcId="{EF95DE83-4055-4446-B268-67239C3AF9B1}" destId="{CEB25AAD-E231-4370-8CD6-1C6633ADF54E}" srcOrd="4" destOrd="0" parTransId="{32762E0E-06B7-49E9-885A-3DA969E67DF1}" sibTransId="{2DDA3E10-4C98-489B-B724-BE827673522B}"/>
    <dgm:cxn modelId="{D8590CA6-B0EC-45F9-AABA-A64ED757DD8E}" type="presOf" srcId="{9943A0A4-BA78-4B9C-9EE4-BAEFD978E453}" destId="{3837118A-3A9A-4B02-A55D-A750B6665C5D}" srcOrd="0" destOrd="0" presId="urn:microsoft.com/office/officeart/2005/8/layout/hierarchy2"/>
    <dgm:cxn modelId="{469748A8-DBF7-44A6-A235-84FD6A70791E}" type="presOf" srcId="{98BD91B3-2455-4569-91FD-D3C112543D31}" destId="{B2022392-E4DB-425F-9826-603FFCEC2DA7}" srcOrd="1" destOrd="0" presId="urn:microsoft.com/office/officeart/2005/8/layout/hierarchy2"/>
    <dgm:cxn modelId="{224925AF-9AE8-4132-9E24-3FE30E3BADAA}" type="presOf" srcId="{818A81F6-AAA7-426C-A72B-BC08E13E57E4}" destId="{AF921E3E-2A28-45DA-AA3B-E4A0B3B95A4F}" srcOrd="0" destOrd="0" presId="urn:microsoft.com/office/officeart/2005/8/layout/hierarchy2"/>
    <dgm:cxn modelId="{A6E0A7AF-AC82-45C7-9D0F-2C4286F589DC}" type="presOf" srcId="{98BD91B3-2455-4569-91FD-D3C112543D31}" destId="{8AF07739-3971-434F-8F14-1CC4E610D5BC}" srcOrd="0" destOrd="0" presId="urn:microsoft.com/office/officeart/2005/8/layout/hierarchy2"/>
    <dgm:cxn modelId="{F7984FB0-C8A5-4F7C-8AB2-647EA2270627}" srcId="{EF95DE83-4055-4446-B268-67239C3AF9B1}" destId="{EC398FC3-6A0A-4213-B2ED-5043EEA30E9F}" srcOrd="3" destOrd="0" parTransId="{4DE3D8B6-CA97-4D9C-860B-434EADDD8F68}" sibTransId="{738D887E-DDD5-4AF3-8018-9A8CA9E1B896}"/>
    <dgm:cxn modelId="{C5F3E2B8-64AF-485E-BB3C-B5793EA226BB}" srcId="{EF95DE83-4055-4446-B268-67239C3AF9B1}" destId="{ED5CD8C0-B0E2-4A58-92EC-DD86F94F6526}" srcOrd="0" destOrd="0" parTransId="{58D5B03F-27E1-4D8C-9404-710D57E73A04}" sibTransId="{7313F8F7-4C4E-425F-AA82-56E1930A53B9}"/>
    <dgm:cxn modelId="{D8EE65C2-8307-4392-A8F4-04024A63DA2D}" type="presOf" srcId="{CEB25AAD-E231-4370-8CD6-1C6633ADF54E}" destId="{458924D4-1F51-4C40-93BA-06E01ADD94A5}" srcOrd="0" destOrd="0" presId="urn:microsoft.com/office/officeart/2005/8/layout/hierarchy2"/>
    <dgm:cxn modelId="{3649F1C2-4AC2-47EA-BB32-F8B4D5EFE595}" type="presOf" srcId="{EF95DE83-4055-4446-B268-67239C3AF9B1}" destId="{3F770889-BBE5-4D43-9015-64D07E22E72F}" srcOrd="0" destOrd="0" presId="urn:microsoft.com/office/officeart/2005/8/layout/hierarchy2"/>
    <dgm:cxn modelId="{DD4E37C4-56A4-4763-A661-C1FAC55CDCA0}" srcId="{EF95DE83-4055-4446-B268-67239C3AF9B1}" destId="{28BE3A92-48B2-4672-BCE3-EF0CA78EAD23}" srcOrd="2" destOrd="0" parTransId="{9943A0A4-BA78-4B9C-9EE4-BAEFD978E453}" sibTransId="{79D49C5E-1C21-4DC3-A628-C65E8EF21C28}"/>
    <dgm:cxn modelId="{7441A2D1-461C-4058-95ED-939547490016}" type="presOf" srcId="{32762E0E-06B7-49E9-885A-3DA969E67DF1}" destId="{D429C4D0-D955-47CC-84A4-AE42BE4193C1}" srcOrd="0" destOrd="0" presId="urn:microsoft.com/office/officeart/2005/8/layout/hierarchy2"/>
    <dgm:cxn modelId="{9383E5D2-F783-4795-9048-B00474F53E42}" type="presOf" srcId="{4DE3D8B6-CA97-4D9C-860B-434EADDD8F68}" destId="{E8386E9E-811E-4534-8F35-2F4F39F5CF04}" srcOrd="0" destOrd="0" presId="urn:microsoft.com/office/officeart/2005/8/layout/hierarchy2"/>
    <dgm:cxn modelId="{2E8E57E1-E9EA-4D6F-A1AB-4D09AEA60792}" srcId="{3258975B-C1DB-4017-9E9C-5401BF5ED7EB}" destId="{7D2C47BD-E729-4E2A-AED3-F8C8F64EEBEA}" srcOrd="3" destOrd="0" parTransId="{3040FB75-4E33-4204-BD3E-5EE1187D691A}" sibTransId="{F5ED5BD9-6D0E-4DEF-9770-1B55D58DD826}"/>
    <dgm:cxn modelId="{D634BAE9-B356-4ECA-AE6D-1C068BCEC43C}" type="presOf" srcId="{7D2C47BD-E729-4E2A-AED3-F8C8F64EEBEA}" destId="{A568B5C9-8958-4697-AE26-4DA940AFBBBA}" srcOrd="0" destOrd="0" presId="urn:microsoft.com/office/officeart/2005/8/layout/hierarchy2"/>
    <dgm:cxn modelId="{1569F6EB-1587-4176-AD44-9201B5FA428C}" type="presOf" srcId="{3040FB75-4E33-4204-BD3E-5EE1187D691A}" destId="{0E1FFB71-FC00-4C9C-9A5B-C06BCD4C2212}" srcOrd="0" destOrd="0" presId="urn:microsoft.com/office/officeart/2005/8/layout/hierarchy2"/>
    <dgm:cxn modelId="{6EC5B6FA-F3B2-41FE-BFAF-B437A0CD4319}" type="presOf" srcId="{6156A596-D817-4AFE-B2BA-602BF9559846}" destId="{BAA82ED5-C36A-410F-831C-AA6CEFEA1F09}" srcOrd="1" destOrd="0" presId="urn:microsoft.com/office/officeart/2005/8/layout/hierarchy2"/>
    <dgm:cxn modelId="{3A656BFC-9022-4A17-9B63-DDE692351F23}" type="presOf" srcId="{EC398FC3-6A0A-4213-B2ED-5043EEA30E9F}" destId="{79F00A88-C54A-4CDC-8D84-4BB02AE2A531}" srcOrd="0" destOrd="0" presId="urn:microsoft.com/office/officeart/2005/8/layout/hierarchy2"/>
    <dgm:cxn modelId="{E8EBDFFC-14DE-430C-9BDA-9EE0DC3446DE}" type="presOf" srcId="{28BE3A92-48B2-4672-BCE3-EF0CA78EAD23}" destId="{3B5E90B9-20A1-4304-8625-F19B2A39AF63}" srcOrd="0" destOrd="0" presId="urn:microsoft.com/office/officeart/2005/8/layout/hierarchy2"/>
    <dgm:cxn modelId="{DD09A6B1-2183-447D-8B84-08C76FE63774}" type="presParOf" srcId="{523D5321-2D71-4769-8C6F-19C168DDFF1D}" destId="{BD64400D-3915-454A-8DAC-4C3348F00852}" srcOrd="0" destOrd="0" presId="urn:microsoft.com/office/officeart/2005/8/layout/hierarchy2"/>
    <dgm:cxn modelId="{E950D969-0C6E-4C1D-8FAB-000C9B6FCAF9}" type="presParOf" srcId="{BD64400D-3915-454A-8DAC-4C3348F00852}" destId="{5CB0FE99-D072-4A3F-87D0-61B36D41314C}" srcOrd="0" destOrd="0" presId="urn:microsoft.com/office/officeart/2005/8/layout/hierarchy2"/>
    <dgm:cxn modelId="{C2EF15B7-0CAF-495A-9F40-9ADE28298DF2}" type="presParOf" srcId="{BD64400D-3915-454A-8DAC-4C3348F00852}" destId="{368D2931-AE6C-4802-9CB6-82ACA0638D79}" srcOrd="1" destOrd="0" presId="urn:microsoft.com/office/officeart/2005/8/layout/hierarchy2"/>
    <dgm:cxn modelId="{F96E910D-D236-4FEC-8870-B4BDCEA68180}" type="presParOf" srcId="{368D2931-AE6C-4802-9CB6-82ACA0638D79}" destId="{8AF07739-3971-434F-8F14-1CC4E610D5BC}" srcOrd="0" destOrd="0" presId="urn:microsoft.com/office/officeart/2005/8/layout/hierarchy2"/>
    <dgm:cxn modelId="{BA048FF2-3070-46E3-ADE3-DE40F2E0486B}" type="presParOf" srcId="{8AF07739-3971-434F-8F14-1CC4E610D5BC}" destId="{B2022392-E4DB-425F-9826-603FFCEC2DA7}" srcOrd="0" destOrd="0" presId="urn:microsoft.com/office/officeart/2005/8/layout/hierarchy2"/>
    <dgm:cxn modelId="{500A42A7-8B2F-4361-B745-ADF9F716FC52}" type="presParOf" srcId="{368D2931-AE6C-4802-9CB6-82ACA0638D79}" destId="{949D48F6-1666-4DCF-B61C-6E55062B1579}" srcOrd="1" destOrd="0" presId="urn:microsoft.com/office/officeart/2005/8/layout/hierarchy2"/>
    <dgm:cxn modelId="{4EDFD3D6-758D-4AA4-866A-8FA7C4464AED}" type="presParOf" srcId="{949D48F6-1666-4DCF-B61C-6E55062B1579}" destId="{3F770889-BBE5-4D43-9015-64D07E22E72F}" srcOrd="0" destOrd="0" presId="urn:microsoft.com/office/officeart/2005/8/layout/hierarchy2"/>
    <dgm:cxn modelId="{0A44D994-B8B2-4BBB-BE45-066801B08E33}" type="presParOf" srcId="{949D48F6-1666-4DCF-B61C-6E55062B1579}" destId="{7111DAFA-D846-4080-B136-32AEDF392C02}" srcOrd="1" destOrd="0" presId="urn:microsoft.com/office/officeart/2005/8/layout/hierarchy2"/>
    <dgm:cxn modelId="{FB409DAE-D05B-471A-B724-0C7F6D79F43C}" type="presParOf" srcId="{7111DAFA-D846-4080-B136-32AEDF392C02}" destId="{5BB077AE-F7B2-4ABD-B68E-5E1AC8FDB768}" srcOrd="0" destOrd="0" presId="urn:microsoft.com/office/officeart/2005/8/layout/hierarchy2"/>
    <dgm:cxn modelId="{470538E3-CCF5-4132-BC1F-F98E4459ADD7}" type="presParOf" srcId="{5BB077AE-F7B2-4ABD-B68E-5E1AC8FDB768}" destId="{92160477-4D2B-442A-B48B-2DD439B97B07}" srcOrd="0" destOrd="0" presId="urn:microsoft.com/office/officeart/2005/8/layout/hierarchy2"/>
    <dgm:cxn modelId="{4F255FCC-22C5-4568-82FC-75608EA2A128}" type="presParOf" srcId="{7111DAFA-D846-4080-B136-32AEDF392C02}" destId="{C6753FC0-0322-4562-B2AC-24A32254ABF4}" srcOrd="1" destOrd="0" presId="urn:microsoft.com/office/officeart/2005/8/layout/hierarchy2"/>
    <dgm:cxn modelId="{95FBEBB4-CFEA-4530-BE71-B9501261174A}" type="presParOf" srcId="{C6753FC0-0322-4562-B2AC-24A32254ABF4}" destId="{62F7C219-11EB-44EE-936D-4A5220FB7287}" srcOrd="0" destOrd="0" presId="urn:microsoft.com/office/officeart/2005/8/layout/hierarchy2"/>
    <dgm:cxn modelId="{AA1D6716-11FE-4830-94B2-BD2B6A6D996F}" type="presParOf" srcId="{C6753FC0-0322-4562-B2AC-24A32254ABF4}" destId="{D3CD0E34-CAA5-411A-908B-E5EA84B540CE}" srcOrd="1" destOrd="0" presId="urn:microsoft.com/office/officeart/2005/8/layout/hierarchy2"/>
    <dgm:cxn modelId="{1DD91BEB-1BF9-4A50-997E-AD68EB2343B2}" type="presParOf" srcId="{7111DAFA-D846-4080-B136-32AEDF392C02}" destId="{5ED612C7-7F2A-4F08-924A-D34C6585166E}" srcOrd="2" destOrd="0" presId="urn:microsoft.com/office/officeart/2005/8/layout/hierarchy2"/>
    <dgm:cxn modelId="{ACB96365-C66F-47C8-B3BB-A2CDAE126F4C}" type="presParOf" srcId="{5ED612C7-7F2A-4F08-924A-D34C6585166E}" destId="{BAA82ED5-C36A-410F-831C-AA6CEFEA1F09}" srcOrd="0" destOrd="0" presId="urn:microsoft.com/office/officeart/2005/8/layout/hierarchy2"/>
    <dgm:cxn modelId="{1966A62D-80F6-453F-B886-5032C624BDD6}" type="presParOf" srcId="{7111DAFA-D846-4080-B136-32AEDF392C02}" destId="{C8989902-8996-4651-B4A1-9769FA63E909}" srcOrd="3" destOrd="0" presId="urn:microsoft.com/office/officeart/2005/8/layout/hierarchy2"/>
    <dgm:cxn modelId="{CE3BBB6F-A589-4355-BD8B-611495FDF0D7}" type="presParOf" srcId="{C8989902-8996-4651-B4A1-9769FA63E909}" destId="{AF921E3E-2A28-45DA-AA3B-E4A0B3B95A4F}" srcOrd="0" destOrd="0" presId="urn:microsoft.com/office/officeart/2005/8/layout/hierarchy2"/>
    <dgm:cxn modelId="{D30A866D-E64A-4D20-BB8D-6D396FB9AEA3}" type="presParOf" srcId="{C8989902-8996-4651-B4A1-9769FA63E909}" destId="{A6886B1B-58AD-4582-9155-AF7F046DFECF}" srcOrd="1" destOrd="0" presId="urn:microsoft.com/office/officeart/2005/8/layout/hierarchy2"/>
    <dgm:cxn modelId="{CF2E7EC1-58A2-4574-A68C-061B3071D1BD}" type="presParOf" srcId="{7111DAFA-D846-4080-B136-32AEDF392C02}" destId="{3837118A-3A9A-4B02-A55D-A750B6665C5D}" srcOrd="4" destOrd="0" presId="urn:microsoft.com/office/officeart/2005/8/layout/hierarchy2"/>
    <dgm:cxn modelId="{08A8EAA9-3CEB-44B5-A78F-840257C3CE8C}" type="presParOf" srcId="{3837118A-3A9A-4B02-A55D-A750B6665C5D}" destId="{DAEB5EC9-5283-417A-BAF6-5D6A62035873}" srcOrd="0" destOrd="0" presId="urn:microsoft.com/office/officeart/2005/8/layout/hierarchy2"/>
    <dgm:cxn modelId="{5B903F65-20EC-4B14-B475-436CF4CFA4AD}" type="presParOf" srcId="{7111DAFA-D846-4080-B136-32AEDF392C02}" destId="{B6E63761-06A7-4F69-B8DF-4FE162EE2222}" srcOrd="5" destOrd="0" presId="urn:microsoft.com/office/officeart/2005/8/layout/hierarchy2"/>
    <dgm:cxn modelId="{68512613-F74B-4E3F-A5E9-B0B00A47D678}" type="presParOf" srcId="{B6E63761-06A7-4F69-B8DF-4FE162EE2222}" destId="{3B5E90B9-20A1-4304-8625-F19B2A39AF63}" srcOrd="0" destOrd="0" presId="urn:microsoft.com/office/officeart/2005/8/layout/hierarchy2"/>
    <dgm:cxn modelId="{4A8FA42A-16F7-413A-98C8-9196A3185199}" type="presParOf" srcId="{B6E63761-06A7-4F69-B8DF-4FE162EE2222}" destId="{C298392F-7697-4A53-AAB0-E9EF5B6CDE77}" srcOrd="1" destOrd="0" presId="urn:microsoft.com/office/officeart/2005/8/layout/hierarchy2"/>
    <dgm:cxn modelId="{947174BC-6047-46E8-A434-ADB00F129125}" type="presParOf" srcId="{7111DAFA-D846-4080-B136-32AEDF392C02}" destId="{E8386E9E-811E-4534-8F35-2F4F39F5CF04}" srcOrd="6" destOrd="0" presId="urn:microsoft.com/office/officeart/2005/8/layout/hierarchy2"/>
    <dgm:cxn modelId="{427D6973-D8B6-4C6A-AFB1-DA5D6EED2462}" type="presParOf" srcId="{E8386E9E-811E-4534-8F35-2F4F39F5CF04}" destId="{F8EBAE7E-CC67-4621-9F37-FD1EF2C3C568}" srcOrd="0" destOrd="0" presId="urn:microsoft.com/office/officeart/2005/8/layout/hierarchy2"/>
    <dgm:cxn modelId="{3F698F93-211D-40E2-927D-2F6C0AC8B2CD}" type="presParOf" srcId="{7111DAFA-D846-4080-B136-32AEDF392C02}" destId="{6EF0FA46-957F-4C8D-A9A6-34E4BF25A2B2}" srcOrd="7" destOrd="0" presId="urn:microsoft.com/office/officeart/2005/8/layout/hierarchy2"/>
    <dgm:cxn modelId="{C2F50379-5563-4366-B411-EE3C9F3F6946}" type="presParOf" srcId="{6EF0FA46-957F-4C8D-A9A6-34E4BF25A2B2}" destId="{79F00A88-C54A-4CDC-8D84-4BB02AE2A531}" srcOrd="0" destOrd="0" presId="urn:microsoft.com/office/officeart/2005/8/layout/hierarchy2"/>
    <dgm:cxn modelId="{C2FA0222-2337-4842-81F2-61A5A26AA5EE}" type="presParOf" srcId="{6EF0FA46-957F-4C8D-A9A6-34E4BF25A2B2}" destId="{C723B390-3B4D-4513-B5C4-90393B6E5D6F}" srcOrd="1" destOrd="0" presId="urn:microsoft.com/office/officeart/2005/8/layout/hierarchy2"/>
    <dgm:cxn modelId="{FD4AE6C9-73C5-421B-8061-D6D02F8D5133}" type="presParOf" srcId="{7111DAFA-D846-4080-B136-32AEDF392C02}" destId="{D429C4D0-D955-47CC-84A4-AE42BE4193C1}" srcOrd="8" destOrd="0" presId="urn:microsoft.com/office/officeart/2005/8/layout/hierarchy2"/>
    <dgm:cxn modelId="{BEA8B7CA-B846-429A-89D1-C8FD9CF21EC7}" type="presParOf" srcId="{D429C4D0-D955-47CC-84A4-AE42BE4193C1}" destId="{801BDD8C-0492-4FB5-87A5-0BC2B7D13988}" srcOrd="0" destOrd="0" presId="urn:microsoft.com/office/officeart/2005/8/layout/hierarchy2"/>
    <dgm:cxn modelId="{FB86F5A2-0501-449D-8AE3-BE1682C70109}" type="presParOf" srcId="{7111DAFA-D846-4080-B136-32AEDF392C02}" destId="{7FB88AF0-E157-4275-A39B-7E4F688428AA}" srcOrd="9" destOrd="0" presId="urn:microsoft.com/office/officeart/2005/8/layout/hierarchy2"/>
    <dgm:cxn modelId="{4D388933-2317-4F70-849C-B53C2E537C6C}" type="presParOf" srcId="{7FB88AF0-E157-4275-A39B-7E4F688428AA}" destId="{458924D4-1F51-4C40-93BA-06E01ADD94A5}" srcOrd="0" destOrd="0" presId="urn:microsoft.com/office/officeart/2005/8/layout/hierarchy2"/>
    <dgm:cxn modelId="{E25F3208-D0CD-4D6F-BBC8-1BE8E6EE1744}" type="presParOf" srcId="{7FB88AF0-E157-4275-A39B-7E4F688428AA}" destId="{B9FA137F-9E02-4092-833B-D1CC1EE3A117}" srcOrd="1" destOrd="0" presId="urn:microsoft.com/office/officeart/2005/8/layout/hierarchy2"/>
    <dgm:cxn modelId="{111E5180-8A72-4900-A625-27B0F171FB65}" type="presParOf" srcId="{368D2931-AE6C-4802-9CB6-82ACA0638D79}" destId="{93DB25B7-6FA0-47E5-996B-E3144E41B1D3}" srcOrd="2" destOrd="0" presId="urn:microsoft.com/office/officeart/2005/8/layout/hierarchy2"/>
    <dgm:cxn modelId="{3E4A3053-F80E-40CF-8CF7-9253EEF46E7A}" type="presParOf" srcId="{93DB25B7-6FA0-47E5-996B-E3144E41B1D3}" destId="{30C29B95-08BA-4032-8E36-5D0EF1ED9769}" srcOrd="0" destOrd="0" presId="urn:microsoft.com/office/officeart/2005/8/layout/hierarchy2"/>
    <dgm:cxn modelId="{AE274A08-AF9C-4C00-9281-EDD13ADEFC60}" type="presParOf" srcId="{368D2931-AE6C-4802-9CB6-82ACA0638D79}" destId="{ED9AE48D-4DF9-4DFC-B721-6F3C6B00DEB1}" srcOrd="3" destOrd="0" presId="urn:microsoft.com/office/officeart/2005/8/layout/hierarchy2"/>
    <dgm:cxn modelId="{C5E2F23E-E91D-4971-B79A-3F43947C16B7}" type="presParOf" srcId="{ED9AE48D-4DF9-4DFC-B721-6F3C6B00DEB1}" destId="{E1FABAB8-B046-4517-B975-40CA12084EB0}" srcOrd="0" destOrd="0" presId="urn:microsoft.com/office/officeart/2005/8/layout/hierarchy2"/>
    <dgm:cxn modelId="{DC62D729-BDCE-4011-BACF-A8219E33B6E8}" type="presParOf" srcId="{ED9AE48D-4DF9-4DFC-B721-6F3C6B00DEB1}" destId="{01F4364D-F6A3-4C03-A93B-2B81FBA01E69}" srcOrd="1" destOrd="0" presId="urn:microsoft.com/office/officeart/2005/8/layout/hierarchy2"/>
    <dgm:cxn modelId="{14D10950-EF44-44FA-9C7D-93F2C1E4CEB9}" type="presParOf" srcId="{368D2931-AE6C-4802-9CB6-82ACA0638D79}" destId="{A9620D13-6B79-4A17-80CC-88D0476054EE}" srcOrd="4" destOrd="0" presId="urn:microsoft.com/office/officeart/2005/8/layout/hierarchy2"/>
    <dgm:cxn modelId="{C68ADA88-FA2E-4D98-A1FD-824E1402F1BD}" type="presParOf" srcId="{A9620D13-6B79-4A17-80CC-88D0476054EE}" destId="{7FD5C0CF-0FCF-4804-8F4E-80643CCBDC00}" srcOrd="0" destOrd="0" presId="urn:microsoft.com/office/officeart/2005/8/layout/hierarchy2"/>
    <dgm:cxn modelId="{EACF412F-DF7C-46A0-B955-77185CB7D691}" type="presParOf" srcId="{368D2931-AE6C-4802-9CB6-82ACA0638D79}" destId="{9B001B89-BD0B-4879-B77E-8638B27A7604}" srcOrd="5" destOrd="0" presId="urn:microsoft.com/office/officeart/2005/8/layout/hierarchy2"/>
    <dgm:cxn modelId="{1A898494-B3F3-4A08-BDFB-B52142608062}" type="presParOf" srcId="{9B001B89-BD0B-4879-B77E-8638B27A7604}" destId="{BFAD6778-D26D-4980-8F80-6DF0F9562E9D}" srcOrd="0" destOrd="0" presId="urn:microsoft.com/office/officeart/2005/8/layout/hierarchy2"/>
    <dgm:cxn modelId="{822E98A4-A8E3-4899-BE44-58B6A98C0687}" type="presParOf" srcId="{9B001B89-BD0B-4879-B77E-8638B27A7604}" destId="{34A8D556-2E00-4487-A3A5-24A0AD7F7692}" srcOrd="1" destOrd="0" presId="urn:microsoft.com/office/officeart/2005/8/layout/hierarchy2"/>
    <dgm:cxn modelId="{02019363-5DF5-4139-9215-F4335BC4C5FA}" type="presParOf" srcId="{368D2931-AE6C-4802-9CB6-82ACA0638D79}" destId="{0E1FFB71-FC00-4C9C-9A5B-C06BCD4C2212}" srcOrd="6" destOrd="0" presId="urn:microsoft.com/office/officeart/2005/8/layout/hierarchy2"/>
    <dgm:cxn modelId="{B3E7AAF8-D1B0-4F3C-85EB-80775714A62F}" type="presParOf" srcId="{0E1FFB71-FC00-4C9C-9A5B-C06BCD4C2212}" destId="{7CB112F3-C943-4F74-9633-A6BC4ADE4C4D}" srcOrd="0" destOrd="0" presId="urn:microsoft.com/office/officeart/2005/8/layout/hierarchy2"/>
    <dgm:cxn modelId="{D4B4DEB5-7203-40A9-B268-06CE07C56572}" type="presParOf" srcId="{368D2931-AE6C-4802-9CB6-82ACA0638D79}" destId="{A570C34A-5E69-416E-AF90-ABCEA77616FE}" srcOrd="7" destOrd="0" presId="urn:microsoft.com/office/officeart/2005/8/layout/hierarchy2"/>
    <dgm:cxn modelId="{6A651A67-1228-434D-A121-584D024D9723}" type="presParOf" srcId="{A570C34A-5E69-416E-AF90-ABCEA77616FE}" destId="{A568B5C9-8958-4697-AE26-4DA940AFBBBA}" srcOrd="0" destOrd="0" presId="urn:microsoft.com/office/officeart/2005/8/layout/hierarchy2"/>
    <dgm:cxn modelId="{419FC1B7-2381-4AB1-A14B-0988C2F2D6BD}" type="presParOf" srcId="{A570C34A-5E69-416E-AF90-ABCEA77616FE}" destId="{81624747-686E-44E6-A859-183ECCF93E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0FE99-D072-4A3F-87D0-61B36D41314C}">
      <dsp:nvSpPr>
        <dsp:cNvPr id="0" name=""/>
        <dsp:cNvSpPr/>
      </dsp:nvSpPr>
      <dsp:spPr>
        <a:xfrm>
          <a:off x="1653306" y="3270810"/>
          <a:ext cx="1082867" cy="811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cs typeface="Times New Roman" panose="02020603050405020304" pitchFamily="18" charset="0"/>
            </a:rPr>
            <a:t>Target</a:t>
          </a:r>
        </a:p>
      </dsp:txBody>
      <dsp:txXfrm>
        <a:off x="1677080" y="3294584"/>
        <a:ext cx="1035319" cy="764160"/>
      </dsp:txXfrm>
    </dsp:sp>
    <dsp:sp modelId="{8AF07739-3971-434F-8F14-1CC4E610D5BC}">
      <dsp:nvSpPr>
        <dsp:cNvPr id="0" name=""/>
        <dsp:cNvSpPr/>
      </dsp:nvSpPr>
      <dsp:spPr>
        <a:xfrm rot="17692822">
          <a:off x="2289134" y="2963250"/>
          <a:ext cx="154344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43447" y="133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lt"/>
            <a:cs typeface="Times New Roman" panose="02020603050405020304" pitchFamily="18" charset="0"/>
          </a:endParaRPr>
        </a:p>
      </dsp:txBody>
      <dsp:txXfrm>
        <a:off x="3022272" y="2937980"/>
        <a:ext cx="77172" cy="77172"/>
      </dsp:txXfrm>
    </dsp:sp>
    <dsp:sp modelId="{3F770889-BBE5-4D43-9015-64D07E22E72F}">
      <dsp:nvSpPr>
        <dsp:cNvPr id="0" name=""/>
        <dsp:cNvSpPr/>
      </dsp:nvSpPr>
      <dsp:spPr>
        <a:xfrm>
          <a:off x="3385541" y="1870613"/>
          <a:ext cx="1491254" cy="811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cs typeface="Times New Roman" panose="02020603050405020304" pitchFamily="18" charset="0"/>
            </a:rPr>
            <a:t>Surrogate 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cs typeface="Times New Roman" panose="02020603050405020304" pitchFamily="18" charset="0"/>
            </a:rPr>
            <a:t>(Best Surrogate)</a:t>
          </a:r>
        </a:p>
      </dsp:txBody>
      <dsp:txXfrm>
        <a:off x="3409315" y="1894387"/>
        <a:ext cx="1443706" cy="764160"/>
      </dsp:txXfrm>
    </dsp:sp>
    <dsp:sp modelId="{5BB077AE-F7B2-4ABD-B68E-5E1AC8FDB768}">
      <dsp:nvSpPr>
        <dsp:cNvPr id="0" name=""/>
        <dsp:cNvSpPr/>
      </dsp:nvSpPr>
      <dsp:spPr>
        <a:xfrm rot="17350740">
          <a:off x="4213160" y="1329687"/>
          <a:ext cx="19766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76639" y="1331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lt"/>
            <a:cs typeface="Times New Roman" panose="02020603050405020304" pitchFamily="18" charset="0"/>
          </a:endParaRPr>
        </a:p>
      </dsp:txBody>
      <dsp:txXfrm>
        <a:off x="5152064" y="1293586"/>
        <a:ext cx="98831" cy="98831"/>
      </dsp:txXfrm>
    </dsp:sp>
    <dsp:sp modelId="{62F7C219-11EB-44EE-936D-4A5220FB7287}">
      <dsp:nvSpPr>
        <dsp:cNvPr id="0" name=""/>
        <dsp:cNvSpPr/>
      </dsp:nvSpPr>
      <dsp:spPr>
        <a:xfrm>
          <a:off x="5526163" y="3683"/>
          <a:ext cx="1964529" cy="811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cs typeface="Times New Roman" panose="02020603050405020304" pitchFamily="18" charset="0"/>
            </a:rPr>
            <a:t>Surrogate 1 + Time</a:t>
          </a:r>
        </a:p>
      </dsp:txBody>
      <dsp:txXfrm>
        <a:off x="5549937" y="27457"/>
        <a:ext cx="1916981" cy="764160"/>
      </dsp:txXfrm>
    </dsp:sp>
    <dsp:sp modelId="{5ED612C7-7F2A-4F08-924A-D34C6585166E}">
      <dsp:nvSpPr>
        <dsp:cNvPr id="0" name=""/>
        <dsp:cNvSpPr/>
      </dsp:nvSpPr>
      <dsp:spPr>
        <a:xfrm rot="18289469">
          <a:off x="4632921" y="1796419"/>
          <a:ext cx="11371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37116" y="1331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lt"/>
            <a:cs typeface="Times New Roman" panose="02020603050405020304" pitchFamily="18" charset="0"/>
          </a:endParaRPr>
        </a:p>
      </dsp:txBody>
      <dsp:txXfrm>
        <a:off x="5173052" y="1781307"/>
        <a:ext cx="56855" cy="56855"/>
      </dsp:txXfrm>
    </dsp:sp>
    <dsp:sp modelId="{AF921E3E-2A28-45DA-AA3B-E4A0B3B95A4F}">
      <dsp:nvSpPr>
        <dsp:cNvPr id="0" name=""/>
        <dsp:cNvSpPr/>
      </dsp:nvSpPr>
      <dsp:spPr>
        <a:xfrm>
          <a:off x="5526163" y="937148"/>
          <a:ext cx="1935665" cy="811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cs typeface="Times New Roman" panose="02020603050405020304" pitchFamily="18" charset="0"/>
            </a:rPr>
            <a:t>Surrogate 1 * Time</a:t>
          </a:r>
        </a:p>
      </dsp:txBody>
      <dsp:txXfrm>
        <a:off x="5549937" y="960922"/>
        <a:ext cx="1888117" cy="764160"/>
      </dsp:txXfrm>
    </dsp:sp>
    <dsp:sp modelId="{3837118A-3A9A-4B02-A55D-A750B6665C5D}">
      <dsp:nvSpPr>
        <dsp:cNvPr id="0" name=""/>
        <dsp:cNvSpPr/>
      </dsp:nvSpPr>
      <dsp:spPr>
        <a:xfrm>
          <a:off x="4876796" y="2263152"/>
          <a:ext cx="64936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49366" y="1331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lt"/>
            <a:cs typeface="Times New Roman" panose="02020603050405020304" pitchFamily="18" charset="0"/>
          </a:endParaRPr>
        </a:p>
      </dsp:txBody>
      <dsp:txXfrm>
        <a:off x="5185245" y="2260233"/>
        <a:ext cx="32468" cy="32468"/>
      </dsp:txXfrm>
    </dsp:sp>
    <dsp:sp modelId="{3B5E90B9-20A1-4304-8625-F19B2A39AF63}">
      <dsp:nvSpPr>
        <dsp:cNvPr id="0" name=""/>
        <dsp:cNvSpPr/>
      </dsp:nvSpPr>
      <dsp:spPr>
        <a:xfrm>
          <a:off x="5526163" y="1870613"/>
          <a:ext cx="1935665" cy="811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cs typeface="Times New Roman" panose="02020603050405020304" pitchFamily="18" charset="0"/>
            </a:rPr>
            <a:t>Surrogate 1 + Site</a:t>
          </a:r>
        </a:p>
      </dsp:txBody>
      <dsp:txXfrm>
        <a:off x="5549937" y="1894387"/>
        <a:ext cx="1888117" cy="764160"/>
      </dsp:txXfrm>
    </dsp:sp>
    <dsp:sp modelId="{E8386E9E-811E-4534-8F35-2F4F39F5CF04}">
      <dsp:nvSpPr>
        <dsp:cNvPr id="0" name=""/>
        <dsp:cNvSpPr/>
      </dsp:nvSpPr>
      <dsp:spPr>
        <a:xfrm rot="3310531">
          <a:off x="4632921" y="2729884"/>
          <a:ext cx="11371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37116" y="1331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lt"/>
            <a:cs typeface="Times New Roman" panose="02020603050405020304" pitchFamily="18" charset="0"/>
          </a:endParaRPr>
        </a:p>
      </dsp:txBody>
      <dsp:txXfrm>
        <a:off x="5173052" y="2714772"/>
        <a:ext cx="56855" cy="56855"/>
      </dsp:txXfrm>
    </dsp:sp>
    <dsp:sp modelId="{79F00A88-C54A-4CDC-8D84-4BB02AE2A531}">
      <dsp:nvSpPr>
        <dsp:cNvPr id="0" name=""/>
        <dsp:cNvSpPr/>
      </dsp:nvSpPr>
      <dsp:spPr>
        <a:xfrm>
          <a:off x="5526163" y="2804078"/>
          <a:ext cx="1964529" cy="811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cs typeface="Times New Roman" panose="02020603050405020304" pitchFamily="18" charset="0"/>
            </a:rPr>
            <a:t>Surrogate 1 * Site</a:t>
          </a:r>
        </a:p>
      </dsp:txBody>
      <dsp:txXfrm>
        <a:off x="5549937" y="2827852"/>
        <a:ext cx="1916981" cy="764160"/>
      </dsp:txXfrm>
    </dsp:sp>
    <dsp:sp modelId="{D429C4D0-D955-47CC-84A4-AE42BE4193C1}">
      <dsp:nvSpPr>
        <dsp:cNvPr id="0" name=""/>
        <dsp:cNvSpPr/>
      </dsp:nvSpPr>
      <dsp:spPr>
        <a:xfrm rot="4249260">
          <a:off x="4213160" y="3196617"/>
          <a:ext cx="197663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76639" y="1331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lt"/>
            <a:cs typeface="Times New Roman" panose="02020603050405020304" pitchFamily="18" charset="0"/>
          </a:endParaRPr>
        </a:p>
      </dsp:txBody>
      <dsp:txXfrm>
        <a:off x="5152064" y="3160516"/>
        <a:ext cx="98831" cy="98831"/>
      </dsp:txXfrm>
    </dsp:sp>
    <dsp:sp modelId="{458924D4-1F51-4C40-93BA-06E01ADD94A5}">
      <dsp:nvSpPr>
        <dsp:cNvPr id="0" name=""/>
        <dsp:cNvSpPr/>
      </dsp:nvSpPr>
      <dsp:spPr>
        <a:xfrm>
          <a:off x="5526163" y="3737543"/>
          <a:ext cx="1964513" cy="811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cs typeface="Times New Roman" panose="02020603050405020304" pitchFamily="18" charset="0"/>
            </a:rPr>
            <a:t>Surrogate 1 + Time + Site</a:t>
          </a:r>
        </a:p>
      </dsp:txBody>
      <dsp:txXfrm>
        <a:off x="5549937" y="3761317"/>
        <a:ext cx="1916965" cy="764160"/>
      </dsp:txXfrm>
    </dsp:sp>
    <dsp:sp modelId="{93DB25B7-6FA0-47E5-996B-E3144E41B1D3}">
      <dsp:nvSpPr>
        <dsp:cNvPr id="0" name=""/>
        <dsp:cNvSpPr/>
      </dsp:nvSpPr>
      <dsp:spPr>
        <a:xfrm rot="19457599">
          <a:off x="2661009" y="3429983"/>
          <a:ext cx="7996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99697" y="133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lt"/>
            <a:cs typeface="Times New Roman" panose="02020603050405020304" pitchFamily="18" charset="0"/>
          </a:endParaRPr>
        </a:p>
      </dsp:txBody>
      <dsp:txXfrm>
        <a:off x="3040865" y="3423306"/>
        <a:ext cx="39984" cy="39984"/>
      </dsp:txXfrm>
    </dsp:sp>
    <dsp:sp modelId="{E1FABAB8-B046-4517-B975-40CA12084EB0}">
      <dsp:nvSpPr>
        <dsp:cNvPr id="0" name=""/>
        <dsp:cNvSpPr/>
      </dsp:nvSpPr>
      <dsp:spPr>
        <a:xfrm>
          <a:off x="3385541" y="2804078"/>
          <a:ext cx="1528674" cy="811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cs typeface="Times New Roman" panose="02020603050405020304" pitchFamily="18" charset="0"/>
            </a:rPr>
            <a:t>Surrogate 2</a:t>
          </a:r>
        </a:p>
      </dsp:txBody>
      <dsp:txXfrm>
        <a:off x="3409315" y="2827852"/>
        <a:ext cx="1481126" cy="764160"/>
      </dsp:txXfrm>
    </dsp:sp>
    <dsp:sp modelId="{A9620D13-6B79-4A17-80CC-88D0476054EE}">
      <dsp:nvSpPr>
        <dsp:cNvPr id="0" name=""/>
        <dsp:cNvSpPr/>
      </dsp:nvSpPr>
      <dsp:spPr>
        <a:xfrm rot="2142401">
          <a:off x="2661009" y="3896715"/>
          <a:ext cx="79969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99697" y="133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+mn-lt"/>
            <a:cs typeface="Times New Roman" panose="02020603050405020304" pitchFamily="18" charset="0"/>
          </a:endParaRPr>
        </a:p>
      </dsp:txBody>
      <dsp:txXfrm>
        <a:off x="3040865" y="3890038"/>
        <a:ext cx="39984" cy="39984"/>
      </dsp:txXfrm>
    </dsp:sp>
    <dsp:sp modelId="{BFAD6778-D26D-4980-8F80-6DF0F9562E9D}">
      <dsp:nvSpPr>
        <dsp:cNvPr id="0" name=""/>
        <dsp:cNvSpPr/>
      </dsp:nvSpPr>
      <dsp:spPr>
        <a:xfrm>
          <a:off x="3385541" y="3737543"/>
          <a:ext cx="1526142" cy="811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cs typeface="Times New Roman" panose="02020603050405020304" pitchFamily="18" charset="0"/>
            </a:rPr>
            <a:t>Surrogate 3</a:t>
          </a:r>
        </a:p>
      </dsp:txBody>
      <dsp:txXfrm>
        <a:off x="3409315" y="3761317"/>
        <a:ext cx="1478594" cy="764160"/>
      </dsp:txXfrm>
    </dsp:sp>
    <dsp:sp modelId="{0E1FFB71-FC00-4C9C-9A5B-C06BCD4C2212}">
      <dsp:nvSpPr>
        <dsp:cNvPr id="0" name=""/>
        <dsp:cNvSpPr/>
      </dsp:nvSpPr>
      <dsp:spPr>
        <a:xfrm rot="3907178">
          <a:off x="2289134" y="4363448"/>
          <a:ext cx="154344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43447" y="1331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+mn-lt"/>
          </a:endParaRPr>
        </a:p>
      </dsp:txBody>
      <dsp:txXfrm>
        <a:off x="3022272" y="4338177"/>
        <a:ext cx="77172" cy="77172"/>
      </dsp:txXfrm>
    </dsp:sp>
    <dsp:sp modelId="{A568B5C9-8958-4697-AE26-4DA940AFBBBA}">
      <dsp:nvSpPr>
        <dsp:cNvPr id="0" name=""/>
        <dsp:cNvSpPr/>
      </dsp:nvSpPr>
      <dsp:spPr>
        <a:xfrm>
          <a:off x="3385541" y="4671007"/>
          <a:ext cx="1547814" cy="81170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+mn-lt"/>
              <a:cs typeface="Times New Roman" panose="02020603050405020304" pitchFamily="18" charset="0"/>
            </a:rPr>
            <a:t>Intercept-Only</a:t>
          </a:r>
        </a:p>
      </dsp:txBody>
      <dsp:txXfrm>
        <a:off x="3409315" y="4694781"/>
        <a:ext cx="1500266" cy="764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5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3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4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0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A50B-6539-4EC2-9DBB-1B022615CA9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A50B-6539-4EC2-9DBB-1B022615CA92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E57E-30C7-4BAB-ADF0-7C95B7D7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228600"/>
            <a:ext cx="1679448" cy="647700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81600" y="228600"/>
            <a:ext cx="2667000" cy="6477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51048" y="228600"/>
            <a:ext cx="2130552" cy="6477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33807897"/>
              </p:ext>
            </p:extLst>
          </p:nvPr>
        </p:nvGraphicFramePr>
        <p:xfrm>
          <a:off x="3048" y="1143000"/>
          <a:ext cx="9144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F8A576-19EA-9846-9CDE-BBE9509E5CB2}"/>
              </a:ext>
            </a:extLst>
          </p:cNvPr>
          <p:cNvSpPr txBox="1"/>
          <p:nvPr/>
        </p:nvSpPr>
        <p:spPr>
          <a:xfrm>
            <a:off x="3201009" y="395007"/>
            <a:ext cx="1867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Objective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3F266-E759-4B44-BF6C-A1A0AD6C04F7}"/>
              </a:ext>
            </a:extLst>
          </p:cNvPr>
          <p:cNvSpPr txBox="1"/>
          <p:nvPr/>
        </p:nvSpPr>
        <p:spPr>
          <a:xfrm>
            <a:off x="5599785" y="395007"/>
            <a:ext cx="1867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03107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</dc:creator>
  <cp:lastModifiedBy>Graham Forrester</cp:lastModifiedBy>
  <cp:revision>6</cp:revision>
  <dcterms:created xsi:type="dcterms:W3CDTF">2019-12-11T05:05:53Z</dcterms:created>
  <dcterms:modified xsi:type="dcterms:W3CDTF">2019-12-12T16:17:01Z</dcterms:modified>
</cp:coreProperties>
</file>