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66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5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2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11397-3DF3-4231-B383-4E6C9BBC7063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E5E9-19A2-4BFB-8E2D-DDD966328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0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1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5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182"/>
            <a:ext cx="9144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</dc:creator>
  <cp:lastModifiedBy>Nicole</cp:lastModifiedBy>
  <cp:revision>1</cp:revision>
  <dcterms:created xsi:type="dcterms:W3CDTF">2019-04-04T23:14:37Z</dcterms:created>
  <dcterms:modified xsi:type="dcterms:W3CDTF">2019-04-04T23:21:51Z</dcterms:modified>
</cp:coreProperties>
</file>