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5"/>
  </p:notesMasterIdLst>
  <p:handoutMasterIdLst>
    <p:handoutMasterId r:id="rId16"/>
  </p:handoutMasterIdLst>
  <p:sldIdLst>
    <p:sldId id="256" r:id="rId5"/>
    <p:sldId id="258" r:id="rId6"/>
    <p:sldId id="259" r:id="rId7"/>
    <p:sldId id="260" r:id="rId8"/>
    <p:sldId id="261" r:id="rId9"/>
    <p:sldId id="264" r:id="rId10"/>
    <p:sldId id="262" r:id="rId11"/>
    <p:sldId id="268" r:id="rId12"/>
    <p:sldId id="269"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7030A0"/>
    <a:srgbClr val="00B0F0"/>
    <a:srgbClr val="0070C0"/>
    <a:srgbClr val="37CB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88415" autoAdjust="0"/>
  </p:normalViewPr>
  <p:slideViewPr>
    <p:cSldViewPr snapToGrid="0" showGuides="1">
      <p:cViewPr varScale="1">
        <p:scale>
          <a:sx n="85" d="100"/>
          <a:sy n="85" d="100"/>
        </p:scale>
        <p:origin x="96" y="60"/>
      </p:cViewPr>
      <p:guideLst>
        <p:guide orient="horz" pos="2160"/>
        <p:guide pos="3840"/>
      </p:guideLst>
    </p:cSldViewPr>
  </p:slideViewPr>
  <p:notesTextViewPr>
    <p:cViewPr>
      <p:scale>
        <a:sx n="1" d="1"/>
        <a:sy n="1" d="1"/>
      </p:scale>
      <p:origin x="0" y="0"/>
    </p:cViewPr>
  </p:notesTextViewPr>
  <p:sorterViewPr>
    <p:cViewPr>
      <p:scale>
        <a:sx n="114" d="100"/>
        <a:sy n="114" d="100"/>
      </p:scale>
      <p:origin x="0" y="-1476"/>
    </p:cViewPr>
  </p:sorterViewPr>
  <p:notesViewPr>
    <p:cSldViewPr snapToGrid="0" showGuides="1">
      <p:cViewPr>
        <p:scale>
          <a:sx n="50" d="100"/>
          <a:sy n="50" d="100"/>
        </p:scale>
        <p:origin x="2640" y="3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8AFA8042-29A1-4486-A765-75526984061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08D8449A-A734-4B2E-9806-61303F24B60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9249263-8DF9-4907-970E-1CFD040DC73A}" type="datetimeFigureOut">
              <a:rPr lang="en-US" smtClean="0"/>
              <a:t>9/21/2020</a:t>
            </a:fld>
            <a:endParaRPr lang="en-US" dirty="0"/>
          </a:p>
        </p:txBody>
      </p:sp>
      <p:sp>
        <p:nvSpPr>
          <p:cNvPr id="4" name="Footer Placeholder 3">
            <a:extLst>
              <a:ext uri="{FF2B5EF4-FFF2-40B4-BE49-F238E27FC236}">
                <a16:creationId xmlns:a16="http://schemas.microsoft.com/office/drawing/2014/main" xmlns="" id="{F6605C2A-990C-4531-8CBF-BC3BEC0AF34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0D7358FE-F7D5-4C85-B0FD-2394F7F8774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5BAE485-B3C6-4830-BBC8-C6E008BDD690}" type="slidenum">
              <a:rPr lang="en-US" smtClean="0"/>
              <a:t>‹#›</a:t>
            </a:fld>
            <a:endParaRPr lang="en-US" dirty="0"/>
          </a:p>
        </p:txBody>
      </p:sp>
    </p:spTree>
    <p:extLst>
      <p:ext uri="{BB962C8B-B14F-4D97-AF65-F5344CB8AC3E}">
        <p14:creationId xmlns:p14="http://schemas.microsoft.com/office/powerpoint/2010/main" val="4121628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70B412-7BFF-46C7-AB5E-DE35F66C9933}" type="datetimeFigureOut">
              <a:rPr lang="en-US" noProof="0" smtClean="0"/>
              <a:t>9/21/2020</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5ACE04-E13C-4837-B6DD-B388E7CAA05E}" type="slidenum">
              <a:rPr lang="en-US" noProof="0" smtClean="0"/>
              <a:t>‹#›</a:t>
            </a:fld>
            <a:endParaRPr lang="en-US" noProof="0" dirty="0"/>
          </a:p>
        </p:txBody>
      </p:sp>
    </p:spTree>
    <p:extLst>
      <p:ext uri="{BB962C8B-B14F-4D97-AF65-F5344CB8AC3E}">
        <p14:creationId xmlns:p14="http://schemas.microsoft.com/office/powerpoint/2010/main" val="18504410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t>1</a:t>
            </a:fld>
            <a:endParaRPr lang="en-US"/>
          </a:p>
        </p:txBody>
      </p:sp>
    </p:spTree>
    <p:extLst>
      <p:ext uri="{BB962C8B-B14F-4D97-AF65-F5344CB8AC3E}">
        <p14:creationId xmlns:p14="http://schemas.microsoft.com/office/powerpoint/2010/main" val="369923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t>2</a:t>
            </a:fld>
            <a:endParaRPr lang="en-US"/>
          </a:p>
        </p:txBody>
      </p:sp>
    </p:spTree>
    <p:extLst>
      <p:ext uri="{BB962C8B-B14F-4D97-AF65-F5344CB8AC3E}">
        <p14:creationId xmlns:p14="http://schemas.microsoft.com/office/powerpoint/2010/main" val="842425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t>3</a:t>
            </a:fld>
            <a:endParaRPr lang="en-US"/>
          </a:p>
        </p:txBody>
      </p:sp>
    </p:spTree>
    <p:extLst>
      <p:ext uri="{BB962C8B-B14F-4D97-AF65-F5344CB8AC3E}">
        <p14:creationId xmlns:p14="http://schemas.microsoft.com/office/powerpoint/2010/main" val="346501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t>4</a:t>
            </a:fld>
            <a:endParaRPr lang="en-US"/>
          </a:p>
        </p:txBody>
      </p:sp>
    </p:spTree>
    <p:extLst>
      <p:ext uri="{BB962C8B-B14F-4D97-AF65-F5344CB8AC3E}">
        <p14:creationId xmlns:p14="http://schemas.microsoft.com/office/powerpoint/2010/main" val="36048334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t>5</a:t>
            </a:fld>
            <a:endParaRPr lang="en-US"/>
          </a:p>
        </p:txBody>
      </p:sp>
    </p:spTree>
    <p:extLst>
      <p:ext uri="{BB962C8B-B14F-4D97-AF65-F5344CB8AC3E}">
        <p14:creationId xmlns:p14="http://schemas.microsoft.com/office/powerpoint/2010/main" val="18596407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85ACE04-E13C-4837-B6DD-B388E7CAA05E}" type="slidenum">
              <a:rPr lang="en-US" noProof="0" smtClean="0"/>
              <a:t>6</a:t>
            </a:fld>
            <a:endParaRPr lang="en-US" noProof="0" dirty="0"/>
          </a:p>
        </p:txBody>
      </p:sp>
    </p:spTree>
    <p:extLst>
      <p:ext uri="{BB962C8B-B14F-4D97-AF65-F5344CB8AC3E}">
        <p14:creationId xmlns:p14="http://schemas.microsoft.com/office/powerpoint/2010/main" val="4295241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85ACE04-E13C-4837-B6DD-B388E7CAA05E}" type="slidenum">
              <a:rPr lang="en-US" noProof="0" smtClean="0"/>
              <a:t>7</a:t>
            </a:fld>
            <a:endParaRPr lang="en-US" noProof="0" dirty="0"/>
          </a:p>
        </p:txBody>
      </p:sp>
    </p:spTree>
    <p:extLst>
      <p:ext uri="{BB962C8B-B14F-4D97-AF65-F5344CB8AC3E}">
        <p14:creationId xmlns:p14="http://schemas.microsoft.com/office/powerpoint/2010/main" val="8575141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85ACE04-E13C-4837-B6DD-B388E7CAA05E}" type="slidenum">
              <a:rPr lang="en-US" noProof="0" smtClean="0"/>
              <a:t>10</a:t>
            </a:fld>
            <a:endParaRPr lang="en-US" noProof="0" dirty="0"/>
          </a:p>
        </p:txBody>
      </p:sp>
    </p:spTree>
    <p:extLst>
      <p:ext uri="{BB962C8B-B14F-4D97-AF65-F5344CB8AC3E}">
        <p14:creationId xmlns:p14="http://schemas.microsoft.com/office/powerpoint/2010/main" val="26411979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8582E5-8FA2-4056-805F-EF36F7066893}"/>
              </a:ext>
            </a:extLst>
          </p:cNvPr>
          <p:cNvSpPr>
            <a:spLocks noGrp="1"/>
          </p:cNvSpPr>
          <p:nvPr>
            <p:ph type="ctrTitle" hasCustomPrompt="1"/>
          </p:nvPr>
        </p:nvSpPr>
        <p:spPr>
          <a:xfrm>
            <a:off x="4686300" y="2726872"/>
            <a:ext cx="7233557" cy="832077"/>
          </a:xfrm>
        </p:spPr>
        <p:txBody>
          <a:bodyPr anchor="b">
            <a:normAutofit/>
          </a:bodyPr>
          <a:lstStyle>
            <a:lvl1pPr algn="l">
              <a:defRPr sz="4800" b="1" cap="all" baseline="0">
                <a:solidFill>
                  <a:schemeClr val="tx1"/>
                </a:solidFill>
              </a:defRPr>
            </a:lvl1pPr>
          </a:lstStyle>
          <a:p>
            <a:r>
              <a:rPr lang="en-US" noProof="0"/>
              <a:t>Presentation title</a:t>
            </a:r>
          </a:p>
        </p:txBody>
      </p:sp>
      <p:sp>
        <p:nvSpPr>
          <p:cNvPr id="3" name="Subtitle 2">
            <a:extLst>
              <a:ext uri="{FF2B5EF4-FFF2-40B4-BE49-F238E27FC236}">
                <a16:creationId xmlns:a16="http://schemas.microsoft.com/office/drawing/2014/main" xmlns="" id="{1C085D6F-874B-44F8-B241-51EF13CA9C8B}"/>
              </a:ext>
            </a:extLst>
          </p:cNvPr>
          <p:cNvSpPr>
            <a:spLocks noGrp="1"/>
          </p:cNvSpPr>
          <p:nvPr>
            <p:ph type="subTitle" idx="1"/>
          </p:nvPr>
        </p:nvSpPr>
        <p:spPr>
          <a:xfrm>
            <a:off x="4686300" y="3569380"/>
            <a:ext cx="7233557" cy="365125"/>
          </a:xfrm>
        </p:spPr>
        <p:txBody>
          <a:bodyPr lIns="0">
            <a:norm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a:extLst>
              <a:ext uri="{FF2B5EF4-FFF2-40B4-BE49-F238E27FC236}">
                <a16:creationId xmlns:a16="http://schemas.microsoft.com/office/drawing/2014/main" xmlns="" id="{ABDE5D2F-535D-4D7C-9BE1-84BFEC7A6547}"/>
              </a:ext>
            </a:extLst>
          </p:cNvPr>
          <p:cNvSpPr>
            <a:spLocks noGrp="1"/>
          </p:cNvSpPr>
          <p:nvPr>
            <p:ph type="dt" sz="half" idx="10"/>
          </p:nvPr>
        </p:nvSpPr>
        <p:spPr>
          <a:xfrm>
            <a:off x="838200" y="6356350"/>
            <a:ext cx="2743200" cy="365125"/>
          </a:xfrm>
          <a:prstGeom prst="rect">
            <a:avLst/>
          </a:prstGeom>
        </p:spPr>
        <p:txBody>
          <a:bodyPr/>
          <a:lstStyle/>
          <a:p>
            <a:fld id="{C1F93407-1483-4B80-86DE-DAE1D4D89093}" type="datetimeFigureOut">
              <a:rPr lang="en-US" noProof="0" smtClean="0"/>
              <a:t>9/21/2020</a:t>
            </a:fld>
            <a:endParaRPr lang="en-US" noProof="0" dirty="0"/>
          </a:p>
        </p:txBody>
      </p:sp>
      <p:cxnSp>
        <p:nvCxnSpPr>
          <p:cNvPr id="7" name="Straight Connector 6">
            <a:extLst>
              <a:ext uri="{FF2B5EF4-FFF2-40B4-BE49-F238E27FC236}">
                <a16:creationId xmlns:a16="http://schemas.microsoft.com/office/drawing/2014/main" xmlns="" id="{64363625-95D4-4DF0-A1AA-D060728EC426}"/>
              </a:ext>
            </a:extLst>
          </p:cNvPr>
          <p:cNvCxnSpPr>
            <a:cxnSpLocks/>
          </p:cNvCxnSpPr>
          <p:nvPr userDrawn="1"/>
        </p:nvCxnSpPr>
        <p:spPr>
          <a:xfrm>
            <a:off x="4827813" y="4082142"/>
            <a:ext cx="148862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xmlns="" id="{ECBCF8A4-C2B4-4945-8D79-C9D46B7FBECB}"/>
              </a:ext>
            </a:extLst>
          </p:cNvPr>
          <p:cNvGrpSpPr/>
          <p:nvPr userDrawn="1"/>
        </p:nvGrpSpPr>
        <p:grpSpPr>
          <a:xfrm>
            <a:off x="4793474" y="2475187"/>
            <a:ext cx="748798" cy="134113"/>
            <a:chOff x="4827813" y="2534636"/>
            <a:chExt cx="996651" cy="178504"/>
          </a:xfrm>
        </p:grpSpPr>
        <p:sp>
          <p:nvSpPr>
            <p:cNvPr id="9" name="Oval 8">
              <a:extLst>
                <a:ext uri="{FF2B5EF4-FFF2-40B4-BE49-F238E27FC236}">
                  <a16:creationId xmlns:a16="http://schemas.microsoft.com/office/drawing/2014/main" xmlns="" id="{479C2256-8A0F-4625-86F0-FB439F3EAD4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Oval 9">
              <a:extLst>
                <a:ext uri="{FF2B5EF4-FFF2-40B4-BE49-F238E27FC236}">
                  <a16:creationId xmlns:a16="http://schemas.microsoft.com/office/drawing/2014/main" xmlns="" id="{253CF488-6D31-4B63-A3C6-C4D838C23FCE}"/>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Oval 10">
              <a:extLst>
                <a:ext uri="{FF2B5EF4-FFF2-40B4-BE49-F238E27FC236}">
                  <a16:creationId xmlns:a16="http://schemas.microsoft.com/office/drawing/2014/main" xmlns="" id="{E32985B6-7260-445A-A580-6993E0DEBFD9}"/>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Oval 11">
              <a:extLst>
                <a:ext uri="{FF2B5EF4-FFF2-40B4-BE49-F238E27FC236}">
                  <a16:creationId xmlns:a16="http://schemas.microsoft.com/office/drawing/2014/main" xmlns="" id="{3BC682E1-4E5D-4006-81EA-550DD98166E4}"/>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Picture Placeholder 13">
            <a:extLst>
              <a:ext uri="{FF2B5EF4-FFF2-40B4-BE49-F238E27FC236}">
                <a16:creationId xmlns:a16="http://schemas.microsoft.com/office/drawing/2014/main" xmlns="" id="{F0C7F772-E2DA-4B13-AC2E-28A0EE6D8465}"/>
              </a:ext>
            </a:extLst>
          </p:cNvPr>
          <p:cNvSpPr>
            <a:spLocks noGrp="1"/>
          </p:cNvSpPr>
          <p:nvPr>
            <p:ph type="pic" sz="quarter" idx="13"/>
          </p:nvPr>
        </p:nvSpPr>
        <p:spPr>
          <a:xfrm>
            <a:off x="0" y="1"/>
            <a:ext cx="4424363" cy="6858000"/>
          </a:xfrm>
          <a:solidFill>
            <a:schemeClr val="bg2"/>
          </a:solidFill>
        </p:spPr>
        <p:txBody>
          <a:bodyPr anchor="ctr"/>
          <a:lstStyle>
            <a:lvl1pPr marL="0" indent="0" algn="ctr">
              <a:buNone/>
              <a:defRPr/>
            </a:lvl1pPr>
          </a:lstStyle>
          <a:p>
            <a:r>
              <a:rPr lang="en-US" noProof="0" smtClean="0"/>
              <a:t>Click icon to add picture</a:t>
            </a:r>
            <a:endParaRPr lang="en-US" noProof="0" dirty="0"/>
          </a:p>
        </p:txBody>
      </p:sp>
      <p:sp>
        <p:nvSpPr>
          <p:cNvPr id="15" name="Oval 14">
            <a:extLst>
              <a:ext uri="{FF2B5EF4-FFF2-40B4-BE49-F238E27FC236}">
                <a16:creationId xmlns:a16="http://schemas.microsoft.com/office/drawing/2014/main" xmlns="" id="{47953C80-71A5-4AA2-AEAD-21948D1AA6DC}"/>
              </a:ext>
            </a:extLst>
          </p:cNvPr>
          <p:cNvSpPr/>
          <p:nvPr userDrawn="1"/>
        </p:nvSpPr>
        <p:spPr>
          <a:xfrm>
            <a:off x="8621485" y="4408714"/>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Oval 15">
            <a:extLst>
              <a:ext uri="{FF2B5EF4-FFF2-40B4-BE49-F238E27FC236}">
                <a16:creationId xmlns:a16="http://schemas.microsoft.com/office/drawing/2014/main" xmlns="" id="{9C4582D1-F710-4E2F-9868-CB89116D5932}"/>
              </a:ext>
            </a:extLst>
          </p:cNvPr>
          <p:cNvSpPr/>
          <p:nvPr userDrawn="1"/>
        </p:nvSpPr>
        <p:spPr>
          <a:xfrm>
            <a:off x="8303078" y="4184310"/>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89945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xmlns=""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2" name="Straight Connector 11">
            <a:extLst>
              <a:ext uri="{FF2B5EF4-FFF2-40B4-BE49-F238E27FC236}">
                <a16:creationId xmlns:a16="http://schemas.microsoft.com/office/drawing/2014/main" xmlns=""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xmlns="" id="{EC7CCE55-AF4E-4245-BFBC-DEC36E1D4A47}"/>
              </a:ext>
            </a:extLst>
          </p:cNvPr>
          <p:cNvGrpSpPr/>
          <p:nvPr userDrawn="1"/>
        </p:nvGrpSpPr>
        <p:grpSpPr>
          <a:xfrm>
            <a:off x="363416" y="421045"/>
            <a:ext cx="748798" cy="134113"/>
            <a:chOff x="4827813" y="2534636"/>
            <a:chExt cx="996651" cy="178504"/>
          </a:xfrm>
        </p:grpSpPr>
        <p:sp>
          <p:nvSpPr>
            <p:cNvPr id="20" name="Oval 19">
              <a:extLst>
                <a:ext uri="{FF2B5EF4-FFF2-40B4-BE49-F238E27FC236}">
                  <a16:creationId xmlns:a16="http://schemas.microsoft.com/office/drawing/2014/main" xmlns=""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xmlns=""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xmlns=""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4" name="Oval 23">
              <a:extLst>
                <a:ext uri="{FF2B5EF4-FFF2-40B4-BE49-F238E27FC236}">
                  <a16:creationId xmlns:a16="http://schemas.microsoft.com/office/drawing/2014/main" xmlns=""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5" name="Text Placeholder 2">
            <a:extLst>
              <a:ext uri="{FF2B5EF4-FFF2-40B4-BE49-F238E27FC236}">
                <a16:creationId xmlns:a16="http://schemas.microsoft.com/office/drawing/2014/main" xmlns="" id="{BE814D66-F00F-0D44-AD03-889FEE787EB6}"/>
              </a:ext>
            </a:extLst>
          </p:cNvPr>
          <p:cNvSpPr>
            <a:spLocks noGrp="1"/>
          </p:cNvSpPr>
          <p:nvPr>
            <p:ph idx="1" hasCustomPrompt="1"/>
          </p:nvPr>
        </p:nvSpPr>
        <p:spPr>
          <a:xfrm>
            <a:off x="363416" y="1825625"/>
            <a:ext cx="11465168" cy="4351338"/>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Title 2">
            <a:extLst>
              <a:ext uri="{FF2B5EF4-FFF2-40B4-BE49-F238E27FC236}">
                <a16:creationId xmlns:a16="http://schemas.microsoft.com/office/drawing/2014/main" xmlns="" id="{FF9B990C-5D9C-4A90-AC73-5889BC9F755C}"/>
              </a:ext>
            </a:extLst>
          </p:cNvPr>
          <p:cNvSpPr>
            <a:spLocks noGrp="1"/>
          </p:cNvSpPr>
          <p:nvPr>
            <p:ph type="title" hasCustomPrompt="1"/>
          </p:nvPr>
        </p:nvSpPr>
        <p:spPr/>
        <p:txBody>
          <a:bodyPr/>
          <a:lstStyle/>
          <a:p>
            <a:r>
              <a:rPr lang="en-US" noProof="0"/>
              <a:t>CLICK TO EDIT MASTER TITLE STYLE</a:t>
            </a:r>
          </a:p>
        </p:txBody>
      </p:sp>
      <p:sp>
        <p:nvSpPr>
          <p:cNvPr id="16" name="Oval 15">
            <a:extLst>
              <a:ext uri="{FF2B5EF4-FFF2-40B4-BE49-F238E27FC236}">
                <a16:creationId xmlns:a16="http://schemas.microsoft.com/office/drawing/2014/main" xmlns="" id="{44C85E5F-5B5E-48CC-8469-0263621D91FF}"/>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Oval 16">
            <a:extLst>
              <a:ext uri="{FF2B5EF4-FFF2-40B4-BE49-F238E27FC236}">
                <a16:creationId xmlns:a16="http://schemas.microsoft.com/office/drawing/2014/main" xmlns="" id="{7EE4E300-6C8E-4262-BE1D-587C7B70E7ED}"/>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12897028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2237E7-A574-47D2-9624-D12F47560519}"/>
              </a:ext>
            </a:extLst>
          </p:cNvPr>
          <p:cNvSpPr>
            <a:spLocks noGrp="1"/>
          </p:cNvSpPr>
          <p:nvPr>
            <p:ph type="title"/>
          </p:nvPr>
        </p:nvSpPr>
        <p:spPr>
          <a:xfrm>
            <a:off x="363416" y="246186"/>
            <a:ext cx="11465168" cy="1037492"/>
          </a:xfrm>
        </p:spPr>
        <p:txBody>
          <a:bodyPr lIns="0" tIns="0" rIns="0" bIns="0" anchor="b">
            <a:noAutofit/>
          </a:bodyPr>
          <a:lstStyle>
            <a:lvl1pPr>
              <a:defRPr sz="3200" b="1" cap="all" baseline="0"/>
            </a:lvl1pPr>
          </a:lstStyle>
          <a:p>
            <a:r>
              <a:rPr lang="en-US" noProof="0" smtClean="0"/>
              <a:t>Click to edit Master title style</a:t>
            </a:r>
            <a:endParaRPr lang="en-US" noProof="0"/>
          </a:p>
        </p:txBody>
      </p:sp>
      <p:sp>
        <p:nvSpPr>
          <p:cNvPr id="10" name="Slide Number Placeholder 5">
            <a:extLst>
              <a:ext uri="{FF2B5EF4-FFF2-40B4-BE49-F238E27FC236}">
                <a16:creationId xmlns:a16="http://schemas.microsoft.com/office/drawing/2014/main" xmlns=""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2" name="Straight Connector 11">
            <a:extLst>
              <a:ext uri="{FF2B5EF4-FFF2-40B4-BE49-F238E27FC236}">
                <a16:creationId xmlns:a16="http://schemas.microsoft.com/office/drawing/2014/main" xmlns=""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xmlns="" id="{EC7CCE55-AF4E-4245-BFBC-DEC36E1D4A47}"/>
              </a:ext>
            </a:extLst>
          </p:cNvPr>
          <p:cNvGrpSpPr/>
          <p:nvPr userDrawn="1"/>
        </p:nvGrpSpPr>
        <p:grpSpPr>
          <a:xfrm>
            <a:off x="363416" y="421045"/>
            <a:ext cx="748798" cy="134113"/>
            <a:chOff x="4827813" y="2534636"/>
            <a:chExt cx="996651" cy="178504"/>
          </a:xfrm>
        </p:grpSpPr>
        <p:sp>
          <p:nvSpPr>
            <p:cNvPr id="20" name="Oval 19">
              <a:extLst>
                <a:ext uri="{FF2B5EF4-FFF2-40B4-BE49-F238E27FC236}">
                  <a16:creationId xmlns:a16="http://schemas.microsoft.com/office/drawing/2014/main" xmlns=""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xmlns=""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xmlns=""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4" name="Oval 23">
              <a:extLst>
                <a:ext uri="{FF2B5EF4-FFF2-40B4-BE49-F238E27FC236}">
                  <a16:creationId xmlns:a16="http://schemas.microsoft.com/office/drawing/2014/main" xmlns=""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Content Placeholder 3">
            <a:extLst>
              <a:ext uri="{FF2B5EF4-FFF2-40B4-BE49-F238E27FC236}">
                <a16:creationId xmlns:a16="http://schemas.microsoft.com/office/drawing/2014/main" xmlns="" id="{6E22FA8C-3243-4716-A6BD-F37D6058FB43}"/>
              </a:ext>
            </a:extLst>
          </p:cNvPr>
          <p:cNvSpPr>
            <a:spLocks noGrp="1"/>
          </p:cNvSpPr>
          <p:nvPr>
            <p:ph sz="half" idx="2" hasCustomPrompt="1"/>
          </p:nvPr>
        </p:nvSpPr>
        <p:spPr>
          <a:xfrm>
            <a:off x="6347381" y="1825625"/>
            <a:ext cx="5481203"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Content Placeholder 2">
            <a:extLst>
              <a:ext uri="{FF2B5EF4-FFF2-40B4-BE49-F238E27FC236}">
                <a16:creationId xmlns:a16="http://schemas.microsoft.com/office/drawing/2014/main" xmlns="" id="{8ABE3FD8-339C-4F75-876F-8347ADE67E94}"/>
              </a:ext>
            </a:extLst>
          </p:cNvPr>
          <p:cNvSpPr>
            <a:spLocks noGrp="1"/>
          </p:cNvSpPr>
          <p:nvPr>
            <p:ph sz="half" idx="1" hasCustomPrompt="1"/>
          </p:nvPr>
        </p:nvSpPr>
        <p:spPr>
          <a:xfrm>
            <a:off x="363416" y="1825625"/>
            <a:ext cx="5481203"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Oval 24">
            <a:extLst>
              <a:ext uri="{FF2B5EF4-FFF2-40B4-BE49-F238E27FC236}">
                <a16:creationId xmlns:a16="http://schemas.microsoft.com/office/drawing/2014/main" xmlns="" id="{E72FB389-5EA4-4084-B7A2-A4D0A43561F6}"/>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xmlns="" id="{F7783FE1-0115-4345-89B2-C073569FB8EE}"/>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27366146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2237E7-A574-47D2-9624-D12F47560519}"/>
              </a:ext>
            </a:extLst>
          </p:cNvPr>
          <p:cNvSpPr>
            <a:spLocks noGrp="1"/>
          </p:cNvSpPr>
          <p:nvPr>
            <p:ph type="title"/>
          </p:nvPr>
        </p:nvSpPr>
        <p:spPr>
          <a:xfrm>
            <a:off x="363416" y="246186"/>
            <a:ext cx="11465168" cy="1037492"/>
          </a:xfrm>
        </p:spPr>
        <p:txBody>
          <a:bodyPr lIns="0" tIns="0" rIns="0" bIns="0" anchor="b">
            <a:noAutofit/>
          </a:bodyPr>
          <a:lstStyle>
            <a:lvl1pPr>
              <a:defRPr sz="3200" b="1" cap="all" baseline="0"/>
            </a:lvl1pPr>
          </a:lstStyle>
          <a:p>
            <a:r>
              <a:rPr lang="en-US" noProof="0" smtClean="0"/>
              <a:t>Click to edit Master title style</a:t>
            </a:r>
            <a:endParaRPr lang="en-US" noProof="0"/>
          </a:p>
        </p:txBody>
      </p:sp>
      <p:sp>
        <p:nvSpPr>
          <p:cNvPr id="10" name="Slide Number Placeholder 5">
            <a:extLst>
              <a:ext uri="{FF2B5EF4-FFF2-40B4-BE49-F238E27FC236}">
                <a16:creationId xmlns:a16="http://schemas.microsoft.com/office/drawing/2014/main" xmlns=""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2" name="Straight Connector 11">
            <a:extLst>
              <a:ext uri="{FF2B5EF4-FFF2-40B4-BE49-F238E27FC236}">
                <a16:creationId xmlns:a16="http://schemas.microsoft.com/office/drawing/2014/main" xmlns=""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xmlns="" id="{EC7CCE55-AF4E-4245-BFBC-DEC36E1D4A47}"/>
              </a:ext>
            </a:extLst>
          </p:cNvPr>
          <p:cNvGrpSpPr/>
          <p:nvPr userDrawn="1"/>
        </p:nvGrpSpPr>
        <p:grpSpPr>
          <a:xfrm>
            <a:off x="363416" y="421045"/>
            <a:ext cx="748798" cy="134113"/>
            <a:chOff x="4827813" y="2534636"/>
            <a:chExt cx="996651" cy="178504"/>
          </a:xfrm>
        </p:grpSpPr>
        <p:sp>
          <p:nvSpPr>
            <p:cNvPr id="20" name="Oval 19">
              <a:extLst>
                <a:ext uri="{FF2B5EF4-FFF2-40B4-BE49-F238E27FC236}">
                  <a16:creationId xmlns:a16="http://schemas.microsoft.com/office/drawing/2014/main" xmlns=""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xmlns=""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xmlns=""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4" name="Oval 23">
              <a:extLst>
                <a:ext uri="{FF2B5EF4-FFF2-40B4-BE49-F238E27FC236}">
                  <a16:creationId xmlns:a16="http://schemas.microsoft.com/office/drawing/2014/main" xmlns=""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7" name="Text Placeholder 4">
            <a:extLst>
              <a:ext uri="{FF2B5EF4-FFF2-40B4-BE49-F238E27FC236}">
                <a16:creationId xmlns:a16="http://schemas.microsoft.com/office/drawing/2014/main" xmlns="" id="{9F73353B-C50B-4A8A-87CF-657C1EB8940F}"/>
              </a:ext>
            </a:extLst>
          </p:cNvPr>
          <p:cNvSpPr>
            <a:spLocks noGrp="1"/>
          </p:cNvSpPr>
          <p:nvPr>
            <p:ph type="body" sz="quarter" idx="3" hasCustomPrompt="1"/>
          </p:nvPr>
        </p:nvSpPr>
        <p:spPr>
          <a:xfrm>
            <a:off x="6347380" y="1681163"/>
            <a:ext cx="548120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8" name="Content Placeholder 5">
            <a:extLst>
              <a:ext uri="{FF2B5EF4-FFF2-40B4-BE49-F238E27FC236}">
                <a16:creationId xmlns:a16="http://schemas.microsoft.com/office/drawing/2014/main" xmlns="" id="{5EFF7F5E-3221-4390-9B17-D1944365BF12}"/>
              </a:ext>
            </a:extLst>
          </p:cNvPr>
          <p:cNvSpPr>
            <a:spLocks noGrp="1"/>
          </p:cNvSpPr>
          <p:nvPr>
            <p:ph sz="quarter" idx="4" hasCustomPrompt="1"/>
          </p:nvPr>
        </p:nvSpPr>
        <p:spPr>
          <a:xfrm>
            <a:off x="6347379" y="2586215"/>
            <a:ext cx="5481203" cy="360344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 name="Text Placeholder 2">
            <a:extLst>
              <a:ext uri="{FF2B5EF4-FFF2-40B4-BE49-F238E27FC236}">
                <a16:creationId xmlns:a16="http://schemas.microsoft.com/office/drawing/2014/main" xmlns="" id="{9506B516-77C1-431B-A8A5-68FA5D4B6D7E}"/>
              </a:ext>
            </a:extLst>
          </p:cNvPr>
          <p:cNvSpPr>
            <a:spLocks noGrp="1"/>
          </p:cNvSpPr>
          <p:nvPr>
            <p:ph type="body" idx="1" hasCustomPrompt="1"/>
          </p:nvPr>
        </p:nvSpPr>
        <p:spPr>
          <a:xfrm>
            <a:off x="363416" y="1681163"/>
            <a:ext cx="54812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30" name="Content Placeholder 3">
            <a:extLst>
              <a:ext uri="{FF2B5EF4-FFF2-40B4-BE49-F238E27FC236}">
                <a16:creationId xmlns:a16="http://schemas.microsoft.com/office/drawing/2014/main" xmlns="" id="{860F1452-CAB9-4154-ADCC-9245E71D0D2C}"/>
              </a:ext>
            </a:extLst>
          </p:cNvPr>
          <p:cNvSpPr>
            <a:spLocks noGrp="1"/>
          </p:cNvSpPr>
          <p:nvPr>
            <p:ph sz="half" idx="2" hasCustomPrompt="1"/>
          </p:nvPr>
        </p:nvSpPr>
        <p:spPr>
          <a:xfrm>
            <a:off x="363416" y="2586215"/>
            <a:ext cx="5481202" cy="360344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1" name="Oval 30">
            <a:extLst>
              <a:ext uri="{FF2B5EF4-FFF2-40B4-BE49-F238E27FC236}">
                <a16:creationId xmlns:a16="http://schemas.microsoft.com/office/drawing/2014/main" xmlns="" id="{12892DF4-5A8A-4E92-A425-210ABE570F58}"/>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Oval 31">
            <a:extLst>
              <a:ext uri="{FF2B5EF4-FFF2-40B4-BE49-F238E27FC236}">
                <a16:creationId xmlns:a16="http://schemas.microsoft.com/office/drawing/2014/main" xmlns="" id="{99AE2680-A46C-4B06-9ED9-53E617C1F174}"/>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155278557"/>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D44E22-137C-4913-A29E-04F82EA87867}"/>
              </a:ext>
            </a:extLst>
          </p:cNvPr>
          <p:cNvSpPr>
            <a:spLocks noGrp="1"/>
          </p:cNvSpPr>
          <p:nvPr>
            <p:ph type="title" hasCustomPrompt="1"/>
          </p:nvPr>
        </p:nvSpPr>
        <p:spPr>
          <a:xfrm>
            <a:off x="831850" y="3794663"/>
            <a:ext cx="10515600" cy="823232"/>
          </a:xfrm>
        </p:spPr>
        <p:txBody>
          <a:bodyPr vert="horz" lIns="91440" tIns="45720" rIns="91440" bIns="45720" rtlCol="0" anchor="b">
            <a:noAutofit/>
          </a:bodyPr>
          <a:lstStyle>
            <a:lvl1pPr algn="ctr">
              <a:defRPr lang="en-IN" sz="3600" b="1" cap="all" baseline="0"/>
            </a:lvl1pPr>
          </a:lstStyle>
          <a:p>
            <a:pPr lvl="0"/>
            <a:r>
              <a:rPr lang="en-US" noProof="0"/>
              <a:t>TITLE HERE</a:t>
            </a:r>
          </a:p>
        </p:txBody>
      </p:sp>
      <p:sp>
        <p:nvSpPr>
          <p:cNvPr id="6" name="Slide Number Placeholder 5">
            <a:extLst>
              <a:ext uri="{FF2B5EF4-FFF2-40B4-BE49-F238E27FC236}">
                <a16:creationId xmlns:a16="http://schemas.microsoft.com/office/drawing/2014/main" xmlns="" id="{B44139FA-A83B-432B-9C7C-26634F4630E6}"/>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7" name="Straight Connector 6">
            <a:extLst>
              <a:ext uri="{FF2B5EF4-FFF2-40B4-BE49-F238E27FC236}">
                <a16:creationId xmlns:a16="http://schemas.microsoft.com/office/drawing/2014/main" xmlns="" id="{D93E40EC-FFAE-4BC0-932E-60CC9A1785C0}"/>
              </a:ext>
            </a:extLst>
          </p:cNvPr>
          <p:cNvCxnSpPr>
            <a:cxnSpLocks/>
          </p:cNvCxnSpPr>
          <p:nvPr userDrawn="1"/>
        </p:nvCxnSpPr>
        <p:spPr>
          <a:xfrm>
            <a:off x="5351690" y="3748188"/>
            <a:ext cx="1488621" cy="0"/>
          </a:xfrm>
          <a:prstGeom prst="line">
            <a:avLst/>
          </a:prstGeom>
          <a:ln w="1397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xmlns="" id="{65844635-8274-49B1-BBEC-354A0872E526}"/>
              </a:ext>
            </a:extLst>
          </p:cNvPr>
          <p:cNvGrpSpPr/>
          <p:nvPr userDrawn="1"/>
        </p:nvGrpSpPr>
        <p:grpSpPr>
          <a:xfrm>
            <a:off x="5721601" y="4594679"/>
            <a:ext cx="748798" cy="134113"/>
            <a:chOff x="4827813" y="2534636"/>
            <a:chExt cx="996651" cy="178504"/>
          </a:xfrm>
        </p:grpSpPr>
        <p:sp>
          <p:nvSpPr>
            <p:cNvPr id="19" name="Oval 18">
              <a:extLst>
                <a:ext uri="{FF2B5EF4-FFF2-40B4-BE49-F238E27FC236}">
                  <a16:creationId xmlns:a16="http://schemas.microsoft.com/office/drawing/2014/main" xmlns="" id="{9754643C-5B30-4FC2-BFAC-4FD007AC9EC7}"/>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Oval 19">
              <a:extLst>
                <a:ext uri="{FF2B5EF4-FFF2-40B4-BE49-F238E27FC236}">
                  <a16:creationId xmlns:a16="http://schemas.microsoft.com/office/drawing/2014/main" xmlns="" id="{23FDDB55-6BA5-4489-9E37-4A76254A5CD7}"/>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xmlns="" id="{DA023CF8-2471-40A5-B2EF-E9BF4DF2C0E1}"/>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2" name="Oval 21">
              <a:extLst>
                <a:ext uri="{FF2B5EF4-FFF2-40B4-BE49-F238E27FC236}">
                  <a16:creationId xmlns:a16="http://schemas.microsoft.com/office/drawing/2014/main" xmlns="" id="{F9B0428F-5D1A-4CD3-BDA2-9CA7F5141455}"/>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3" name="Text Placeholder 3">
            <a:extLst>
              <a:ext uri="{FF2B5EF4-FFF2-40B4-BE49-F238E27FC236}">
                <a16:creationId xmlns:a16="http://schemas.microsoft.com/office/drawing/2014/main" xmlns="" id="{86E0573A-023B-4D1C-8224-56A5D0DDF379}"/>
              </a:ext>
            </a:extLst>
          </p:cNvPr>
          <p:cNvSpPr>
            <a:spLocks noGrp="1"/>
          </p:cNvSpPr>
          <p:nvPr>
            <p:ph type="body" sz="half" idx="2" hasCustomPrompt="1"/>
          </p:nvPr>
        </p:nvSpPr>
        <p:spPr>
          <a:xfrm>
            <a:off x="839788" y="4839679"/>
            <a:ext cx="10507662" cy="1305379"/>
          </a:xfrm>
        </p:spPr>
        <p:txBody>
          <a:bodyPr vert="horz" lIns="91440" tIns="45720" rIns="91440" bIns="45720" rtlCol="0">
            <a:noAutofit/>
          </a:bodyPr>
          <a:lstStyle>
            <a:lvl1pPr marL="0" indent="0" algn="ctr">
              <a:buNone/>
              <a:defRPr lang="en-US" b="0" cap="none" baseline="0"/>
            </a:lvl1pPr>
          </a:lstStyle>
          <a:p>
            <a:pPr marL="228600" lvl="0" indent="-228600" algn="ctr">
              <a:lnSpc>
                <a:spcPct val="100000"/>
              </a:lnSpc>
            </a:pPr>
            <a:r>
              <a:rPr lang="en-US" noProof="0"/>
              <a:t>Edit Master text styles</a:t>
            </a:r>
          </a:p>
        </p:txBody>
      </p:sp>
      <p:sp>
        <p:nvSpPr>
          <p:cNvPr id="15" name="Picture Placeholder 2">
            <a:extLst>
              <a:ext uri="{FF2B5EF4-FFF2-40B4-BE49-F238E27FC236}">
                <a16:creationId xmlns:a16="http://schemas.microsoft.com/office/drawing/2014/main" xmlns="" id="{12087456-C0E8-4AA6-81E8-996CEC037E57}"/>
              </a:ext>
            </a:extLst>
          </p:cNvPr>
          <p:cNvSpPr>
            <a:spLocks noGrp="1"/>
          </p:cNvSpPr>
          <p:nvPr>
            <p:ph type="pic" idx="1"/>
          </p:nvPr>
        </p:nvSpPr>
        <p:spPr>
          <a:xfrm>
            <a:off x="0" y="1"/>
            <a:ext cx="12192000" cy="3713017"/>
          </a:xfrm>
          <a:solidFill>
            <a:schemeClr val="bg1">
              <a:lumMod val="85000"/>
            </a:schemeClr>
          </a:solidFill>
        </p:spPr>
        <p:txBody>
          <a:bodyPr vert="horz" lIns="91440" tIns="45720" rIns="91440" bIns="45720" rtlCol="0" anchor="ctr">
            <a:normAutofit/>
          </a:bodyPr>
          <a:lstStyle>
            <a:lvl1pPr>
              <a:defRPr lang="en-US" sz="2000" dirty="0"/>
            </a:lvl1pPr>
          </a:lstStyle>
          <a:p>
            <a:pPr marL="0" lvl="0" indent="0" algn="ctr">
              <a:buNone/>
            </a:pPr>
            <a:r>
              <a:rPr lang="en-US" noProof="0" smtClean="0"/>
              <a:t>Click icon to add picture</a:t>
            </a:r>
            <a:endParaRPr lang="en-US" noProof="0" dirty="0"/>
          </a:p>
        </p:txBody>
      </p:sp>
    </p:spTree>
    <p:extLst>
      <p:ext uri="{BB962C8B-B14F-4D97-AF65-F5344CB8AC3E}">
        <p14:creationId xmlns:p14="http://schemas.microsoft.com/office/powerpoint/2010/main" val="1821192149"/>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2237E7-A574-47D2-9624-D12F47560519}"/>
              </a:ext>
            </a:extLst>
          </p:cNvPr>
          <p:cNvSpPr>
            <a:spLocks noGrp="1"/>
          </p:cNvSpPr>
          <p:nvPr>
            <p:ph type="title" hasCustomPrompt="1"/>
          </p:nvPr>
        </p:nvSpPr>
        <p:spPr>
          <a:xfrm>
            <a:off x="363416" y="246186"/>
            <a:ext cx="3206261" cy="1037492"/>
          </a:xfrm>
        </p:spPr>
        <p:txBody>
          <a:bodyPr lIns="0" tIns="0" rIns="0" bIns="0" anchor="b">
            <a:noAutofit/>
          </a:bodyPr>
          <a:lstStyle>
            <a:lvl1pPr>
              <a:defRPr sz="3200" b="1" cap="all" baseline="0"/>
            </a:lvl1pPr>
          </a:lstStyle>
          <a:p>
            <a:r>
              <a:rPr lang="en-US" noProof="0"/>
              <a:t>Title here</a:t>
            </a:r>
          </a:p>
        </p:txBody>
      </p:sp>
      <p:sp>
        <p:nvSpPr>
          <p:cNvPr id="10" name="Slide Number Placeholder 5">
            <a:extLst>
              <a:ext uri="{FF2B5EF4-FFF2-40B4-BE49-F238E27FC236}">
                <a16:creationId xmlns:a16="http://schemas.microsoft.com/office/drawing/2014/main" xmlns=""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grpSp>
        <p:nvGrpSpPr>
          <p:cNvPr id="6" name="Group 5">
            <a:extLst>
              <a:ext uri="{FF2B5EF4-FFF2-40B4-BE49-F238E27FC236}">
                <a16:creationId xmlns:a16="http://schemas.microsoft.com/office/drawing/2014/main" xmlns="" id="{A6A27954-3A0E-430B-AD48-05A3F3278D70}"/>
              </a:ext>
            </a:extLst>
          </p:cNvPr>
          <p:cNvGrpSpPr/>
          <p:nvPr userDrawn="1"/>
        </p:nvGrpSpPr>
        <p:grpSpPr>
          <a:xfrm>
            <a:off x="-24056" y="1452564"/>
            <a:ext cx="3385227" cy="134113"/>
            <a:chOff x="-24055" y="1452565"/>
            <a:chExt cx="2374534" cy="0"/>
          </a:xfrm>
        </p:grpSpPr>
        <p:cxnSp>
          <p:nvCxnSpPr>
            <p:cNvPr id="12" name="Straight Connector 11">
              <a:extLst>
                <a:ext uri="{FF2B5EF4-FFF2-40B4-BE49-F238E27FC236}">
                  <a16:creationId xmlns:a16="http://schemas.microsoft.com/office/drawing/2014/main" xmlns=""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5" name="Oval 24">
            <a:extLst>
              <a:ext uri="{FF2B5EF4-FFF2-40B4-BE49-F238E27FC236}">
                <a16:creationId xmlns:a16="http://schemas.microsoft.com/office/drawing/2014/main" xmlns="" id="{3F366940-FB5E-4B76-8829-80C14F137B3A}"/>
              </a:ext>
            </a:extLst>
          </p:cNvPr>
          <p:cNvSpPr/>
          <p:nvPr userDrawn="1"/>
        </p:nvSpPr>
        <p:spPr>
          <a:xfrm>
            <a:off x="10251393" y="555158"/>
            <a:ext cx="3298372" cy="3298372"/>
          </a:xfrm>
          <a:prstGeom prst="ellipse">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xmlns="" id="{75486FFB-46EF-4E74-BFFF-7ED054DB0D9C}"/>
              </a:ext>
            </a:extLst>
          </p:cNvPr>
          <p:cNvSpPr/>
          <p:nvPr userDrawn="1"/>
        </p:nvSpPr>
        <p:spPr>
          <a:xfrm>
            <a:off x="9932986" y="330754"/>
            <a:ext cx="1268186" cy="1268186"/>
          </a:xfrm>
          <a:prstGeom prst="ellipse">
            <a:avLst/>
          </a:prstGeom>
          <a:noFill/>
          <a:ln w="31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7" name="Group 26">
            <a:extLst>
              <a:ext uri="{FF2B5EF4-FFF2-40B4-BE49-F238E27FC236}">
                <a16:creationId xmlns:a16="http://schemas.microsoft.com/office/drawing/2014/main" xmlns="" id="{6D35CCD2-B73F-944C-B572-7FBFC7DE22E4}"/>
              </a:ext>
            </a:extLst>
          </p:cNvPr>
          <p:cNvGrpSpPr/>
          <p:nvPr userDrawn="1"/>
        </p:nvGrpSpPr>
        <p:grpSpPr>
          <a:xfrm>
            <a:off x="363416" y="421045"/>
            <a:ext cx="748798" cy="134113"/>
            <a:chOff x="4827813" y="2534636"/>
            <a:chExt cx="996651" cy="178504"/>
          </a:xfrm>
        </p:grpSpPr>
        <p:sp>
          <p:nvSpPr>
            <p:cNvPr id="28" name="Oval 27">
              <a:extLst>
                <a:ext uri="{FF2B5EF4-FFF2-40B4-BE49-F238E27FC236}">
                  <a16:creationId xmlns:a16="http://schemas.microsoft.com/office/drawing/2014/main" xmlns="" id="{9D8F78D8-558F-3540-A5F4-B1AD8942B341}"/>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Oval 34">
              <a:extLst>
                <a:ext uri="{FF2B5EF4-FFF2-40B4-BE49-F238E27FC236}">
                  <a16:creationId xmlns:a16="http://schemas.microsoft.com/office/drawing/2014/main" xmlns="" id="{3F8F621A-F298-2B48-B7E0-8D9BEE8AA763}"/>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Oval 35">
              <a:extLst>
                <a:ext uri="{FF2B5EF4-FFF2-40B4-BE49-F238E27FC236}">
                  <a16:creationId xmlns:a16="http://schemas.microsoft.com/office/drawing/2014/main" xmlns="" id="{C17A3A3B-82AE-0A46-AE32-9B111F975BDB}"/>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7" name="Oval 36">
              <a:extLst>
                <a:ext uri="{FF2B5EF4-FFF2-40B4-BE49-F238E27FC236}">
                  <a16:creationId xmlns:a16="http://schemas.microsoft.com/office/drawing/2014/main" xmlns="" id="{DF206CE3-6B94-C340-8BA3-A2A4E407E499}"/>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30" name="Text Placeholder 3">
            <a:extLst>
              <a:ext uri="{FF2B5EF4-FFF2-40B4-BE49-F238E27FC236}">
                <a16:creationId xmlns:a16="http://schemas.microsoft.com/office/drawing/2014/main" xmlns="" id="{1B247C0B-04BA-4D5C-A41D-AEA60217241B}"/>
              </a:ext>
            </a:extLst>
          </p:cNvPr>
          <p:cNvSpPr>
            <a:spLocks noGrp="1"/>
          </p:cNvSpPr>
          <p:nvPr>
            <p:ph type="body" sz="half" idx="2" hasCustomPrompt="1"/>
          </p:nvPr>
        </p:nvSpPr>
        <p:spPr>
          <a:xfrm>
            <a:off x="363416" y="2057400"/>
            <a:ext cx="3206261"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31" name="Content Placeholder 2">
            <a:extLst>
              <a:ext uri="{FF2B5EF4-FFF2-40B4-BE49-F238E27FC236}">
                <a16:creationId xmlns:a16="http://schemas.microsoft.com/office/drawing/2014/main" xmlns="" id="{194C619D-34F6-4A29-857A-D76007218728}"/>
              </a:ext>
            </a:extLst>
          </p:cNvPr>
          <p:cNvSpPr>
            <a:spLocks noGrp="1"/>
          </p:cNvSpPr>
          <p:nvPr>
            <p:ph idx="1" hasCustomPrompt="1"/>
          </p:nvPr>
        </p:nvSpPr>
        <p:spPr>
          <a:xfrm>
            <a:off x="3888084" y="246187"/>
            <a:ext cx="7467304" cy="561486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695175903"/>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2237E7-A574-47D2-9624-D12F47560519}"/>
              </a:ext>
            </a:extLst>
          </p:cNvPr>
          <p:cNvSpPr>
            <a:spLocks noGrp="1"/>
          </p:cNvSpPr>
          <p:nvPr>
            <p:ph type="title"/>
          </p:nvPr>
        </p:nvSpPr>
        <p:spPr>
          <a:xfrm>
            <a:off x="363416" y="246186"/>
            <a:ext cx="11465168" cy="1037492"/>
          </a:xfrm>
        </p:spPr>
        <p:txBody>
          <a:bodyPr lIns="0" tIns="0" rIns="0" bIns="0" anchor="b">
            <a:noAutofit/>
          </a:bodyPr>
          <a:lstStyle>
            <a:lvl1pPr>
              <a:defRPr sz="3200" b="1" cap="all" baseline="0"/>
            </a:lvl1pPr>
          </a:lstStyle>
          <a:p>
            <a:r>
              <a:rPr lang="en-US" noProof="0" smtClean="0"/>
              <a:t>Click to edit Master title style</a:t>
            </a:r>
            <a:endParaRPr lang="en-US" noProof="0"/>
          </a:p>
        </p:txBody>
      </p:sp>
      <p:sp>
        <p:nvSpPr>
          <p:cNvPr id="10" name="Slide Number Placeholder 5">
            <a:extLst>
              <a:ext uri="{FF2B5EF4-FFF2-40B4-BE49-F238E27FC236}">
                <a16:creationId xmlns:a16="http://schemas.microsoft.com/office/drawing/2014/main" xmlns=""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2" name="Straight Connector 11">
            <a:extLst>
              <a:ext uri="{FF2B5EF4-FFF2-40B4-BE49-F238E27FC236}">
                <a16:creationId xmlns:a16="http://schemas.microsoft.com/office/drawing/2014/main" xmlns=""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xmlns="" id="{EC7CCE55-AF4E-4245-BFBC-DEC36E1D4A47}"/>
              </a:ext>
            </a:extLst>
          </p:cNvPr>
          <p:cNvGrpSpPr/>
          <p:nvPr userDrawn="1"/>
        </p:nvGrpSpPr>
        <p:grpSpPr>
          <a:xfrm>
            <a:off x="363416" y="421045"/>
            <a:ext cx="748798" cy="134113"/>
            <a:chOff x="4827813" y="2534636"/>
            <a:chExt cx="996651" cy="178504"/>
          </a:xfrm>
        </p:grpSpPr>
        <p:sp>
          <p:nvSpPr>
            <p:cNvPr id="20" name="Oval 19">
              <a:extLst>
                <a:ext uri="{FF2B5EF4-FFF2-40B4-BE49-F238E27FC236}">
                  <a16:creationId xmlns:a16="http://schemas.microsoft.com/office/drawing/2014/main" xmlns=""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xmlns=""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xmlns=""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4" name="Oval 23">
              <a:extLst>
                <a:ext uri="{FF2B5EF4-FFF2-40B4-BE49-F238E27FC236}">
                  <a16:creationId xmlns:a16="http://schemas.microsoft.com/office/drawing/2014/main" xmlns=""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3" name="Oval 12">
            <a:extLst>
              <a:ext uri="{FF2B5EF4-FFF2-40B4-BE49-F238E27FC236}">
                <a16:creationId xmlns:a16="http://schemas.microsoft.com/office/drawing/2014/main" xmlns="" id="{82D9D565-739D-4898-97BD-79EB8C7F91EC}"/>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a:extLst>
              <a:ext uri="{FF2B5EF4-FFF2-40B4-BE49-F238E27FC236}">
                <a16:creationId xmlns:a16="http://schemas.microsoft.com/office/drawing/2014/main" xmlns="" id="{620FADA3-E777-489C-976D-0B0C4FD31310}"/>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436514738"/>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xmlns=""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grpSp>
        <p:nvGrpSpPr>
          <p:cNvPr id="4" name="Group 3">
            <a:extLst>
              <a:ext uri="{FF2B5EF4-FFF2-40B4-BE49-F238E27FC236}">
                <a16:creationId xmlns:a16="http://schemas.microsoft.com/office/drawing/2014/main" xmlns="" id="{8DCE8039-0D05-4A75-878A-907B8D44B9E7}"/>
              </a:ext>
            </a:extLst>
          </p:cNvPr>
          <p:cNvGrpSpPr/>
          <p:nvPr userDrawn="1"/>
        </p:nvGrpSpPr>
        <p:grpSpPr>
          <a:xfrm>
            <a:off x="363416" y="421045"/>
            <a:ext cx="748798" cy="134113"/>
            <a:chOff x="4827813" y="2534636"/>
            <a:chExt cx="996651" cy="178504"/>
          </a:xfrm>
        </p:grpSpPr>
        <p:sp>
          <p:nvSpPr>
            <p:cNvPr id="5" name="Oval 4">
              <a:extLst>
                <a:ext uri="{FF2B5EF4-FFF2-40B4-BE49-F238E27FC236}">
                  <a16:creationId xmlns:a16="http://schemas.microsoft.com/office/drawing/2014/main" xmlns="" id="{C1402252-45E8-45B3-BA5E-DFA33A45474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Oval 5">
              <a:extLst>
                <a:ext uri="{FF2B5EF4-FFF2-40B4-BE49-F238E27FC236}">
                  <a16:creationId xmlns:a16="http://schemas.microsoft.com/office/drawing/2014/main" xmlns="" id="{1300C883-1ACE-4AF3-9875-792A769588D5}"/>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Oval 6">
              <a:extLst>
                <a:ext uri="{FF2B5EF4-FFF2-40B4-BE49-F238E27FC236}">
                  <a16:creationId xmlns:a16="http://schemas.microsoft.com/office/drawing/2014/main" xmlns="" id="{E75483D7-E612-43D2-9B0E-C69356C160DA}"/>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8" name="Oval 7">
              <a:extLst>
                <a:ext uri="{FF2B5EF4-FFF2-40B4-BE49-F238E27FC236}">
                  <a16:creationId xmlns:a16="http://schemas.microsoft.com/office/drawing/2014/main" xmlns="" id="{F279C5F2-4C7F-4470-A44F-E8AD69AC9FA0}"/>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87506116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Content, and Large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C16441-0F1F-453B-BACF-543CEDE2AE72}"/>
              </a:ext>
            </a:extLst>
          </p:cNvPr>
          <p:cNvSpPr>
            <a:spLocks noGrp="1"/>
          </p:cNvSpPr>
          <p:nvPr>
            <p:ph type="title"/>
          </p:nvPr>
        </p:nvSpPr>
        <p:spPr>
          <a:xfrm>
            <a:off x="5908430" y="1046163"/>
            <a:ext cx="5445369" cy="1114784"/>
          </a:xfrm>
        </p:spPr>
        <p:txBody>
          <a:bodyPr lIns="0" tIns="0" rIns="0" bIns="0" anchor="b">
            <a:noAutofit/>
          </a:bodyPr>
          <a:lstStyle>
            <a:lvl1pPr>
              <a:defRPr sz="3200" b="1" cap="all" baseline="0"/>
            </a:lvl1p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xmlns="" id="{61EC9302-80D9-4A88-8591-DE2D4BA1F91A}"/>
              </a:ext>
            </a:extLst>
          </p:cNvPr>
          <p:cNvSpPr>
            <a:spLocks noGrp="1"/>
          </p:cNvSpPr>
          <p:nvPr>
            <p:ph idx="1" hasCustomPrompt="1"/>
          </p:nvPr>
        </p:nvSpPr>
        <p:spPr>
          <a:xfrm>
            <a:off x="5908430" y="2506662"/>
            <a:ext cx="5445370" cy="3454523"/>
          </a:xfrm>
        </p:spPr>
        <p:txBody>
          <a:bodyPr lIns="0" tIns="0" rIns="0" bIns="0">
            <a:noAutofit/>
          </a:bodyPr>
          <a:lstStyle>
            <a:lvl1pPr>
              <a:lnSpc>
                <a:spcPct val="100000"/>
              </a:lnSpc>
              <a:buClr>
                <a:schemeClr val="accent1"/>
              </a:buClr>
              <a:defRPr sz="1800"/>
            </a:lvl1pPr>
            <a:lvl2pPr>
              <a:lnSpc>
                <a:spcPct val="100000"/>
              </a:lnSpc>
              <a:buClr>
                <a:schemeClr val="accent1"/>
              </a:buClr>
              <a:defRPr sz="1600"/>
            </a:lvl2pPr>
            <a:lvl3pPr>
              <a:lnSpc>
                <a:spcPct val="100000"/>
              </a:lnSpc>
              <a:buClr>
                <a:schemeClr val="accent1"/>
              </a:buClr>
              <a:defRPr sz="1400"/>
            </a:lvl3pPr>
            <a:lvl4pPr>
              <a:lnSpc>
                <a:spcPct val="100000"/>
              </a:lnSpc>
              <a:buClr>
                <a:schemeClr val="accent1"/>
              </a:buClr>
              <a:defRPr sz="1200"/>
            </a:lvl4pPr>
            <a:lvl5pPr>
              <a:lnSpc>
                <a:spcPct val="100000"/>
              </a:lnSpc>
              <a:buClr>
                <a:schemeClr val="accent1"/>
              </a:buClr>
              <a:defRPr sz="12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Slide Number Placeholder 5">
            <a:extLst>
              <a:ext uri="{FF2B5EF4-FFF2-40B4-BE49-F238E27FC236}">
                <a16:creationId xmlns:a16="http://schemas.microsoft.com/office/drawing/2014/main" xmlns="" id="{2C89B828-B338-413C-B008-0A8566F4881D}"/>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sp>
        <p:nvSpPr>
          <p:cNvPr id="8" name="Content Placeholder 16">
            <a:extLst>
              <a:ext uri="{FF2B5EF4-FFF2-40B4-BE49-F238E27FC236}">
                <a16:creationId xmlns:a16="http://schemas.microsoft.com/office/drawing/2014/main" xmlns="" id="{6AEAE6ED-58FA-4039-939A-E4032520CB3C}"/>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sp>
        <p:nvSpPr>
          <p:cNvPr id="10" name="Picture Placeholder 9">
            <a:extLst>
              <a:ext uri="{FF2B5EF4-FFF2-40B4-BE49-F238E27FC236}">
                <a16:creationId xmlns:a16="http://schemas.microsoft.com/office/drawing/2014/main" xmlns="" id="{4502AABE-45EB-48A5-AD25-47BD8B79DF61}"/>
              </a:ext>
            </a:extLst>
          </p:cNvPr>
          <p:cNvSpPr>
            <a:spLocks noGrp="1"/>
          </p:cNvSpPr>
          <p:nvPr>
            <p:ph type="pic" sz="quarter" idx="15"/>
          </p:nvPr>
        </p:nvSpPr>
        <p:spPr>
          <a:xfrm>
            <a:off x="469045" y="0"/>
            <a:ext cx="5210175" cy="5961063"/>
          </a:xfrm>
          <a:solidFill>
            <a:schemeClr val="bg1">
              <a:lumMod val="85000"/>
            </a:schemeClr>
          </a:solidFill>
        </p:spPr>
        <p:txBody>
          <a:bodyPr anchor="ctr"/>
          <a:lstStyle>
            <a:lvl1pPr marL="0" indent="0" algn="ctr">
              <a:buNone/>
              <a:defRPr/>
            </a:lvl1pPr>
          </a:lstStyle>
          <a:p>
            <a:r>
              <a:rPr lang="en-US" noProof="0" smtClean="0"/>
              <a:t>Click icon to add picture</a:t>
            </a:r>
            <a:endParaRPr lang="en-US" noProof="0" dirty="0"/>
          </a:p>
        </p:txBody>
      </p:sp>
      <p:cxnSp>
        <p:nvCxnSpPr>
          <p:cNvPr id="11" name="Straight Connector 10">
            <a:extLst>
              <a:ext uri="{FF2B5EF4-FFF2-40B4-BE49-F238E27FC236}">
                <a16:creationId xmlns:a16="http://schemas.microsoft.com/office/drawing/2014/main" xmlns="" id="{8888A4FD-81F4-4588-9E6D-70E57577D8BF}"/>
              </a:ext>
            </a:extLst>
          </p:cNvPr>
          <p:cNvCxnSpPr>
            <a:cxnSpLocks/>
          </p:cNvCxnSpPr>
          <p:nvPr userDrawn="1"/>
        </p:nvCxnSpPr>
        <p:spPr>
          <a:xfrm>
            <a:off x="5679220" y="2286312"/>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xmlns="" id="{4CF1D2ED-7B25-4251-BF07-47FBAA534810}"/>
              </a:ext>
            </a:extLst>
          </p:cNvPr>
          <p:cNvGrpSpPr/>
          <p:nvPr userDrawn="1"/>
        </p:nvGrpSpPr>
        <p:grpSpPr>
          <a:xfrm>
            <a:off x="11079786" y="421045"/>
            <a:ext cx="748798" cy="134113"/>
            <a:chOff x="4827813" y="2534636"/>
            <a:chExt cx="996651" cy="178504"/>
          </a:xfrm>
        </p:grpSpPr>
        <p:sp>
          <p:nvSpPr>
            <p:cNvPr id="13" name="Oval 12">
              <a:extLst>
                <a:ext uri="{FF2B5EF4-FFF2-40B4-BE49-F238E27FC236}">
                  <a16:creationId xmlns:a16="http://schemas.microsoft.com/office/drawing/2014/main" xmlns="" id="{E397537E-DF51-4990-9447-2DAE98ABC683}"/>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a:extLst>
                <a:ext uri="{FF2B5EF4-FFF2-40B4-BE49-F238E27FC236}">
                  <a16:creationId xmlns:a16="http://schemas.microsoft.com/office/drawing/2014/main" xmlns="" id="{3E99CAB5-81F4-4EA8-8B36-4A70C59861FD}"/>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Oval 14">
              <a:extLst>
                <a:ext uri="{FF2B5EF4-FFF2-40B4-BE49-F238E27FC236}">
                  <a16:creationId xmlns:a16="http://schemas.microsoft.com/office/drawing/2014/main" xmlns="" id="{16AADF9A-A507-4453-8CE3-3F78BB303FA4}"/>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6" name="Oval 15">
              <a:extLst>
                <a:ext uri="{FF2B5EF4-FFF2-40B4-BE49-F238E27FC236}">
                  <a16:creationId xmlns:a16="http://schemas.microsoft.com/office/drawing/2014/main" xmlns="" id="{C33AA69F-C4B8-479C-9F0F-69C184D0611F}"/>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xmlns="" id="{8725921A-0ED5-431E-899C-28A6920B5029}"/>
              </a:ext>
            </a:extLst>
          </p:cNvPr>
          <p:cNvSpPr/>
          <p:nvPr userDrawn="1"/>
        </p:nvSpPr>
        <p:spPr>
          <a:xfrm>
            <a:off x="10039330" y="896815"/>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Oval 17">
            <a:extLst>
              <a:ext uri="{FF2B5EF4-FFF2-40B4-BE49-F238E27FC236}">
                <a16:creationId xmlns:a16="http://schemas.microsoft.com/office/drawing/2014/main" xmlns="" id="{EE8B169A-8A2F-4425-A9A1-1B828428B434}"/>
              </a:ext>
            </a:extLst>
          </p:cNvPr>
          <p:cNvSpPr/>
          <p:nvPr userDrawn="1"/>
        </p:nvSpPr>
        <p:spPr>
          <a:xfrm>
            <a:off x="9720923" y="672411"/>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43B45974-F6C7-40D3-9399-E05FA19C565E}"/>
              </a:ext>
            </a:extLst>
          </p:cNvPr>
          <p:cNvCxnSpPr>
            <a:cxnSpLocks/>
          </p:cNvCxnSpPr>
          <p:nvPr userDrawn="1"/>
        </p:nvCxnSpPr>
        <p:spPr>
          <a:xfrm>
            <a:off x="7508020" y="2286312"/>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1847650"/>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Content, and Three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C16441-0F1F-453B-BACF-543CEDE2AE72}"/>
              </a:ext>
            </a:extLst>
          </p:cNvPr>
          <p:cNvSpPr>
            <a:spLocks noGrp="1"/>
          </p:cNvSpPr>
          <p:nvPr>
            <p:ph type="title"/>
          </p:nvPr>
        </p:nvSpPr>
        <p:spPr>
          <a:xfrm>
            <a:off x="363416" y="1046163"/>
            <a:ext cx="5445369" cy="1114784"/>
          </a:xfrm>
        </p:spPr>
        <p:txBody>
          <a:bodyPr lIns="0" tIns="0" rIns="0" bIns="0" anchor="b">
            <a:noAutofit/>
          </a:bodyPr>
          <a:lstStyle>
            <a:lvl1pPr>
              <a:defRPr sz="3200" b="1" cap="all" baseline="0"/>
            </a:lvl1p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xmlns="" id="{61EC9302-80D9-4A88-8591-DE2D4BA1F91A}"/>
              </a:ext>
            </a:extLst>
          </p:cNvPr>
          <p:cNvSpPr>
            <a:spLocks noGrp="1"/>
          </p:cNvSpPr>
          <p:nvPr>
            <p:ph idx="1" hasCustomPrompt="1"/>
          </p:nvPr>
        </p:nvSpPr>
        <p:spPr>
          <a:xfrm>
            <a:off x="363416" y="2506662"/>
            <a:ext cx="5445370" cy="3454523"/>
          </a:xfrm>
        </p:spPr>
        <p:txBody>
          <a:bodyPr lIns="0" tIns="0" rIns="0" bIns="0">
            <a:noAutofit/>
          </a:bodyPr>
          <a:lstStyle>
            <a:lvl1pPr>
              <a:lnSpc>
                <a:spcPct val="100000"/>
              </a:lnSpc>
              <a:defRPr sz="1800"/>
            </a:lvl1pPr>
            <a:lvl2pPr>
              <a:lnSpc>
                <a:spcPct val="100000"/>
              </a:lnSpc>
              <a:defRPr sz="1600"/>
            </a:lvl2pPr>
            <a:lvl3pPr>
              <a:lnSpc>
                <a:spcPct val="100000"/>
              </a:lnSpc>
              <a:defRPr sz="1400"/>
            </a:lvl3pPr>
            <a:lvl4pPr>
              <a:lnSpc>
                <a:spcPct val="100000"/>
              </a:lnSpc>
              <a:defRPr sz="1200"/>
            </a:lvl4pPr>
            <a:lvl5pPr>
              <a:lnSpc>
                <a:spcPct val="100000"/>
              </a:lnSpc>
              <a:defRPr sz="12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Slide Number Placeholder 5">
            <a:extLst>
              <a:ext uri="{FF2B5EF4-FFF2-40B4-BE49-F238E27FC236}">
                <a16:creationId xmlns:a16="http://schemas.microsoft.com/office/drawing/2014/main" xmlns="" id="{2C89B828-B338-413C-B008-0A8566F4881D}"/>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sp>
        <p:nvSpPr>
          <p:cNvPr id="8" name="Content Placeholder 16">
            <a:extLst>
              <a:ext uri="{FF2B5EF4-FFF2-40B4-BE49-F238E27FC236}">
                <a16:creationId xmlns:a16="http://schemas.microsoft.com/office/drawing/2014/main" xmlns="" id="{6AEAE6ED-58FA-4039-939A-E4032520CB3C}"/>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sp>
        <p:nvSpPr>
          <p:cNvPr id="10" name="Picture Placeholder 9">
            <a:extLst>
              <a:ext uri="{FF2B5EF4-FFF2-40B4-BE49-F238E27FC236}">
                <a16:creationId xmlns:a16="http://schemas.microsoft.com/office/drawing/2014/main" xmlns="" id="{4502AABE-45EB-48A5-AD25-47BD8B79DF61}"/>
              </a:ext>
            </a:extLst>
          </p:cNvPr>
          <p:cNvSpPr>
            <a:spLocks noGrp="1"/>
          </p:cNvSpPr>
          <p:nvPr>
            <p:ph type="pic" sz="quarter" idx="15"/>
          </p:nvPr>
        </p:nvSpPr>
        <p:spPr>
          <a:xfrm>
            <a:off x="5919755" y="1"/>
            <a:ext cx="3430408" cy="4091942"/>
          </a:xfrm>
          <a:solidFill>
            <a:schemeClr val="bg1">
              <a:lumMod val="85000"/>
            </a:schemeClr>
          </a:solidFill>
        </p:spPr>
        <p:txBody>
          <a:bodyPr anchor="ctr"/>
          <a:lstStyle>
            <a:lvl1pPr marL="0" indent="0" algn="ctr">
              <a:buNone/>
              <a:defRPr/>
            </a:lvl1pPr>
          </a:lstStyle>
          <a:p>
            <a:r>
              <a:rPr lang="en-US" noProof="0" smtClean="0"/>
              <a:t>Click icon to add picture</a:t>
            </a:r>
            <a:endParaRPr lang="en-US" noProof="0" dirty="0"/>
          </a:p>
        </p:txBody>
      </p:sp>
      <p:cxnSp>
        <p:nvCxnSpPr>
          <p:cNvPr id="11" name="Straight Connector 10">
            <a:extLst>
              <a:ext uri="{FF2B5EF4-FFF2-40B4-BE49-F238E27FC236}">
                <a16:creationId xmlns:a16="http://schemas.microsoft.com/office/drawing/2014/main" xmlns="" id="{8888A4FD-81F4-4588-9E6D-70E57577D8BF}"/>
              </a:ext>
            </a:extLst>
          </p:cNvPr>
          <p:cNvCxnSpPr>
            <a:cxnSpLocks/>
          </p:cNvCxnSpPr>
          <p:nvPr userDrawn="1"/>
        </p:nvCxnSpPr>
        <p:spPr>
          <a:xfrm>
            <a:off x="-24055" y="2286312"/>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xmlns="" id="{4CF1D2ED-7B25-4251-BF07-47FBAA534810}"/>
              </a:ext>
            </a:extLst>
          </p:cNvPr>
          <p:cNvGrpSpPr/>
          <p:nvPr userDrawn="1"/>
        </p:nvGrpSpPr>
        <p:grpSpPr>
          <a:xfrm>
            <a:off x="363416" y="421045"/>
            <a:ext cx="748798" cy="134113"/>
            <a:chOff x="4827813" y="2534636"/>
            <a:chExt cx="996651" cy="178504"/>
          </a:xfrm>
        </p:grpSpPr>
        <p:sp>
          <p:nvSpPr>
            <p:cNvPr id="13" name="Oval 12">
              <a:extLst>
                <a:ext uri="{FF2B5EF4-FFF2-40B4-BE49-F238E27FC236}">
                  <a16:creationId xmlns:a16="http://schemas.microsoft.com/office/drawing/2014/main" xmlns="" id="{E397537E-DF51-4990-9447-2DAE98ABC683}"/>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a:extLst>
                <a:ext uri="{FF2B5EF4-FFF2-40B4-BE49-F238E27FC236}">
                  <a16:creationId xmlns:a16="http://schemas.microsoft.com/office/drawing/2014/main" xmlns="" id="{3E99CAB5-81F4-4EA8-8B36-4A70C59861FD}"/>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Oval 14">
              <a:extLst>
                <a:ext uri="{FF2B5EF4-FFF2-40B4-BE49-F238E27FC236}">
                  <a16:creationId xmlns:a16="http://schemas.microsoft.com/office/drawing/2014/main" xmlns="" id="{16AADF9A-A507-4453-8CE3-3F78BB303FA4}"/>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6" name="Oval 15">
              <a:extLst>
                <a:ext uri="{FF2B5EF4-FFF2-40B4-BE49-F238E27FC236}">
                  <a16:creationId xmlns:a16="http://schemas.microsoft.com/office/drawing/2014/main" xmlns="" id="{C33AA69F-C4B8-479C-9F0F-69C184D0611F}"/>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xmlns="" id="{8725921A-0ED5-431E-899C-28A6920B5029}"/>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Oval 17">
            <a:extLst>
              <a:ext uri="{FF2B5EF4-FFF2-40B4-BE49-F238E27FC236}">
                <a16:creationId xmlns:a16="http://schemas.microsoft.com/office/drawing/2014/main" xmlns="" id="{EE8B169A-8A2F-4425-A9A1-1B828428B434}"/>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43B45974-F6C7-40D3-9399-E05FA19C565E}"/>
              </a:ext>
            </a:extLst>
          </p:cNvPr>
          <p:cNvCxnSpPr>
            <a:cxnSpLocks/>
          </p:cNvCxnSpPr>
          <p:nvPr userDrawn="1"/>
        </p:nvCxnSpPr>
        <p:spPr>
          <a:xfrm>
            <a:off x="1804745" y="2286312"/>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Picture Placeholder 9">
            <a:extLst>
              <a:ext uri="{FF2B5EF4-FFF2-40B4-BE49-F238E27FC236}">
                <a16:creationId xmlns:a16="http://schemas.microsoft.com/office/drawing/2014/main" xmlns="" id="{63A2A33D-4D91-454D-A35B-6DA97069EC3F}"/>
              </a:ext>
            </a:extLst>
          </p:cNvPr>
          <p:cNvSpPr>
            <a:spLocks noGrp="1"/>
          </p:cNvSpPr>
          <p:nvPr>
            <p:ph type="pic" sz="quarter" idx="16"/>
          </p:nvPr>
        </p:nvSpPr>
        <p:spPr>
          <a:xfrm>
            <a:off x="9542186" y="555157"/>
            <a:ext cx="2649814" cy="4298197"/>
          </a:xfrm>
          <a:solidFill>
            <a:schemeClr val="bg1">
              <a:lumMod val="85000"/>
            </a:schemeClr>
          </a:solidFill>
        </p:spPr>
        <p:txBody>
          <a:bodyPr anchor="ctr"/>
          <a:lstStyle>
            <a:lvl1pPr marL="0" indent="0" algn="ctr">
              <a:buNone/>
              <a:defRPr/>
            </a:lvl1pPr>
          </a:lstStyle>
          <a:p>
            <a:r>
              <a:rPr lang="en-US" noProof="0" smtClean="0"/>
              <a:t>Click icon to add picture</a:t>
            </a:r>
            <a:endParaRPr lang="en-US" noProof="0" dirty="0"/>
          </a:p>
        </p:txBody>
      </p:sp>
      <p:sp>
        <p:nvSpPr>
          <p:cNvPr id="21" name="Picture Placeholder 9">
            <a:extLst>
              <a:ext uri="{FF2B5EF4-FFF2-40B4-BE49-F238E27FC236}">
                <a16:creationId xmlns:a16="http://schemas.microsoft.com/office/drawing/2014/main" xmlns="" id="{7EC67FB7-777C-473E-95B8-585AA8E66406}"/>
              </a:ext>
            </a:extLst>
          </p:cNvPr>
          <p:cNvSpPr>
            <a:spLocks noGrp="1"/>
          </p:cNvSpPr>
          <p:nvPr>
            <p:ph type="pic" sz="quarter" idx="17"/>
          </p:nvPr>
        </p:nvSpPr>
        <p:spPr>
          <a:xfrm>
            <a:off x="5919754" y="4289110"/>
            <a:ext cx="3430407" cy="1672075"/>
          </a:xfrm>
          <a:solidFill>
            <a:schemeClr val="bg1">
              <a:lumMod val="85000"/>
            </a:schemeClr>
          </a:solidFill>
        </p:spPr>
        <p:txBody>
          <a:bodyPr anchor="ctr"/>
          <a:lstStyle>
            <a:lvl1pPr marL="0" indent="0" algn="ctr">
              <a:buNone/>
              <a:defRPr/>
            </a:lvl1pPr>
          </a:lstStyle>
          <a:p>
            <a:r>
              <a:rPr lang="en-US" noProof="0" smtClean="0"/>
              <a:t>Click icon to add picture</a:t>
            </a:r>
            <a:endParaRPr lang="en-US" noProof="0" dirty="0"/>
          </a:p>
        </p:txBody>
      </p:sp>
    </p:spTree>
    <p:extLst>
      <p:ext uri="{BB962C8B-B14F-4D97-AF65-F5344CB8AC3E}">
        <p14:creationId xmlns:p14="http://schemas.microsoft.com/office/powerpoint/2010/main" val="23405895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alf Image Horizonta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D44E22-137C-4913-A29E-04F82EA87867}"/>
              </a:ext>
            </a:extLst>
          </p:cNvPr>
          <p:cNvSpPr>
            <a:spLocks noGrp="1"/>
          </p:cNvSpPr>
          <p:nvPr>
            <p:ph type="title" hasCustomPrompt="1"/>
          </p:nvPr>
        </p:nvSpPr>
        <p:spPr>
          <a:xfrm>
            <a:off x="831850" y="3794663"/>
            <a:ext cx="10515600" cy="823232"/>
          </a:xfrm>
        </p:spPr>
        <p:txBody>
          <a:bodyPr vert="horz" lIns="91440" tIns="45720" rIns="91440" bIns="45720" rtlCol="0" anchor="b">
            <a:noAutofit/>
          </a:bodyPr>
          <a:lstStyle>
            <a:lvl1pPr algn="ctr">
              <a:defRPr lang="en-IN" sz="3600" b="1" cap="all" baseline="0"/>
            </a:lvl1pPr>
          </a:lstStyle>
          <a:p>
            <a:pPr lvl="0"/>
            <a:r>
              <a:rPr lang="en-US" noProof="0"/>
              <a:t>TITLE HERE</a:t>
            </a:r>
          </a:p>
        </p:txBody>
      </p:sp>
      <p:sp>
        <p:nvSpPr>
          <p:cNvPr id="3" name="Text Placeholder 2">
            <a:extLst>
              <a:ext uri="{FF2B5EF4-FFF2-40B4-BE49-F238E27FC236}">
                <a16:creationId xmlns:a16="http://schemas.microsoft.com/office/drawing/2014/main" xmlns="" id="{6E8BFC94-FFEC-4290-AC27-760323F21BA3}"/>
              </a:ext>
            </a:extLst>
          </p:cNvPr>
          <p:cNvSpPr>
            <a:spLocks noGrp="1"/>
          </p:cNvSpPr>
          <p:nvPr>
            <p:ph type="body" idx="1" hasCustomPrompt="1"/>
          </p:nvPr>
        </p:nvSpPr>
        <p:spPr>
          <a:xfrm>
            <a:off x="831850" y="4839691"/>
            <a:ext cx="10515600" cy="1305379"/>
          </a:xfrm>
        </p:spPr>
        <p:txBody>
          <a:bodyPr vert="horz" lIns="91440" tIns="45720" rIns="91440" bIns="45720" rtlCol="0">
            <a:noAutofit/>
          </a:bodyPr>
          <a:lstStyle>
            <a:lvl1pPr marL="0" indent="0" algn="ctr">
              <a:lnSpc>
                <a:spcPct val="100000"/>
              </a:lnSpc>
              <a:buNone/>
              <a:defRPr lang="en-US" sz="1800" b="0" cap="none" baseline="0" dirty="0" smtClean="0"/>
            </a:lvl1pPr>
          </a:lstStyle>
          <a:p>
            <a:pPr marL="228600" lvl="0" indent="-228600"/>
            <a:r>
              <a:rPr lang="en-US" noProof="0"/>
              <a:t>Edit Master text styles</a:t>
            </a:r>
          </a:p>
        </p:txBody>
      </p:sp>
      <p:sp>
        <p:nvSpPr>
          <p:cNvPr id="6" name="Slide Number Placeholder 5">
            <a:extLst>
              <a:ext uri="{FF2B5EF4-FFF2-40B4-BE49-F238E27FC236}">
                <a16:creationId xmlns:a16="http://schemas.microsoft.com/office/drawing/2014/main" xmlns="" id="{B44139FA-A83B-432B-9C7C-26634F4630E6}"/>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sp>
        <p:nvSpPr>
          <p:cNvPr id="14" name="Picture Placeholder 13">
            <a:extLst>
              <a:ext uri="{FF2B5EF4-FFF2-40B4-BE49-F238E27FC236}">
                <a16:creationId xmlns:a16="http://schemas.microsoft.com/office/drawing/2014/main" xmlns="" id="{A7389277-B3D3-4AEE-8BE0-0559A7396981}"/>
              </a:ext>
            </a:extLst>
          </p:cNvPr>
          <p:cNvSpPr>
            <a:spLocks noGrp="1"/>
          </p:cNvSpPr>
          <p:nvPr>
            <p:ph type="pic" sz="quarter" idx="13"/>
          </p:nvPr>
        </p:nvSpPr>
        <p:spPr>
          <a:xfrm>
            <a:off x="0" y="0"/>
            <a:ext cx="12192000" cy="3713018"/>
          </a:xfrm>
          <a:solidFill>
            <a:schemeClr val="bg1">
              <a:lumMod val="85000"/>
            </a:schemeClr>
          </a:solidFill>
        </p:spPr>
        <p:txBody>
          <a:bodyPr anchor="ctr">
            <a:normAutofit/>
          </a:bodyPr>
          <a:lstStyle>
            <a:lvl1pPr marL="0" indent="0" algn="ctr">
              <a:buNone/>
              <a:defRPr sz="2000"/>
            </a:lvl1pPr>
          </a:lstStyle>
          <a:p>
            <a:r>
              <a:rPr lang="en-US" noProof="0" smtClean="0"/>
              <a:t>Click icon to add picture</a:t>
            </a:r>
            <a:endParaRPr lang="en-US" noProof="0" dirty="0"/>
          </a:p>
        </p:txBody>
      </p:sp>
      <p:cxnSp>
        <p:nvCxnSpPr>
          <p:cNvPr id="7" name="Straight Connector 6">
            <a:extLst>
              <a:ext uri="{FF2B5EF4-FFF2-40B4-BE49-F238E27FC236}">
                <a16:creationId xmlns:a16="http://schemas.microsoft.com/office/drawing/2014/main" xmlns="" id="{D93E40EC-FFAE-4BC0-932E-60CC9A1785C0}"/>
              </a:ext>
            </a:extLst>
          </p:cNvPr>
          <p:cNvCxnSpPr>
            <a:cxnSpLocks/>
          </p:cNvCxnSpPr>
          <p:nvPr userDrawn="1"/>
        </p:nvCxnSpPr>
        <p:spPr>
          <a:xfrm>
            <a:off x="5351690" y="3748188"/>
            <a:ext cx="1488621" cy="0"/>
          </a:xfrm>
          <a:prstGeom prst="line">
            <a:avLst/>
          </a:prstGeom>
          <a:ln w="139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Content Placeholder 16">
            <a:extLst>
              <a:ext uri="{FF2B5EF4-FFF2-40B4-BE49-F238E27FC236}">
                <a16:creationId xmlns:a16="http://schemas.microsoft.com/office/drawing/2014/main" xmlns="" id="{B34A1799-63F2-4B23-A188-7BAB23FB821F}"/>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grpSp>
        <p:nvGrpSpPr>
          <p:cNvPr id="18" name="Group 17">
            <a:extLst>
              <a:ext uri="{FF2B5EF4-FFF2-40B4-BE49-F238E27FC236}">
                <a16:creationId xmlns:a16="http://schemas.microsoft.com/office/drawing/2014/main" xmlns="" id="{65844635-8274-49B1-BBEC-354A0872E526}"/>
              </a:ext>
            </a:extLst>
          </p:cNvPr>
          <p:cNvGrpSpPr/>
          <p:nvPr userDrawn="1"/>
        </p:nvGrpSpPr>
        <p:grpSpPr>
          <a:xfrm>
            <a:off x="5721601" y="4594679"/>
            <a:ext cx="748798" cy="134113"/>
            <a:chOff x="4827813" y="2534636"/>
            <a:chExt cx="996651" cy="178504"/>
          </a:xfrm>
        </p:grpSpPr>
        <p:sp>
          <p:nvSpPr>
            <p:cNvPr id="19" name="Oval 18">
              <a:extLst>
                <a:ext uri="{FF2B5EF4-FFF2-40B4-BE49-F238E27FC236}">
                  <a16:creationId xmlns:a16="http://schemas.microsoft.com/office/drawing/2014/main" xmlns="" id="{9754643C-5B30-4FC2-BFAC-4FD007AC9EC7}"/>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Oval 19">
              <a:extLst>
                <a:ext uri="{FF2B5EF4-FFF2-40B4-BE49-F238E27FC236}">
                  <a16:creationId xmlns:a16="http://schemas.microsoft.com/office/drawing/2014/main" xmlns="" id="{23FDDB55-6BA5-4489-9E37-4A76254A5CD7}"/>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xmlns="" id="{DA023CF8-2471-40A5-B2EF-E9BF4DF2C0E1}"/>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2" name="Oval 21">
              <a:extLst>
                <a:ext uri="{FF2B5EF4-FFF2-40B4-BE49-F238E27FC236}">
                  <a16:creationId xmlns:a16="http://schemas.microsoft.com/office/drawing/2014/main" xmlns="" id="{F9B0428F-5D1A-4CD3-BDA2-9CA7F5141455}"/>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427806385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2237E7-A574-47D2-9624-D12F47560519}"/>
              </a:ext>
            </a:extLst>
          </p:cNvPr>
          <p:cNvSpPr>
            <a:spLocks noGrp="1"/>
          </p:cNvSpPr>
          <p:nvPr>
            <p:ph type="title" hasCustomPrompt="1"/>
          </p:nvPr>
        </p:nvSpPr>
        <p:spPr>
          <a:xfrm>
            <a:off x="363416" y="246186"/>
            <a:ext cx="3206261" cy="1037492"/>
          </a:xfrm>
        </p:spPr>
        <p:txBody>
          <a:bodyPr lIns="0" tIns="0" rIns="0" bIns="0" anchor="b">
            <a:noAutofit/>
          </a:bodyPr>
          <a:lstStyle>
            <a:lvl1pPr>
              <a:defRPr sz="3200" b="1" cap="all" baseline="0"/>
            </a:lvl1pPr>
          </a:lstStyle>
          <a:p>
            <a:r>
              <a:rPr lang="en-US" noProof="0"/>
              <a:t>Title here</a:t>
            </a:r>
          </a:p>
        </p:txBody>
      </p:sp>
      <p:sp>
        <p:nvSpPr>
          <p:cNvPr id="3" name="Text Placeholder 2">
            <a:extLst>
              <a:ext uri="{FF2B5EF4-FFF2-40B4-BE49-F238E27FC236}">
                <a16:creationId xmlns:a16="http://schemas.microsoft.com/office/drawing/2014/main" xmlns="" id="{712D9B6D-CE43-4FB1-87C0-D3565E730242}"/>
              </a:ext>
            </a:extLst>
          </p:cNvPr>
          <p:cNvSpPr>
            <a:spLocks noGrp="1"/>
          </p:cNvSpPr>
          <p:nvPr>
            <p:ph type="body" idx="1" hasCustomPrompt="1"/>
          </p:nvPr>
        </p:nvSpPr>
        <p:spPr>
          <a:xfrm>
            <a:off x="4080986" y="2426274"/>
            <a:ext cx="3008434" cy="601087"/>
          </a:xfrm>
        </p:spPr>
        <p:txBody>
          <a:bodyPr lIns="0" tIns="0" rIns="0" bIns="0" anchor="b">
            <a:noAutofit/>
          </a:bodyPr>
          <a:lstStyle>
            <a:lvl1pPr marL="0" indent="0">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a:extLst>
              <a:ext uri="{FF2B5EF4-FFF2-40B4-BE49-F238E27FC236}">
                <a16:creationId xmlns:a16="http://schemas.microsoft.com/office/drawing/2014/main" xmlns="" id="{249D73CD-EB11-4ED6-80CF-B68320D57E91}"/>
              </a:ext>
            </a:extLst>
          </p:cNvPr>
          <p:cNvSpPr>
            <a:spLocks noGrp="1"/>
          </p:cNvSpPr>
          <p:nvPr>
            <p:ph sz="half" idx="2" hasCustomPrompt="1"/>
          </p:nvPr>
        </p:nvSpPr>
        <p:spPr>
          <a:xfrm>
            <a:off x="4080986" y="3097702"/>
            <a:ext cx="3008434" cy="3091961"/>
          </a:xfrm>
        </p:spPr>
        <p:txBody>
          <a:bodyPr lIns="0" tIns="0" rIns="0" bIns="0">
            <a:noAutofit/>
          </a:bodyPr>
          <a:lstStyle>
            <a:lvl1pPr>
              <a:defRPr sz="1600"/>
            </a:lvl1pPr>
            <a:lvl2pPr>
              <a:defRPr sz="1400"/>
            </a:lvl2pPr>
            <a:lvl3pPr>
              <a:defRPr sz="1200"/>
            </a:lvl3pPr>
            <a:lvl4pPr>
              <a:defRPr sz="1100"/>
            </a:lvl4pPr>
            <a:lvl5pPr>
              <a:defRPr sz="11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Slide Number Placeholder 5">
            <a:extLst>
              <a:ext uri="{FF2B5EF4-FFF2-40B4-BE49-F238E27FC236}">
                <a16:creationId xmlns:a16="http://schemas.microsoft.com/office/drawing/2014/main" xmlns=""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sp>
        <p:nvSpPr>
          <p:cNvPr id="11" name="Content Placeholder 16">
            <a:extLst>
              <a:ext uri="{FF2B5EF4-FFF2-40B4-BE49-F238E27FC236}">
                <a16:creationId xmlns:a16="http://schemas.microsoft.com/office/drawing/2014/main" xmlns="" id="{57889B18-CC7E-47A7-B83B-45D7871D298A}"/>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grpSp>
        <p:nvGrpSpPr>
          <p:cNvPr id="6" name="Group 5">
            <a:extLst>
              <a:ext uri="{FF2B5EF4-FFF2-40B4-BE49-F238E27FC236}">
                <a16:creationId xmlns:a16="http://schemas.microsoft.com/office/drawing/2014/main" xmlns="" id="{A6A27954-3A0E-430B-AD48-05A3F3278D70}"/>
              </a:ext>
            </a:extLst>
          </p:cNvPr>
          <p:cNvGrpSpPr/>
          <p:nvPr userDrawn="1"/>
        </p:nvGrpSpPr>
        <p:grpSpPr>
          <a:xfrm>
            <a:off x="-24056" y="1452564"/>
            <a:ext cx="3385227" cy="134113"/>
            <a:chOff x="-24055" y="1452565"/>
            <a:chExt cx="2374534" cy="0"/>
          </a:xfrm>
        </p:grpSpPr>
        <p:cxnSp>
          <p:nvCxnSpPr>
            <p:cNvPr id="12" name="Straight Connector 11">
              <a:extLst>
                <a:ext uri="{FF2B5EF4-FFF2-40B4-BE49-F238E27FC236}">
                  <a16:creationId xmlns:a16="http://schemas.microsoft.com/office/drawing/2014/main" xmlns=""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cxnSp>
        <p:nvCxnSpPr>
          <p:cNvPr id="22" name="Straight Connector 21">
            <a:extLst>
              <a:ext uri="{FF2B5EF4-FFF2-40B4-BE49-F238E27FC236}">
                <a16:creationId xmlns:a16="http://schemas.microsoft.com/office/drawing/2014/main" xmlns="" id="{6831C4EF-58CF-4AEC-9F81-CB38D946A457}"/>
              </a:ext>
            </a:extLst>
          </p:cNvPr>
          <p:cNvCxnSpPr>
            <a:cxnSpLocks/>
          </p:cNvCxnSpPr>
          <p:nvPr userDrawn="1"/>
        </p:nvCxnSpPr>
        <p:spPr>
          <a:xfrm flipV="1">
            <a:off x="3639489" y="421045"/>
            <a:ext cx="0" cy="5768619"/>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9" name="Text Placeholder 2">
            <a:extLst>
              <a:ext uri="{FF2B5EF4-FFF2-40B4-BE49-F238E27FC236}">
                <a16:creationId xmlns:a16="http://schemas.microsoft.com/office/drawing/2014/main" xmlns="" id="{A09F60F9-61AE-4464-B369-1CF86DB708DA}"/>
              </a:ext>
            </a:extLst>
          </p:cNvPr>
          <p:cNvSpPr>
            <a:spLocks noGrp="1"/>
          </p:cNvSpPr>
          <p:nvPr>
            <p:ph type="body" idx="15" hasCustomPrompt="1"/>
          </p:nvPr>
        </p:nvSpPr>
        <p:spPr>
          <a:xfrm>
            <a:off x="7870582" y="2426274"/>
            <a:ext cx="3008434" cy="601087"/>
          </a:xfrm>
        </p:spPr>
        <p:txBody>
          <a:bodyPr lIns="0" tIns="0" rIns="0" bIns="0" anchor="b">
            <a:noAutofit/>
          </a:bodyPr>
          <a:lstStyle>
            <a:lvl1pPr marL="0" indent="0">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0" name="Content Placeholder 3">
            <a:extLst>
              <a:ext uri="{FF2B5EF4-FFF2-40B4-BE49-F238E27FC236}">
                <a16:creationId xmlns:a16="http://schemas.microsoft.com/office/drawing/2014/main" xmlns="" id="{124CEF01-2C7C-4568-8A45-5F5A058ECFC1}"/>
              </a:ext>
            </a:extLst>
          </p:cNvPr>
          <p:cNvSpPr>
            <a:spLocks noGrp="1"/>
          </p:cNvSpPr>
          <p:nvPr>
            <p:ph sz="half" idx="16" hasCustomPrompt="1"/>
          </p:nvPr>
        </p:nvSpPr>
        <p:spPr>
          <a:xfrm>
            <a:off x="7870582" y="3097702"/>
            <a:ext cx="3008434" cy="3091961"/>
          </a:xfrm>
        </p:spPr>
        <p:txBody>
          <a:bodyPr lIns="0" tIns="0" rIns="0" bIns="0">
            <a:noAutofit/>
          </a:bodyPr>
          <a:lstStyle>
            <a:lvl1pPr>
              <a:defRPr sz="1600"/>
            </a:lvl1pPr>
            <a:lvl2pPr>
              <a:defRPr sz="1400"/>
            </a:lvl2pPr>
            <a:lvl3pPr>
              <a:defRPr sz="1200"/>
            </a:lvl3pPr>
            <a:lvl4pPr>
              <a:defRPr sz="1100"/>
            </a:lvl4pPr>
            <a:lvl5pPr>
              <a:defRPr sz="11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3" name="Picture Placeholder 8">
            <a:extLst>
              <a:ext uri="{FF2B5EF4-FFF2-40B4-BE49-F238E27FC236}">
                <a16:creationId xmlns:a16="http://schemas.microsoft.com/office/drawing/2014/main" xmlns="" id="{BAF86618-E012-4E70-91E3-A72E71C63E64}"/>
              </a:ext>
            </a:extLst>
          </p:cNvPr>
          <p:cNvSpPr>
            <a:spLocks noGrp="1"/>
          </p:cNvSpPr>
          <p:nvPr>
            <p:ph type="pic" sz="quarter" idx="18" hasCustomPrompt="1"/>
          </p:nvPr>
        </p:nvSpPr>
        <p:spPr>
          <a:xfrm>
            <a:off x="4080986" y="1676296"/>
            <a:ext cx="587932" cy="587932"/>
          </a:xfrm>
          <a:noFill/>
        </p:spPr>
        <p:txBody>
          <a:bodyPr anchor="ctr">
            <a:noAutofit/>
          </a:bodyPr>
          <a:lstStyle>
            <a:lvl1pPr marL="0" indent="0" algn="ctr">
              <a:buNone/>
              <a:defRPr sz="1400">
                <a:solidFill>
                  <a:schemeClr val="tx1"/>
                </a:solidFill>
              </a:defRPr>
            </a:lvl1pPr>
          </a:lstStyle>
          <a:p>
            <a:r>
              <a:rPr lang="en-US" noProof="0" dirty="0"/>
              <a:t>Icon Here</a:t>
            </a:r>
          </a:p>
        </p:txBody>
      </p:sp>
      <p:sp>
        <p:nvSpPr>
          <p:cNvPr id="24" name="Picture Placeholder 8">
            <a:extLst>
              <a:ext uri="{FF2B5EF4-FFF2-40B4-BE49-F238E27FC236}">
                <a16:creationId xmlns:a16="http://schemas.microsoft.com/office/drawing/2014/main" xmlns="" id="{4FF378B9-734E-4C43-836C-CB80566DDB15}"/>
              </a:ext>
            </a:extLst>
          </p:cNvPr>
          <p:cNvSpPr>
            <a:spLocks noGrp="1"/>
          </p:cNvSpPr>
          <p:nvPr>
            <p:ph type="pic" sz="quarter" idx="19" hasCustomPrompt="1"/>
          </p:nvPr>
        </p:nvSpPr>
        <p:spPr>
          <a:xfrm>
            <a:off x="7868008" y="1676296"/>
            <a:ext cx="587932" cy="587932"/>
          </a:xfrm>
          <a:noFill/>
        </p:spPr>
        <p:txBody>
          <a:bodyPr anchor="ctr">
            <a:noAutofit/>
          </a:bodyPr>
          <a:lstStyle>
            <a:lvl1pPr marL="0" indent="0" algn="ctr">
              <a:buNone/>
              <a:defRPr sz="1400">
                <a:solidFill>
                  <a:schemeClr val="tx1"/>
                </a:solidFill>
              </a:defRPr>
            </a:lvl1pPr>
          </a:lstStyle>
          <a:p>
            <a:r>
              <a:rPr lang="en-US" noProof="0" dirty="0"/>
              <a:t>Icon Here</a:t>
            </a:r>
          </a:p>
        </p:txBody>
      </p:sp>
      <p:sp>
        <p:nvSpPr>
          <p:cNvPr id="25" name="Oval 24">
            <a:extLst>
              <a:ext uri="{FF2B5EF4-FFF2-40B4-BE49-F238E27FC236}">
                <a16:creationId xmlns:a16="http://schemas.microsoft.com/office/drawing/2014/main" xmlns="" id="{3F366940-FB5E-4B76-8829-80C14F137B3A}"/>
              </a:ext>
            </a:extLst>
          </p:cNvPr>
          <p:cNvSpPr/>
          <p:nvPr userDrawn="1"/>
        </p:nvSpPr>
        <p:spPr>
          <a:xfrm>
            <a:off x="10251393" y="555158"/>
            <a:ext cx="3298372" cy="3298372"/>
          </a:xfrm>
          <a:prstGeom prst="ellipse">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xmlns="" id="{75486FFB-46EF-4E74-BFFF-7ED054DB0D9C}"/>
              </a:ext>
            </a:extLst>
          </p:cNvPr>
          <p:cNvSpPr/>
          <p:nvPr userDrawn="1"/>
        </p:nvSpPr>
        <p:spPr>
          <a:xfrm>
            <a:off x="9932986" y="330754"/>
            <a:ext cx="1268186" cy="1268186"/>
          </a:xfrm>
          <a:prstGeom prst="ellipse">
            <a:avLst/>
          </a:prstGeom>
          <a:noFill/>
          <a:ln w="31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Text Placeholder 2">
            <a:extLst>
              <a:ext uri="{FF2B5EF4-FFF2-40B4-BE49-F238E27FC236}">
                <a16:creationId xmlns:a16="http://schemas.microsoft.com/office/drawing/2014/main" xmlns="" id="{76F2CCF2-293A-49CA-B2A9-134BB5DEF98E}"/>
              </a:ext>
            </a:extLst>
          </p:cNvPr>
          <p:cNvSpPr>
            <a:spLocks noGrp="1"/>
          </p:cNvSpPr>
          <p:nvPr>
            <p:ph type="body" idx="20" hasCustomPrompt="1"/>
          </p:nvPr>
        </p:nvSpPr>
        <p:spPr>
          <a:xfrm>
            <a:off x="4080985" y="480157"/>
            <a:ext cx="6944563" cy="823912"/>
          </a:xfrm>
        </p:spPr>
        <p:txBody>
          <a:bodyPr lIns="0" tIns="0" rIns="0" bIns="0" anchor="ctr">
            <a:noAutofit/>
          </a:bodyPr>
          <a:lstStyle>
            <a:lvl1pPr marL="0" indent="0">
              <a:buNone/>
              <a:defRPr sz="2000" b="1">
                <a:solidFill>
                  <a:schemeClr val="tx1">
                    <a:lumMod val="50000"/>
                    <a:lumOff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grpSp>
        <p:nvGrpSpPr>
          <p:cNvPr id="27" name="Group 26">
            <a:extLst>
              <a:ext uri="{FF2B5EF4-FFF2-40B4-BE49-F238E27FC236}">
                <a16:creationId xmlns:a16="http://schemas.microsoft.com/office/drawing/2014/main" xmlns="" id="{6D35CCD2-B73F-944C-B572-7FBFC7DE22E4}"/>
              </a:ext>
            </a:extLst>
          </p:cNvPr>
          <p:cNvGrpSpPr/>
          <p:nvPr userDrawn="1"/>
        </p:nvGrpSpPr>
        <p:grpSpPr>
          <a:xfrm>
            <a:off x="363416" y="421045"/>
            <a:ext cx="748798" cy="134113"/>
            <a:chOff x="4827813" y="2534636"/>
            <a:chExt cx="996651" cy="178504"/>
          </a:xfrm>
        </p:grpSpPr>
        <p:sp>
          <p:nvSpPr>
            <p:cNvPr id="28" name="Oval 27">
              <a:extLst>
                <a:ext uri="{FF2B5EF4-FFF2-40B4-BE49-F238E27FC236}">
                  <a16:creationId xmlns:a16="http://schemas.microsoft.com/office/drawing/2014/main" xmlns="" id="{9D8F78D8-558F-3540-A5F4-B1AD8942B341}"/>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Oval 34">
              <a:extLst>
                <a:ext uri="{FF2B5EF4-FFF2-40B4-BE49-F238E27FC236}">
                  <a16:creationId xmlns:a16="http://schemas.microsoft.com/office/drawing/2014/main" xmlns="" id="{3F8F621A-F298-2B48-B7E0-8D9BEE8AA763}"/>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Oval 35">
              <a:extLst>
                <a:ext uri="{FF2B5EF4-FFF2-40B4-BE49-F238E27FC236}">
                  <a16:creationId xmlns:a16="http://schemas.microsoft.com/office/drawing/2014/main" xmlns="" id="{C17A3A3B-82AE-0A46-AE32-9B111F975BDB}"/>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7" name="Oval 36">
              <a:extLst>
                <a:ext uri="{FF2B5EF4-FFF2-40B4-BE49-F238E27FC236}">
                  <a16:creationId xmlns:a16="http://schemas.microsoft.com/office/drawing/2014/main" xmlns="" id="{DF206CE3-6B94-C340-8BA3-A2A4E407E499}"/>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21905163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alf Image Vertical Purple">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xmlns="" id="{A7389277-B3D3-4AEE-8BE0-0559A7396981}"/>
              </a:ext>
            </a:extLst>
          </p:cNvPr>
          <p:cNvSpPr>
            <a:spLocks noGrp="1"/>
          </p:cNvSpPr>
          <p:nvPr>
            <p:ph type="pic" sz="quarter" idx="13"/>
          </p:nvPr>
        </p:nvSpPr>
        <p:spPr>
          <a:xfrm>
            <a:off x="5316488" y="0"/>
            <a:ext cx="6875511" cy="6858000"/>
          </a:xfrm>
          <a:solidFill>
            <a:schemeClr val="bg1">
              <a:lumMod val="85000"/>
            </a:schemeClr>
          </a:solidFill>
        </p:spPr>
        <p:txBody>
          <a:bodyPr anchor="ctr">
            <a:normAutofit/>
          </a:bodyPr>
          <a:lstStyle>
            <a:lvl1pPr marL="0" indent="0" algn="ctr">
              <a:buNone/>
              <a:defRPr sz="2000"/>
            </a:lvl1pPr>
          </a:lstStyle>
          <a:p>
            <a:r>
              <a:rPr lang="en-US" noProof="0" smtClean="0"/>
              <a:t>Click icon to add picture</a:t>
            </a:r>
            <a:endParaRPr lang="en-US" noProof="0" dirty="0"/>
          </a:p>
        </p:txBody>
      </p:sp>
      <p:sp>
        <p:nvSpPr>
          <p:cNvPr id="4" name="Rectangle 3">
            <a:extLst>
              <a:ext uri="{FF2B5EF4-FFF2-40B4-BE49-F238E27FC236}">
                <a16:creationId xmlns:a16="http://schemas.microsoft.com/office/drawing/2014/main" xmlns="" id="{9536DA47-61AF-4CF1-8DF3-3721934D13E3}"/>
              </a:ext>
            </a:extLst>
          </p:cNvPr>
          <p:cNvSpPr/>
          <p:nvPr userDrawn="1"/>
        </p:nvSpPr>
        <p:spPr>
          <a:xfrm>
            <a:off x="0" y="0"/>
            <a:ext cx="5316488"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Rectangle 4">
            <a:extLst>
              <a:ext uri="{FF2B5EF4-FFF2-40B4-BE49-F238E27FC236}">
                <a16:creationId xmlns:a16="http://schemas.microsoft.com/office/drawing/2014/main" xmlns="" id="{056FD760-FBDC-4410-A039-469F7931D3A3}"/>
              </a:ext>
            </a:extLst>
          </p:cNvPr>
          <p:cNvSpPr/>
          <p:nvPr userDrawn="1"/>
        </p:nvSpPr>
        <p:spPr>
          <a:xfrm>
            <a:off x="831850" y="1723292"/>
            <a:ext cx="5307246" cy="3745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BCD44E22-137C-4913-A29E-04F82EA87867}"/>
              </a:ext>
            </a:extLst>
          </p:cNvPr>
          <p:cNvSpPr>
            <a:spLocks noGrp="1"/>
          </p:cNvSpPr>
          <p:nvPr>
            <p:ph type="title" hasCustomPrompt="1"/>
          </p:nvPr>
        </p:nvSpPr>
        <p:spPr>
          <a:xfrm>
            <a:off x="384651" y="1087907"/>
            <a:ext cx="4468698" cy="1444275"/>
          </a:xfrm>
        </p:spPr>
        <p:txBody>
          <a:bodyPr vert="horz" lIns="91440" tIns="792000" rIns="91440" bIns="45720" rtlCol="0" anchor="t">
            <a:noAutofit/>
          </a:bodyPr>
          <a:lstStyle>
            <a:lvl1pPr algn="l">
              <a:defRPr lang="en-IN" sz="3600" b="1" cap="all" baseline="0">
                <a:solidFill>
                  <a:schemeClr val="bg1"/>
                </a:solidFill>
              </a:defRPr>
            </a:lvl1pPr>
          </a:lstStyle>
          <a:p>
            <a:pPr lvl="0"/>
            <a:r>
              <a:rPr lang="en-US" noProof="0"/>
              <a:t>TITLE HERE</a:t>
            </a:r>
          </a:p>
        </p:txBody>
      </p:sp>
      <p:sp>
        <p:nvSpPr>
          <p:cNvPr id="3" name="Text Placeholder 2">
            <a:extLst>
              <a:ext uri="{FF2B5EF4-FFF2-40B4-BE49-F238E27FC236}">
                <a16:creationId xmlns:a16="http://schemas.microsoft.com/office/drawing/2014/main" xmlns="" id="{6E8BFC94-FFEC-4290-AC27-760323F21BA3}"/>
              </a:ext>
            </a:extLst>
          </p:cNvPr>
          <p:cNvSpPr>
            <a:spLocks noGrp="1"/>
          </p:cNvSpPr>
          <p:nvPr>
            <p:ph type="body" idx="1" hasCustomPrompt="1"/>
          </p:nvPr>
        </p:nvSpPr>
        <p:spPr>
          <a:xfrm>
            <a:off x="368711" y="2552611"/>
            <a:ext cx="4097778" cy="1992819"/>
          </a:xfrm>
        </p:spPr>
        <p:txBody>
          <a:bodyPr vert="horz" lIns="91440" tIns="45720" rIns="91440" bIns="45720" rtlCol="0">
            <a:noAutofit/>
          </a:bodyPr>
          <a:lstStyle>
            <a:lvl1pPr marL="0" indent="0" algn="l">
              <a:lnSpc>
                <a:spcPct val="100000"/>
              </a:lnSpc>
              <a:buNone/>
              <a:defRPr lang="en-US" sz="1800" b="0" cap="none" baseline="0" dirty="0" smtClean="0">
                <a:solidFill>
                  <a:schemeClr val="bg1"/>
                </a:solidFill>
              </a:defRPr>
            </a:lvl1pPr>
          </a:lstStyle>
          <a:p>
            <a:pPr marL="228600" lvl="0" indent="-228600"/>
            <a:r>
              <a:rPr lang="en-US" noProof="0"/>
              <a:t>Edit Master text styles</a:t>
            </a:r>
          </a:p>
        </p:txBody>
      </p:sp>
      <p:sp>
        <p:nvSpPr>
          <p:cNvPr id="6" name="Slide Number Placeholder 5">
            <a:extLst>
              <a:ext uri="{FF2B5EF4-FFF2-40B4-BE49-F238E27FC236}">
                <a16:creationId xmlns:a16="http://schemas.microsoft.com/office/drawing/2014/main" xmlns="" id="{B44139FA-A83B-432B-9C7C-26634F4630E6}"/>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7" name="Straight Connector 6">
            <a:extLst>
              <a:ext uri="{FF2B5EF4-FFF2-40B4-BE49-F238E27FC236}">
                <a16:creationId xmlns:a16="http://schemas.microsoft.com/office/drawing/2014/main" xmlns="" id="{D93E40EC-FFAE-4BC0-932E-60CC9A1785C0}"/>
              </a:ext>
            </a:extLst>
          </p:cNvPr>
          <p:cNvCxnSpPr>
            <a:cxnSpLocks/>
          </p:cNvCxnSpPr>
          <p:nvPr userDrawn="1"/>
        </p:nvCxnSpPr>
        <p:spPr>
          <a:xfrm>
            <a:off x="454991" y="1620451"/>
            <a:ext cx="1488621"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Content Placeholder 16">
            <a:extLst>
              <a:ext uri="{FF2B5EF4-FFF2-40B4-BE49-F238E27FC236}">
                <a16:creationId xmlns:a16="http://schemas.microsoft.com/office/drawing/2014/main" xmlns="" id="{B34A1799-63F2-4B23-A188-7BAB23FB821F}"/>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grpSp>
        <p:nvGrpSpPr>
          <p:cNvPr id="13" name="Group 12">
            <a:extLst>
              <a:ext uri="{FF2B5EF4-FFF2-40B4-BE49-F238E27FC236}">
                <a16:creationId xmlns:a16="http://schemas.microsoft.com/office/drawing/2014/main" xmlns="" id="{C5F2EA84-5150-479B-86D5-F4BAE1263488}"/>
              </a:ext>
            </a:extLst>
          </p:cNvPr>
          <p:cNvGrpSpPr/>
          <p:nvPr userDrawn="1"/>
        </p:nvGrpSpPr>
        <p:grpSpPr>
          <a:xfrm flipH="1">
            <a:off x="1130928" y="4803540"/>
            <a:ext cx="3616779" cy="3522776"/>
            <a:chOff x="2555621" y="3917613"/>
            <a:chExt cx="3616779" cy="3522776"/>
          </a:xfrm>
        </p:grpSpPr>
        <p:sp>
          <p:nvSpPr>
            <p:cNvPr id="15" name="Oval 14">
              <a:extLst>
                <a:ext uri="{FF2B5EF4-FFF2-40B4-BE49-F238E27FC236}">
                  <a16:creationId xmlns:a16="http://schemas.microsoft.com/office/drawing/2014/main" xmlns="" id="{C0699C4B-8D8E-47E2-A0C5-D71C25ABAC72}"/>
                </a:ext>
              </a:extLst>
            </p:cNvPr>
            <p:cNvSpPr/>
            <p:nvPr userDrawn="1"/>
          </p:nvSpPr>
          <p:spPr>
            <a:xfrm>
              <a:off x="2874028" y="4142017"/>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Oval 15">
              <a:extLst>
                <a:ext uri="{FF2B5EF4-FFF2-40B4-BE49-F238E27FC236}">
                  <a16:creationId xmlns:a16="http://schemas.microsoft.com/office/drawing/2014/main" xmlns="" id="{2F607AB9-31A7-4B79-9AFE-0DFDB792E20C}"/>
                </a:ext>
              </a:extLst>
            </p:cNvPr>
            <p:cNvSpPr/>
            <p:nvPr userDrawn="1"/>
          </p:nvSpPr>
          <p:spPr>
            <a:xfrm>
              <a:off x="2555621" y="3917613"/>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1941749301"/>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3CABAC-B403-4354-A27F-4C38B08C1D3F}"/>
              </a:ext>
            </a:extLst>
          </p:cNvPr>
          <p:cNvSpPr>
            <a:spLocks noGrp="1"/>
          </p:cNvSpPr>
          <p:nvPr>
            <p:ph type="title" hasCustomPrompt="1"/>
          </p:nvPr>
        </p:nvSpPr>
        <p:spPr>
          <a:xfrm>
            <a:off x="4712885" y="2704121"/>
            <a:ext cx="6556248" cy="750278"/>
          </a:xfrm>
        </p:spPr>
        <p:txBody>
          <a:bodyPr/>
          <a:lstStyle>
            <a:lvl1pPr>
              <a:defRPr lang="en-US" sz="4800" b="1" kern="1200" cap="all" baseline="0" smtClean="0">
                <a:solidFill>
                  <a:schemeClr val="tx1"/>
                </a:solidFill>
                <a:latin typeface="+mn-lt"/>
                <a:ea typeface="+mn-ea"/>
                <a:cs typeface="+mn-cs"/>
              </a:defRPr>
            </a:lvl1pPr>
          </a:lstStyle>
          <a:p>
            <a:r>
              <a:rPr lang="en-US" noProof="0"/>
              <a:t>Thank You</a:t>
            </a:r>
          </a:p>
        </p:txBody>
      </p:sp>
      <p:sp>
        <p:nvSpPr>
          <p:cNvPr id="4" name="Date Placeholder 3">
            <a:extLst>
              <a:ext uri="{FF2B5EF4-FFF2-40B4-BE49-F238E27FC236}">
                <a16:creationId xmlns:a16="http://schemas.microsoft.com/office/drawing/2014/main" xmlns="" id="{ABDE5D2F-535D-4D7C-9BE1-84BFEC7A6547}"/>
              </a:ext>
            </a:extLst>
          </p:cNvPr>
          <p:cNvSpPr>
            <a:spLocks noGrp="1"/>
          </p:cNvSpPr>
          <p:nvPr>
            <p:ph type="dt" sz="half" idx="10"/>
          </p:nvPr>
        </p:nvSpPr>
        <p:spPr>
          <a:xfrm>
            <a:off x="838200" y="6356350"/>
            <a:ext cx="2743200" cy="365125"/>
          </a:xfrm>
          <a:prstGeom prst="rect">
            <a:avLst/>
          </a:prstGeom>
        </p:spPr>
        <p:txBody>
          <a:bodyPr/>
          <a:lstStyle/>
          <a:p>
            <a:fld id="{C1F93407-1483-4B80-86DE-DAE1D4D89093}" type="datetimeFigureOut">
              <a:rPr lang="en-US" noProof="0" smtClean="0"/>
              <a:t>9/21/2020</a:t>
            </a:fld>
            <a:endParaRPr lang="en-US" noProof="0" dirty="0"/>
          </a:p>
        </p:txBody>
      </p:sp>
      <p:cxnSp>
        <p:nvCxnSpPr>
          <p:cNvPr id="7" name="Straight Connector 6">
            <a:extLst>
              <a:ext uri="{FF2B5EF4-FFF2-40B4-BE49-F238E27FC236}">
                <a16:creationId xmlns:a16="http://schemas.microsoft.com/office/drawing/2014/main" xmlns="" id="{64363625-95D4-4DF0-A1AA-D060728EC426}"/>
              </a:ext>
            </a:extLst>
          </p:cNvPr>
          <p:cNvCxnSpPr>
            <a:cxnSpLocks/>
          </p:cNvCxnSpPr>
          <p:nvPr userDrawn="1"/>
        </p:nvCxnSpPr>
        <p:spPr>
          <a:xfrm>
            <a:off x="4827813" y="3760408"/>
            <a:ext cx="148862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Picture Placeholder 13">
            <a:extLst>
              <a:ext uri="{FF2B5EF4-FFF2-40B4-BE49-F238E27FC236}">
                <a16:creationId xmlns:a16="http://schemas.microsoft.com/office/drawing/2014/main" xmlns="" id="{F0C7F772-E2DA-4B13-AC2E-28A0EE6D8465}"/>
              </a:ext>
            </a:extLst>
          </p:cNvPr>
          <p:cNvSpPr>
            <a:spLocks noGrp="1"/>
          </p:cNvSpPr>
          <p:nvPr>
            <p:ph type="pic" sz="quarter" idx="13"/>
          </p:nvPr>
        </p:nvSpPr>
        <p:spPr>
          <a:xfrm>
            <a:off x="0" y="1"/>
            <a:ext cx="4424363" cy="6858000"/>
          </a:xfrm>
          <a:solidFill>
            <a:schemeClr val="bg2"/>
          </a:solidFill>
        </p:spPr>
        <p:txBody>
          <a:bodyPr anchor="ctr"/>
          <a:lstStyle>
            <a:lvl1pPr marL="0" indent="0" algn="ctr">
              <a:buNone/>
              <a:defRPr/>
            </a:lvl1pPr>
          </a:lstStyle>
          <a:p>
            <a:r>
              <a:rPr lang="en-US" noProof="0" smtClean="0"/>
              <a:t>Click icon to add picture</a:t>
            </a:r>
            <a:endParaRPr lang="en-US" noProof="0" dirty="0"/>
          </a:p>
        </p:txBody>
      </p:sp>
      <p:sp>
        <p:nvSpPr>
          <p:cNvPr id="15" name="Oval 14">
            <a:extLst>
              <a:ext uri="{FF2B5EF4-FFF2-40B4-BE49-F238E27FC236}">
                <a16:creationId xmlns:a16="http://schemas.microsoft.com/office/drawing/2014/main" xmlns="" id="{47953C80-71A5-4AA2-AEAD-21948D1AA6DC}"/>
              </a:ext>
            </a:extLst>
          </p:cNvPr>
          <p:cNvSpPr/>
          <p:nvPr userDrawn="1"/>
        </p:nvSpPr>
        <p:spPr>
          <a:xfrm>
            <a:off x="8621485" y="4408714"/>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Oval 15">
            <a:extLst>
              <a:ext uri="{FF2B5EF4-FFF2-40B4-BE49-F238E27FC236}">
                <a16:creationId xmlns:a16="http://schemas.microsoft.com/office/drawing/2014/main" xmlns="" id="{9C4582D1-F710-4E2F-9868-CB89116D5932}"/>
              </a:ext>
            </a:extLst>
          </p:cNvPr>
          <p:cNvSpPr/>
          <p:nvPr userDrawn="1"/>
        </p:nvSpPr>
        <p:spPr>
          <a:xfrm>
            <a:off x="8303078" y="4184310"/>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23" name="Graphic 22" descr="Envelope">
            <a:extLst>
              <a:ext uri="{FF2B5EF4-FFF2-40B4-BE49-F238E27FC236}">
                <a16:creationId xmlns:a16="http://schemas.microsoft.com/office/drawing/2014/main" xmlns="" id="{3C32C7E5-809C-4E12-8962-1B868951E679}"/>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tretch>
            <a:fillRect/>
          </a:stretch>
        </p:blipFill>
        <p:spPr>
          <a:xfrm>
            <a:off x="4834803" y="4029040"/>
            <a:ext cx="469232" cy="469232"/>
          </a:xfrm>
          <a:prstGeom prst="rect">
            <a:avLst/>
          </a:prstGeom>
        </p:spPr>
      </p:pic>
      <p:sp>
        <p:nvSpPr>
          <p:cNvPr id="34" name="Subtitle 2">
            <a:extLst>
              <a:ext uri="{FF2B5EF4-FFF2-40B4-BE49-F238E27FC236}">
                <a16:creationId xmlns:a16="http://schemas.microsoft.com/office/drawing/2014/main" xmlns="" id="{31AD270F-1692-4526-B979-6B5945A20D90}"/>
              </a:ext>
            </a:extLst>
          </p:cNvPr>
          <p:cNvSpPr>
            <a:spLocks noGrp="1"/>
          </p:cNvSpPr>
          <p:nvPr>
            <p:ph type="subTitle" idx="1"/>
          </p:nvPr>
        </p:nvSpPr>
        <p:spPr>
          <a:xfrm>
            <a:off x="5406809" y="4126311"/>
            <a:ext cx="3640478" cy="433938"/>
          </a:xfrm>
        </p:spPr>
        <p:txBody>
          <a:bodyPr>
            <a:normAutofit/>
          </a:bodyPr>
          <a:lstStyle>
            <a:lvl1pPr marL="0" indent="0" algn="l">
              <a:buNone/>
              <a:defRPr sz="1800" b="0" cap="none"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39" name="Content Placeholder 38">
            <a:extLst>
              <a:ext uri="{FF2B5EF4-FFF2-40B4-BE49-F238E27FC236}">
                <a16:creationId xmlns:a16="http://schemas.microsoft.com/office/drawing/2014/main" xmlns="" id="{382940E6-7963-411F-B35A-57121171A988}"/>
              </a:ext>
            </a:extLst>
          </p:cNvPr>
          <p:cNvSpPr>
            <a:spLocks noGrp="1"/>
          </p:cNvSpPr>
          <p:nvPr>
            <p:ph sz="quarter" idx="15" hasCustomPrompt="1"/>
          </p:nvPr>
        </p:nvSpPr>
        <p:spPr>
          <a:xfrm>
            <a:off x="5408614" y="4836222"/>
            <a:ext cx="3638674" cy="453938"/>
          </a:xfrm>
        </p:spPr>
        <p:txBody>
          <a:bodyPr vert="horz" lIns="91440" tIns="45720" rIns="91440" bIns="45720" rtlCol="0">
            <a:normAutofit/>
          </a:bodyPr>
          <a:lstStyle>
            <a:lvl1pPr marL="0" indent="0">
              <a:buNone/>
              <a:defRPr lang="en-US" sz="1800" b="0" cap="none" baseline="0" dirty="0" smtClean="0"/>
            </a:lvl1pPr>
            <a:lvl2pPr>
              <a:defRPr lang="en-US" sz="2000" dirty="0" smtClean="0"/>
            </a:lvl2pPr>
            <a:lvl3pPr>
              <a:defRPr lang="en-US" sz="1800" dirty="0" smtClean="0"/>
            </a:lvl3pPr>
            <a:lvl4pPr>
              <a:defRPr lang="en-US" sz="1600" dirty="0" smtClean="0"/>
            </a:lvl4pPr>
            <a:lvl5pPr>
              <a:defRPr lang="en-IN" sz="1600" dirty="0"/>
            </a:lvl5pPr>
          </a:lstStyle>
          <a:p>
            <a:pPr marL="228600" lvl="0" indent="-228600"/>
            <a:r>
              <a:rPr lang="en-US" noProof="0"/>
              <a:t>Edit Master text styles</a:t>
            </a:r>
          </a:p>
        </p:txBody>
      </p:sp>
      <p:grpSp>
        <p:nvGrpSpPr>
          <p:cNvPr id="20" name="Group 19">
            <a:extLst>
              <a:ext uri="{FF2B5EF4-FFF2-40B4-BE49-F238E27FC236}">
                <a16:creationId xmlns:a16="http://schemas.microsoft.com/office/drawing/2014/main" xmlns="" id="{1F8FC2D7-B114-3444-8684-995FC4D6D459}"/>
              </a:ext>
            </a:extLst>
          </p:cNvPr>
          <p:cNvGrpSpPr/>
          <p:nvPr userDrawn="1"/>
        </p:nvGrpSpPr>
        <p:grpSpPr>
          <a:xfrm>
            <a:off x="4793474" y="2475187"/>
            <a:ext cx="748798" cy="134113"/>
            <a:chOff x="4827813" y="2534636"/>
            <a:chExt cx="996651" cy="178504"/>
          </a:xfrm>
        </p:grpSpPr>
        <p:sp>
          <p:nvSpPr>
            <p:cNvPr id="21" name="Oval 20">
              <a:extLst>
                <a:ext uri="{FF2B5EF4-FFF2-40B4-BE49-F238E27FC236}">
                  <a16:creationId xmlns:a16="http://schemas.microsoft.com/office/drawing/2014/main" xmlns="" id="{CEE45073-ED8E-0544-85FA-9AF5A478417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xmlns="" id="{B8BAF06E-A8A8-484C-8F6C-E42EDC46BBCB}"/>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Oval 23">
              <a:extLst>
                <a:ext uri="{FF2B5EF4-FFF2-40B4-BE49-F238E27FC236}">
                  <a16:creationId xmlns:a16="http://schemas.microsoft.com/office/drawing/2014/main" xmlns="" id="{586EB62D-13C7-6E43-9D98-B706D2B9ADDF}"/>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6" name="Oval 25">
              <a:extLst>
                <a:ext uri="{FF2B5EF4-FFF2-40B4-BE49-F238E27FC236}">
                  <a16:creationId xmlns:a16="http://schemas.microsoft.com/office/drawing/2014/main" xmlns="" id="{35CF3453-ED5A-024D-8815-C08EFA13D1A6}"/>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pic>
        <p:nvPicPr>
          <p:cNvPr id="3" name="Graphic 2" descr="Link">
            <a:extLst>
              <a:ext uri="{FF2B5EF4-FFF2-40B4-BE49-F238E27FC236}">
                <a16:creationId xmlns:a16="http://schemas.microsoft.com/office/drawing/2014/main" xmlns="" id="{16E3F5A0-978F-8D46-BBFB-19A7F7883D93}"/>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xmlns="" r:embed="rId5"/>
              </a:ext>
            </a:extLst>
          </a:blip>
          <a:stretch>
            <a:fillRect/>
          </a:stretch>
        </p:blipFill>
        <p:spPr>
          <a:xfrm>
            <a:off x="4787152" y="4809677"/>
            <a:ext cx="542081" cy="542081"/>
          </a:xfrm>
          <a:prstGeom prst="rect">
            <a:avLst/>
          </a:prstGeom>
        </p:spPr>
      </p:pic>
    </p:spTree>
    <p:extLst>
      <p:ext uri="{BB962C8B-B14F-4D97-AF65-F5344CB8AC3E}">
        <p14:creationId xmlns:p14="http://schemas.microsoft.com/office/powerpoint/2010/main" val="348435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8582E5-8FA2-4056-805F-EF36F7066893}"/>
              </a:ext>
            </a:extLst>
          </p:cNvPr>
          <p:cNvSpPr>
            <a:spLocks noGrp="1"/>
          </p:cNvSpPr>
          <p:nvPr>
            <p:ph type="ctrTitle" hasCustomPrompt="1"/>
          </p:nvPr>
        </p:nvSpPr>
        <p:spPr>
          <a:xfrm>
            <a:off x="4686300" y="2726872"/>
            <a:ext cx="7233557" cy="832077"/>
          </a:xfrm>
        </p:spPr>
        <p:txBody>
          <a:bodyPr anchor="b">
            <a:normAutofit/>
          </a:bodyPr>
          <a:lstStyle>
            <a:lvl1pPr algn="l">
              <a:defRPr sz="4800" b="1" cap="all" baseline="0">
                <a:solidFill>
                  <a:schemeClr val="tx1"/>
                </a:solidFill>
              </a:defRPr>
            </a:lvl1pPr>
          </a:lstStyle>
          <a:p>
            <a:r>
              <a:rPr lang="en-US" noProof="0"/>
              <a:t>Presentation title</a:t>
            </a:r>
          </a:p>
        </p:txBody>
      </p:sp>
      <p:sp>
        <p:nvSpPr>
          <p:cNvPr id="3" name="Subtitle 2">
            <a:extLst>
              <a:ext uri="{FF2B5EF4-FFF2-40B4-BE49-F238E27FC236}">
                <a16:creationId xmlns:a16="http://schemas.microsoft.com/office/drawing/2014/main" xmlns="" id="{1C085D6F-874B-44F8-B241-51EF13CA9C8B}"/>
              </a:ext>
            </a:extLst>
          </p:cNvPr>
          <p:cNvSpPr>
            <a:spLocks noGrp="1"/>
          </p:cNvSpPr>
          <p:nvPr>
            <p:ph type="subTitle" idx="1"/>
          </p:nvPr>
        </p:nvSpPr>
        <p:spPr>
          <a:xfrm>
            <a:off x="4686300" y="3569380"/>
            <a:ext cx="7233557" cy="365125"/>
          </a:xfrm>
        </p:spPr>
        <p:txBody>
          <a:bodyPr lIns="0">
            <a:norm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a:extLst>
              <a:ext uri="{FF2B5EF4-FFF2-40B4-BE49-F238E27FC236}">
                <a16:creationId xmlns:a16="http://schemas.microsoft.com/office/drawing/2014/main" xmlns="" id="{ABDE5D2F-535D-4D7C-9BE1-84BFEC7A6547}"/>
              </a:ext>
            </a:extLst>
          </p:cNvPr>
          <p:cNvSpPr>
            <a:spLocks noGrp="1"/>
          </p:cNvSpPr>
          <p:nvPr>
            <p:ph type="dt" sz="half" idx="10"/>
          </p:nvPr>
        </p:nvSpPr>
        <p:spPr>
          <a:xfrm>
            <a:off x="838200" y="6356350"/>
            <a:ext cx="2743200" cy="365125"/>
          </a:xfrm>
          <a:prstGeom prst="rect">
            <a:avLst/>
          </a:prstGeom>
        </p:spPr>
        <p:txBody>
          <a:bodyPr/>
          <a:lstStyle/>
          <a:p>
            <a:fld id="{C1F93407-1483-4B80-86DE-DAE1D4D89093}" type="datetimeFigureOut">
              <a:rPr lang="en-US" noProof="0" smtClean="0"/>
              <a:t>9/21/2020</a:t>
            </a:fld>
            <a:endParaRPr lang="en-US" noProof="0" dirty="0"/>
          </a:p>
        </p:txBody>
      </p:sp>
      <p:cxnSp>
        <p:nvCxnSpPr>
          <p:cNvPr id="7" name="Straight Connector 6">
            <a:extLst>
              <a:ext uri="{FF2B5EF4-FFF2-40B4-BE49-F238E27FC236}">
                <a16:creationId xmlns:a16="http://schemas.microsoft.com/office/drawing/2014/main" xmlns="" id="{64363625-95D4-4DF0-A1AA-D060728EC426}"/>
              </a:ext>
            </a:extLst>
          </p:cNvPr>
          <p:cNvCxnSpPr>
            <a:cxnSpLocks/>
          </p:cNvCxnSpPr>
          <p:nvPr userDrawn="1"/>
        </p:nvCxnSpPr>
        <p:spPr>
          <a:xfrm>
            <a:off x="4827813" y="4082142"/>
            <a:ext cx="148862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xmlns="" id="{ECBCF8A4-C2B4-4945-8D79-C9D46B7FBECB}"/>
              </a:ext>
            </a:extLst>
          </p:cNvPr>
          <p:cNvGrpSpPr/>
          <p:nvPr userDrawn="1"/>
        </p:nvGrpSpPr>
        <p:grpSpPr>
          <a:xfrm>
            <a:off x="4793474" y="2475187"/>
            <a:ext cx="748798" cy="134113"/>
            <a:chOff x="4827813" y="2534636"/>
            <a:chExt cx="996651" cy="178504"/>
          </a:xfrm>
        </p:grpSpPr>
        <p:sp>
          <p:nvSpPr>
            <p:cNvPr id="9" name="Oval 8">
              <a:extLst>
                <a:ext uri="{FF2B5EF4-FFF2-40B4-BE49-F238E27FC236}">
                  <a16:creationId xmlns:a16="http://schemas.microsoft.com/office/drawing/2014/main" xmlns="" id="{479C2256-8A0F-4625-86F0-FB439F3EAD4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Oval 9">
              <a:extLst>
                <a:ext uri="{FF2B5EF4-FFF2-40B4-BE49-F238E27FC236}">
                  <a16:creationId xmlns:a16="http://schemas.microsoft.com/office/drawing/2014/main" xmlns="" id="{253CF488-6D31-4B63-A3C6-C4D838C23FCE}"/>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Oval 10">
              <a:extLst>
                <a:ext uri="{FF2B5EF4-FFF2-40B4-BE49-F238E27FC236}">
                  <a16:creationId xmlns:a16="http://schemas.microsoft.com/office/drawing/2014/main" xmlns="" id="{E32985B6-7260-445A-A580-6993E0DEBFD9}"/>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Oval 11">
              <a:extLst>
                <a:ext uri="{FF2B5EF4-FFF2-40B4-BE49-F238E27FC236}">
                  <a16:creationId xmlns:a16="http://schemas.microsoft.com/office/drawing/2014/main" xmlns="" id="{3BC682E1-4E5D-4006-81EA-550DD98166E4}"/>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5" name="Oval 14">
            <a:extLst>
              <a:ext uri="{FF2B5EF4-FFF2-40B4-BE49-F238E27FC236}">
                <a16:creationId xmlns:a16="http://schemas.microsoft.com/office/drawing/2014/main" xmlns="" id="{47953C80-71A5-4AA2-AEAD-21948D1AA6DC}"/>
              </a:ext>
            </a:extLst>
          </p:cNvPr>
          <p:cNvSpPr/>
          <p:nvPr userDrawn="1"/>
        </p:nvSpPr>
        <p:spPr>
          <a:xfrm>
            <a:off x="8621485" y="4408714"/>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Oval 15">
            <a:extLst>
              <a:ext uri="{FF2B5EF4-FFF2-40B4-BE49-F238E27FC236}">
                <a16:creationId xmlns:a16="http://schemas.microsoft.com/office/drawing/2014/main" xmlns="" id="{9C4582D1-F710-4E2F-9868-CB89116D5932}"/>
              </a:ext>
            </a:extLst>
          </p:cNvPr>
          <p:cNvSpPr/>
          <p:nvPr userDrawn="1"/>
        </p:nvSpPr>
        <p:spPr>
          <a:xfrm>
            <a:off x="8303078" y="4184310"/>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a16="http://schemas.microsoft.com/office/drawing/2014/main" xmlns="" id="{25F8A1A8-E078-4836-ABD1-CD4E75BBF58F}"/>
              </a:ext>
            </a:extLst>
          </p:cNvPr>
          <p:cNvSpPr/>
          <p:nvPr userDrawn="1"/>
        </p:nvSpPr>
        <p:spPr>
          <a:xfrm>
            <a:off x="0" y="0"/>
            <a:ext cx="4424363"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961775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xmlns="" id="{2C89B828-B338-413C-B008-0A8566F4881D}"/>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1" name="Straight Connector 10">
            <a:extLst>
              <a:ext uri="{FF2B5EF4-FFF2-40B4-BE49-F238E27FC236}">
                <a16:creationId xmlns:a16="http://schemas.microsoft.com/office/drawing/2014/main" xmlns="" id="{8888A4FD-81F4-4588-9E6D-70E57577D8BF}"/>
              </a:ext>
            </a:extLst>
          </p:cNvPr>
          <p:cNvCxnSpPr>
            <a:cxnSpLocks/>
          </p:cNvCxnSpPr>
          <p:nvPr userDrawn="1"/>
        </p:nvCxnSpPr>
        <p:spPr>
          <a:xfrm>
            <a:off x="5679220" y="2286312"/>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xmlns="" id="{4CF1D2ED-7B25-4251-BF07-47FBAA534810}"/>
              </a:ext>
            </a:extLst>
          </p:cNvPr>
          <p:cNvGrpSpPr/>
          <p:nvPr userDrawn="1"/>
        </p:nvGrpSpPr>
        <p:grpSpPr>
          <a:xfrm>
            <a:off x="11079786" y="421045"/>
            <a:ext cx="748798" cy="134113"/>
            <a:chOff x="4827813" y="2534636"/>
            <a:chExt cx="996651" cy="178504"/>
          </a:xfrm>
        </p:grpSpPr>
        <p:sp>
          <p:nvSpPr>
            <p:cNvPr id="13" name="Oval 12">
              <a:extLst>
                <a:ext uri="{FF2B5EF4-FFF2-40B4-BE49-F238E27FC236}">
                  <a16:creationId xmlns:a16="http://schemas.microsoft.com/office/drawing/2014/main" xmlns="" id="{E397537E-DF51-4990-9447-2DAE98ABC683}"/>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a:extLst>
                <a:ext uri="{FF2B5EF4-FFF2-40B4-BE49-F238E27FC236}">
                  <a16:creationId xmlns:a16="http://schemas.microsoft.com/office/drawing/2014/main" xmlns="" id="{3E99CAB5-81F4-4EA8-8B36-4A70C59861FD}"/>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Oval 14">
              <a:extLst>
                <a:ext uri="{FF2B5EF4-FFF2-40B4-BE49-F238E27FC236}">
                  <a16:creationId xmlns:a16="http://schemas.microsoft.com/office/drawing/2014/main" xmlns="" id="{16AADF9A-A507-4453-8CE3-3F78BB303FA4}"/>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6" name="Oval 15">
              <a:extLst>
                <a:ext uri="{FF2B5EF4-FFF2-40B4-BE49-F238E27FC236}">
                  <a16:creationId xmlns:a16="http://schemas.microsoft.com/office/drawing/2014/main" xmlns="" id="{C33AA69F-C4B8-479C-9F0F-69C184D0611F}"/>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xmlns="" id="{8725921A-0ED5-431E-899C-28A6920B5029}"/>
              </a:ext>
            </a:extLst>
          </p:cNvPr>
          <p:cNvSpPr/>
          <p:nvPr userDrawn="1"/>
        </p:nvSpPr>
        <p:spPr>
          <a:xfrm>
            <a:off x="10039330" y="896815"/>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Oval 17">
            <a:extLst>
              <a:ext uri="{FF2B5EF4-FFF2-40B4-BE49-F238E27FC236}">
                <a16:creationId xmlns:a16="http://schemas.microsoft.com/office/drawing/2014/main" xmlns="" id="{EE8B169A-8A2F-4425-A9A1-1B828428B434}"/>
              </a:ext>
            </a:extLst>
          </p:cNvPr>
          <p:cNvSpPr/>
          <p:nvPr userDrawn="1"/>
        </p:nvSpPr>
        <p:spPr>
          <a:xfrm>
            <a:off x="9720923" y="672411"/>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43B45974-F6C7-40D3-9399-E05FA19C565E}"/>
              </a:ext>
            </a:extLst>
          </p:cNvPr>
          <p:cNvCxnSpPr>
            <a:cxnSpLocks/>
          </p:cNvCxnSpPr>
          <p:nvPr userDrawn="1"/>
        </p:nvCxnSpPr>
        <p:spPr>
          <a:xfrm>
            <a:off x="7508020" y="2286312"/>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xmlns="" id="{9A55704E-D515-4774-90C6-5F887DDAE55E}"/>
              </a:ext>
            </a:extLst>
          </p:cNvPr>
          <p:cNvSpPr/>
          <p:nvPr userDrawn="1"/>
        </p:nvSpPr>
        <p:spPr>
          <a:xfrm>
            <a:off x="469044" y="1"/>
            <a:ext cx="5210176" cy="59610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3" name="Straight Connector 22">
            <a:extLst>
              <a:ext uri="{FF2B5EF4-FFF2-40B4-BE49-F238E27FC236}">
                <a16:creationId xmlns:a16="http://schemas.microsoft.com/office/drawing/2014/main" xmlns="" id="{84878778-0299-471F-A4C9-D0C1E82ED8D2}"/>
              </a:ext>
            </a:extLst>
          </p:cNvPr>
          <p:cNvCxnSpPr>
            <a:cxnSpLocks/>
          </p:cNvCxnSpPr>
          <p:nvPr userDrawn="1"/>
        </p:nvCxnSpPr>
        <p:spPr>
          <a:xfrm>
            <a:off x="1001746" y="1290512"/>
            <a:ext cx="1488621"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xmlns="" id="{E39D1C78-6110-4052-8455-7E7893F7FCD3}"/>
              </a:ext>
            </a:extLst>
          </p:cNvPr>
          <p:cNvSpPr>
            <a:spLocks noGrp="1"/>
          </p:cNvSpPr>
          <p:nvPr>
            <p:ph type="title"/>
          </p:nvPr>
        </p:nvSpPr>
        <p:spPr>
          <a:xfrm>
            <a:off x="915466" y="1276857"/>
            <a:ext cx="4097778" cy="1255325"/>
          </a:xfrm>
        </p:spPr>
        <p:txBody>
          <a:bodyPr/>
          <a:lstStyle>
            <a:lvl1pPr>
              <a:defRPr lang="en-US" sz="3600" b="1" kern="1200" cap="all" baseline="0" smtClean="0">
                <a:solidFill>
                  <a:schemeClr val="bg1"/>
                </a:solidFill>
                <a:latin typeface="+mj-lt"/>
                <a:ea typeface="+mj-ea"/>
                <a:cs typeface="+mj-cs"/>
              </a:defRPr>
            </a:lvl1pPr>
          </a:lstStyle>
          <a:p>
            <a:r>
              <a:rPr lang="en-US" noProof="0" smtClean="0"/>
              <a:t>Click to edit Master title style</a:t>
            </a:r>
            <a:endParaRPr lang="en-US" noProof="0"/>
          </a:p>
        </p:txBody>
      </p:sp>
      <p:sp>
        <p:nvSpPr>
          <p:cNvPr id="24" name="Text Placeholder 2">
            <a:extLst>
              <a:ext uri="{FF2B5EF4-FFF2-40B4-BE49-F238E27FC236}">
                <a16:creationId xmlns:a16="http://schemas.microsoft.com/office/drawing/2014/main" xmlns="" id="{E3405997-7AE2-4C6E-8A7D-735F58A49D12}"/>
              </a:ext>
            </a:extLst>
          </p:cNvPr>
          <p:cNvSpPr>
            <a:spLocks noGrp="1"/>
          </p:cNvSpPr>
          <p:nvPr>
            <p:ph type="body" idx="1" hasCustomPrompt="1"/>
          </p:nvPr>
        </p:nvSpPr>
        <p:spPr>
          <a:xfrm>
            <a:off x="915467" y="2620651"/>
            <a:ext cx="4097778" cy="1933681"/>
          </a:xfrm>
        </p:spPr>
        <p:txBody>
          <a:bodyPr vert="horz" lIns="91440" tIns="45720" rIns="91440" bIns="45720" rtlCol="0">
            <a:noAutofit/>
          </a:bodyPr>
          <a:lstStyle>
            <a:lvl1pPr>
              <a:defRPr lang="en-US" b="0" cap="none" baseline="0">
                <a:solidFill>
                  <a:schemeClr val="bg1"/>
                </a:solidFill>
              </a:defRPr>
            </a:lvl1pPr>
          </a:lstStyle>
          <a:p>
            <a:pPr lvl="0">
              <a:lnSpc>
                <a:spcPct val="100000"/>
              </a:lnSpc>
              <a:buNone/>
            </a:pPr>
            <a:r>
              <a:rPr lang="en-US" noProof="0"/>
              <a:t>Edit Master text styles</a:t>
            </a:r>
          </a:p>
        </p:txBody>
      </p:sp>
    </p:spTree>
    <p:extLst>
      <p:ext uri="{BB962C8B-B14F-4D97-AF65-F5344CB8AC3E}">
        <p14:creationId xmlns:p14="http://schemas.microsoft.com/office/powerpoint/2010/main" val="293153372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640D79E1-5F46-41CA-85E7-44C2A6C62820}"/>
              </a:ext>
            </a:extLst>
          </p:cNvPr>
          <p:cNvSpPr>
            <a:spLocks noGrp="1"/>
          </p:cNvSpPr>
          <p:nvPr>
            <p:ph type="title"/>
          </p:nvPr>
        </p:nvSpPr>
        <p:spPr>
          <a:xfrm>
            <a:off x="363416" y="365125"/>
            <a:ext cx="11465168" cy="918553"/>
          </a:xfrm>
          <a:prstGeom prst="rect">
            <a:avLst/>
          </a:prstGeom>
        </p:spPr>
        <p:txBody>
          <a:bodyPr vert="horz" lIns="0" tIns="0" rIns="0" bIns="0" rtlCol="0" anchor="b">
            <a:normAutofit/>
          </a:body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xmlns="" id="{D7B0B511-05FD-459E-AC79-A87540961FC1}"/>
              </a:ext>
            </a:extLst>
          </p:cNvPr>
          <p:cNvSpPr>
            <a:spLocks noGrp="1"/>
          </p:cNvSpPr>
          <p:nvPr>
            <p:ph type="body" idx="1"/>
          </p:nvPr>
        </p:nvSpPr>
        <p:spPr>
          <a:xfrm>
            <a:off x="363416" y="1825625"/>
            <a:ext cx="11465168" cy="4351338"/>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xmlns="" id="{FC32B635-1E22-483C-94B9-F587908DE6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xmlns="" id="{6DB98321-594C-4030-A2B0-3492F77EE03E}"/>
              </a:ext>
            </a:extLst>
          </p:cNvPr>
          <p:cNvSpPr>
            <a:spLocks noGrp="1"/>
          </p:cNvSpPr>
          <p:nvPr>
            <p:ph type="sldNum" sz="quarter" idx="4"/>
          </p:nvPr>
        </p:nvSpPr>
        <p:spPr>
          <a:xfrm>
            <a:off x="9085384" y="6463207"/>
            <a:ext cx="2743200" cy="258268"/>
          </a:xfrm>
          <a:prstGeom prst="rect">
            <a:avLst/>
          </a:prstGeom>
        </p:spPr>
        <p:txBody>
          <a:bodyPr vert="horz" lIns="91440" tIns="45720" rIns="91440" bIns="45720" rtlCol="0" anchor="ctr"/>
          <a:lstStyle>
            <a:lvl1pPr algn="r">
              <a:defRPr sz="900">
                <a:solidFill>
                  <a:schemeClr val="accent3"/>
                </a:solidFill>
              </a:defRPr>
            </a:lvl1pPr>
          </a:lstStyle>
          <a:p>
            <a:fld id="{48BB047D-A6CD-43AB-96F0-683C726B586B}" type="slidenum">
              <a:rPr lang="en-US" noProof="0" smtClean="0"/>
              <a:pPr/>
              <a:t>‹#›</a:t>
            </a:fld>
            <a:endParaRPr lang="en-US" noProof="0" dirty="0"/>
          </a:p>
        </p:txBody>
      </p:sp>
    </p:spTree>
    <p:extLst>
      <p:ext uri="{BB962C8B-B14F-4D97-AF65-F5344CB8AC3E}">
        <p14:creationId xmlns:p14="http://schemas.microsoft.com/office/powerpoint/2010/main" val="20536527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51" r:id="rId4"/>
    <p:sldLayoutId id="2147483662" r:id="rId5"/>
    <p:sldLayoutId id="2147483660" r:id="rId6"/>
    <p:sldLayoutId id="2147483663" r:id="rId7"/>
    <p:sldLayoutId id="2147483667" r:id="rId8"/>
    <p:sldLayoutId id="2147483668" r:id="rId9"/>
    <p:sldLayoutId id="2147483666" r:id="rId10"/>
    <p:sldLayoutId id="2147483669" r:id="rId11"/>
    <p:sldLayoutId id="2147483670" r:id="rId12"/>
    <p:sldLayoutId id="2147483671" r:id="rId13"/>
    <p:sldLayoutId id="2147483672" r:id="rId14"/>
    <p:sldLayoutId id="2147483664" r:id="rId15"/>
    <p:sldLayoutId id="2147483665" r:id="rId16"/>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9.jpeg"/><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Placeholder 35" descr="aerial view bridge over water">
            <a:extLst>
              <a:ext uri="{FF2B5EF4-FFF2-40B4-BE49-F238E27FC236}">
                <a16:creationId xmlns:a16="http://schemas.microsoft.com/office/drawing/2014/main" xmlns="" id="{F7CD9EDC-C949-4D72-B04B-A61A034595AC}"/>
              </a:ext>
            </a:extLst>
          </p:cNvPr>
          <p:cNvPicPr>
            <a:picLocks noGrp="1" noChangeAspect="1"/>
          </p:cNvPicPr>
          <p:nvPr>
            <p:ph type="pic" sz="quarter" idx="13"/>
          </p:nvPr>
        </p:nvPicPr>
        <p:blipFill>
          <a:blip r:embed="rId3" cstate="screen">
            <a:extLst>
              <a:ext uri="{28A0092B-C50C-407E-A947-70E740481C1C}">
                <a14:useLocalDpi xmlns:a14="http://schemas.microsoft.com/office/drawing/2010/main"/>
              </a:ext>
            </a:extLst>
          </a:blip>
          <a:srcRect/>
          <a:stretch>
            <a:fillRect/>
          </a:stretch>
        </p:blipFill>
        <p:spPr/>
      </p:pic>
      <p:sp>
        <p:nvSpPr>
          <p:cNvPr id="2" name="Title 1">
            <a:extLst>
              <a:ext uri="{FF2B5EF4-FFF2-40B4-BE49-F238E27FC236}">
                <a16:creationId xmlns:a16="http://schemas.microsoft.com/office/drawing/2014/main" xmlns="" id="{B30359CD-8DFF-4AF2-B957-630ED2A60E8D}"/>
              </a:ext>
            </a:extLst>
          </p:cNvPr>
          <p:cNvSpPr>
            <a:spLocks noGrp="1"/>
          </p:cNvSpPr>
          <p:nvPr>
            <p:ph type="ctrTitle"/>
          </p:nvPr>
        </p:nvSpPr>
        <p:spPr>
          <a:xfrm>
            <a:off x="4686300" y="3125851"/>
            <a:ext cx="7233557" cy="832077"/>
          </a:xfrm>
        </p:spPr>
        <p:txBody>
          <a:bodyPr>
            <a:normAutofit fontScale="90000"/>
          </a:bodyPr>
          <a:lstStyle/>
          <a:p>
            <a:r>
              <a:rPr lang="en-IN" dirty="0" smtClean="0"/>
              <a:t>Open A restaurant in </a:t>
            </a:r>
            <a:r>
              <a:rPr lang="en-IN" dirty="0" err="1" smtClean="0"/>
              <a:t>seattle</a:t>
            </a:r>
            <a:endParaRPr lang="en-IN" dirty="0"/>
          </a:p>
        </p:txBody>
      </p:sp>
    </p:spTree>
    <p:extLst>
      <p:ext uri="{BB962C8B-B14F-4D97-AF65-F5344CB8AC3E}">
        <p14:creationId xmlns:p14="http://schemas.microsoft.com/office/powerpoint/2010/main" val="2064406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erial view bridge over water">
            <a:extLst>
              <a:ext uri="{FF2B5EF4-FFF2-40B4-BE49-F238E27FC236}">
                <a16:creationId xmlns:a16="http://schemas.microsoft.com/office/drawing/2014/main" xmlns="" id="{A02A293F-91B7-40E6-B378-A5EED474FFBA}"/>
              </a:ext>
            </a:extLst>
          </p:cNvPr>
          <p:cNvPicPr>
            <a:picLocks noGrp="1" noChangeAspect="1"/>
          </p:cNvPicPr>
          <p:nvPr>
            <p:ph type="pic" sz="quarter" idx="13"/>
          </p:nvPr>
        </p:nvPicPr>
        <p:blipFill>
          <a:blip r:embed="rId3" cstate="screen">
            <a:extLst>
              <a:ext uri="{28A0092B-C50C-407E-A947-70E740481C1C}">
                <a14:useLocalDpi xmlns:a14="http://schemas.microsoft.com/office/drawing/2010/main"/>
              </a:ext>
            </a:extLst>
          </a:blip>
          <a:srcRect/>
          <a:stretch>
            <a:fillRect/>
          </a:stretch>
        </p:blipFill>
        <p:spPr/>
      </p:pic>
      <p:sp>
        <p:nvSpPr>
          <p:cNvPr id="6" name="Title 5">
            <a:extLst>
              <a:ext uri="{FF2B5EF4-FFF2-40B4-BE49-F238E27FC236}">
                <a16:creationId xmlns:a16="http://schemas.microsoft.com/office/drawing/2014/main" xmlns="" id="{9DD519AC-7392-4C53-9E3F-08F1208BC2CB}"/>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044043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Placeholder 22" descr="aerial view beack town">
            <a:extLst>
              <a:ext uri="{FF2B5EF4-FFF2-40B4-BE49-F238E27FC236}">
                <a16:creationId xmlns:a16="http://schemas.microsoft.com/office/drawing/2014/main" xmlns="" id="{D4E7378D-0752-482D-BA2B-045B98982FED}"/>
              </a:ext>
            </a:extLst>
          </p:cNvPr>
          <p:cNvPicPr>
            <a:picLocks noGrp="1" noChangeAspect="1"/>
          </p:cNvPicPr>
          <p:nvPr>
            <p:ph type="pic" sz="quarter" idx="13"/>
          </p:nvPr>
        </p:nvPicPr>
        <p:blipFill>
          <a:blip r:embed="rId3" cstate="screen">
            <a:extLst>
              <a:ext uri="{28A0092B-C50C-407E-A947-70E740481C1C}">
                <a14:useLocalDpi xmlns:a14="http://schemas.microsoft.com/office/drawing/2010/main"/>
              </a:ext>
            </a:extLst>
          </a:blip>
          <a:srcRect/>
          <a:stretch>
            <a:fillRect/>
          </a:stretch>
        </p:blipFill>
        <p:spPr/>
      </p:pic>
      <p:sp>
        <p:nvSpPr>
          <p:cNvPr id="9" name="Title 8">
            <a:extLst>
              <a:ext uri="{FF2B5EF4-FFF2-40B4-BE49-F238E27FC236}">
                <a16:creationId xmlns:a16="http://schemas.microsoft.com/office/drawing/2014/main" xmlns="" id="{E68E31FD-BE74-4CB3-A5A5-652148351F11}"/>
              </a:ext>
            </a:extLst>
          </p:cNvPr>
          <p:cNvSpPr>
            <a:spLocks noGrp="1"/>
          </p:cNvSpPr>
          <p:nvPr>
            <p:ph type="title"/>
          </p:nvPr>
        </p:nvSpPr>
        <p:spPr/>
        <p:txBody>
          <a:bodyPr/>
          <a:lstStyle/>
          <a:p>
            <a:r>
              <a:rPr lang="en-US" dirty="0" smtClean="0"/>
              <a:t>Introductory</a:t>
            </a:r>
            <a:endParaRPr lang="en-US" dirty="0"/>
          </a:p>
        </p:txBody>
      </p:sp>
      <p:sp>
        <p:nvSpPr>
          <p:cNvPr id="10" name="Text Placeholder 9">
            <a:extLst>
              <a:ext uri="{FF2B5EF4-FFF2-40B4-BE49-F238E27FC236}">
                <a16:creationId xmlns:a16="http://schemas.microsoft.com/office/drawing/2014/main" xmlns="" id="{939EAE20-443B-4528-BBD6-32BD19163C1F}"/>
              </a:ext>
            </a:extLst>
          </p:cNvPr>
          <p:cNvSpPr>
            <a:spLocks noGrp="1"/>
          </p:cNvSpPr>
          <p:nvPr>
            <p:ph type="body" idx="1"/>
          </p:nvPr>
        </p:nvSpPr>
        <p:spPr/>
        <p:txBody>
          <a:bodyPr/>
          <a:lstStyle/>
          <a:p>
            <a:r>
              <a:rPr lang="en-US" dirty="0"/>
              <a:t>To open a restaurant in Seattle, it's crucial to understand where to locate. C</a:t>
            </a:r>
            <a:r>
              <a:rPr lang="en-US" dirty="0" smtClean="0"/>
              <a:t>ompetition </a:t>
            </a:r>
            <a:r>
              <a:rPr lang="en-US" dirty="0"/>
              <a:t>study is </a:t>
            </a:r>
            <a:r>
              <a:rPr lang="en-US" dirty="0" smtClean="0"/>
              <a:t>an </a:t>
            </a:r>
            <a:r>
              <a:rPr lang="en-US" dirty="0"/>
              <a:t>important benchmark. </a:t>
            </a:r>
            <a:r>
              <a:rPr lang="en-US" dirty="0"/>
              <a:t>We would need to learn how to stand up among so many competitors, then set up a marketing plan for our restaurant. </a:t>
            </a:r>
            <a:r>
              <a:rPr lang="en-US" dirty="0"/>
              <a:t>Via this study, we would find </a:t>
            </a:r>
            <a:r>
              <a:rPr lang="en-US" dirty="0" smtClean="0"/>
              <a:t>the density of the restaurant around Pike Fish Market and different categories of restaurants nearby.</a:t>
            </a:r>
            <a:endParaRPr lang="en-US" dirty="0"/>
          </a:p>
        </p:txBody>
      </p:sp>
      <p:sp>
        <p:nvSpPr>
          <p:cNvPr id="13" name="Content Placeholder 12">
            <a:extLst>
              <a:ext uri="{FF2B5EF4-FFF2-40B4-BE49-F238E27FC236}">
                <a16:creationId xmlns:a16="http://schemas.microsoft.com/office/drawing/2014/main" xmlns="" id="{7378E833-4562-4660-94DC-D642C584CBF1}"/>
              </a:ext>
            </a:extLst>
          </p:cNvPr>
          <p:cNvSpPr>
            <a:spLocks noGrp="1"/>
          </p:cNvSpPr>
          <p:nvPr>
            <p:ph sz="quarter" idx="14"/>
          </p:nvPr>
        </p:nvSpPr>
        <p:spPr/>
        <p:txBody>
          <a:bodyPr/>
          <a:lstStyle/>
          <a:p>
            <a:r>
              <a:rPr lang="en-US" dirty="0"/>
              <a:t>Your company name</a:t>
            </a:r>
          </a:p>
        </p:txBody>
      </p:sp>
      <p:sp>
        <p:nvSpPr>
          <p:cNvPr id="4" name="Slide Number Placeholder 3">
            <a:extLst>
              <a:ext uri="{FF2B5EF4-FFF2-40B4-BE49-F238E27FC236}">
                <a16:creationId xmlns:a16="http://schemas.microsoft.com/office/drawing/2014/main" xmlns="" id="{828341D9-3B78-467A-9828-B85D230F5398}"/>
              </a:ext>
            </a:extLst>
          </p:cNvPr>
          <p:cNvSpPr>
            <a:spLocks noGrp="1"/>
          </p:cNvSpPr>
          <p:nvPr>
            <p:ph type="sldNum" sz="quarter" idx="12"/>
          </p:nvPr>
        </p:nvSpPr>
        <p:spPr/>
        <p:txBody>
          <a:bodyPr/>
          <a:lstStyle/>
          <a:p>
            <a:fld id="{48BB047D-A6CD-43AB-96F0-683C726B586B}" type="slidenum">
              <a:rPr lang="en-US" smtClean="0"/>
              <a:pPr/>
              <a:t>2</a:t>
            </a:fld>
            <a:endParaRPr lang="en-US" dirty="0"/>
          </a:p>
        </p:txBody>
      </p:sp>
    </p:spTree>
    <p:extLst>
      <p:ext uri="{BB962C8B-B14F-4D97-AF65-F5344CB8AC3E}">
        <p14:creationId xmlns:p14="http://schemas.microsoft.com/office/powerpoint/2010/main" val="904545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B0607DA8-6843-427B-8234-C58238E1E53D}"/>
              </a:ext>
            </a:extLst>
          </p:cNvPr>
          <p:cNvSpPr>
            <a:spLocks noGrp="1"/>
          </p:cNvSpPr>
          <p:nvPr>
            <p:ph type="title"/>
          </p:nvPr>
        </p:nvSpPr>
        <p:spPr/>
        <p:txBody>
          <a:bodyPr/>
          <a:lstStyle/>
          <a:p>
            <a:r>
              <a:rPr lang="en-US" dirty="0"/>
              <a:t>Data</a:t>
            </a:r>
          </a:p>
        </p:txBody>
      </p:sp>
      <p:sp>
        <p:nvSpPr>
          <p:cNvPr id="8" name="Text Placeholder 7">
            <a:extLst>
              <a:ext uri="{FF2B5EF4-FFF2-40B4-BE49-F238E27FC236}">
                <a16:creationId xmlns:a16="http://schemas.microsoft.com/office/drawing/2014/main" xmlns="" id="{59A41760-72CD-4C84-9570-EE30C5126442}"/>
              </a:ext>
            </a:extLst>
          </p:cNvPr>
          <p:cNvSpPr>
            <a:spLocks noGrp="1"/>
          </p:cNvSpPr>
          <p:nvPr>
            <p:ph type="body" idx="1"/>
          </p:nvPr>
        </p:nvSpPr>
        <p:spPr/>
        <p:txBody>
          <a:bodyPr/>
          <a:lstStyle/>
          <a:p>
            <a:r>
              <a:rPr lang="en-US" dirty="0"/>
              <a:t>We would use Foursquare API to obtain location data to find out all restaurant in Seattle. From those locations, we could identify the main activities area.</a:t>
            </a:r>
          </a:p>
          <a:p>
            <a:r>
              <a:rPr lang="en-US" dirty="0"/>
              <a:t>To find the optimal location, we analyze the cuisine available in Seattle. Observing the density of competitors, we would decide to select a location in CBD or residential area. </a:t>
            </a:r>
          </a:p>
          <a:p>
            <a:endParaRPr lang="en-US" dirty="0"/>
          </a:p>
        </p:txBody>
      </p:sp>
      <p:pic>
        <p:nvPicPr>
          <p:cNvPr id="20" name="Picture Placeholder 19" descr="aerial view secluded beach">
            <a:extLst>
              <a:ext uri="{FF2B5EF4-FFF2-40B4-BE49-F238E27FC236}">
                <a16:creationId xmlns:a16="http://schemas.microsoft.com/office/drawing/2014/main" xmlns="" id="{BDA6BE98-197A-42D4-8B34-1D190FC6DD07}"/>
              </a:ext>
            </a:extLst>
          </p:cNvPr>
          <p:cNvPicPr>
            <a:picLocks noGrp="1" noChangeAspect="1"/>
          </p:cNvPicPr>
          <p:nvPr>
            <p:ph type="pic" sz="quarter" idx="13"/>
          </p:nvPr>
        </p:nvPicPr>
        <p:blipFill>
          <a:blip r:embed="rId3" cstate="screen">
            <a:extLst>
              <a:ext uri="{28A0092B-C50C-407E-A947-70E740481C1C}">
                <a14:useLocalDpi xmlns:a14="http://schemas.microsoft.com/office/drawing/2010/main"/>
              </a:ext>
            </a:extLst>
          </a:blip>
          <a:srcRect/>
          <a:stretch>
            <a:fillRect/>
          </a:stretch>
        </p:blipFill>
        <p:spPr/>
      </p:pic>
      <p:sp>
        <p:nvSpPr>
          <p:cNvPr id="10" name="Content Placeholder 9">
            <a:extLst>
              <a:ext uri="{FF2B5EF4-FFF2-40B4-BE49-F238E27FC236}">
                <a16:creationId xmlns:a16="http://schemas.microsoft.com/office/drawing/2014/main" xmlns="" id="{7A487B60-F261-45EC-9627-5E612430FDA4}"/>
              </a:ext>
            </a:extLst>
          </p:cNvPr>
          <p:cNvSpPr>
            <a:spLocks noGrp="1"/>
          </p:cNvSpPr>
          <p:nvPr>
            <p:ph sz="quarter" idx="14"/>
          </p:nvPr>
        </p:nvSpPr>
        <p:spPr/>
        <p:txBody>
          <a:bodyPr/>
          <a:lstStyle/>
          <a:p>
            <a:r>
              <a:rPr lang="en-US" dirty="0"/>
              <a:t>Your company name</a:t>
            </a:r>
          </a:p>
        </p:txBody>
      </p:sp>
      <p:sp>
        <p:nvSpPr>
          <p:cNvPr id="5" name="Slide Number Placeholder 4">
            <a:extLst>
              <a:ext uri="{FF2B5EF4-FFF2-40B4-BE49-F238E27FC236}">
                <a16:creationId xmlns:a16="http://schemas.microsoft.com/office/drawing/2014/main" xmlns="" id="{C2BA88AF-DB8A-4271-84BF-A8EFA98F9D37}"/>
              </a:ext>
            </a:extLst>
          </p:cNvPr>
          <p:cNvSpPr>
            <a:spLocks noGrp="1"/>
          </p:cNvSpPr>
          <p:nvPr>
            <p:ph type="sldNum" sz="quarter" idx="12"/>
          </p:nvPr>
        </p:nvSpPr>
        <p:spPr/>
        <p:txBody>
          <a:bodyPr/>
          <a:lstStyle/>
          <a:p>
            <a:fld id="{48BB047D-A6CD-43AB-96F0-683C726B586B}" type="slidenum">
              <a:rPr lang="en-US" smtClean="0"/>
              <a:pPr/>
              <a:t>3</a:t>
            </a:fld>
            <a:endParaRPr lang="en-US" dirty="0"/>
          </a:p>
        </p:txBody>
      </p:sp>
    </p:spTree>
    <p:extLst>
      <p:ext uri="{BB962C8B-B14F-4D97-AF65-F5344CB8AC3E}">
        <p14:creationId xmlns:p14="http://schemas.microsoft.com/office/powerpoint/2010/main" val="1404152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descr="aerial view cliffside and umbrella">
            <a:extLst>
              <a:ext uri="{FF2B5EF4-FFF2-40B4-BE49-F238E27FC236}">
                <a16:creationId xmlns:a16="http://schemas.microsoft.com/office/drawing/2014/main" xmlns="" id="{86E11806-F302-4002-BC05-308E87F6B5B7}"/>
              </a:ext>
            </a:extLst>
          </p:cNvPr>
          <p:cNvPicPr>
            <a:picLocks noGrp="1" noChangeAspect="1"/>
          </p:cNvPicPr>
          <p:nvPr>
            <p:ph type="pic" sz="quarter" idx="15"/>
          </p:nvPr>
        </p:nvPicPr>
        <p:blipFill>
          <a:blip r:embed="rId3" cstate="screen">
            <a:extLst>
              <a:ext uri="{28A0092B-C50C-407E-A947-70E740481C1C}">
                <a14:useLocalDpi xmlns:a14="http://schemas.microsoft.com/office/drawing/2010/main"/>
              </a:ext>
            </a:extLst>
          </a:blip>
          <a:srcRect/>
          <a:stretch>
            <a:fillRect/>
          </a:stretch>
        </p:blipFill>
        <p:spPr/>
      </p:pic>
      <p:sp>
        <p:nvSpPr>
          <p:cNvPr id="4" name="Title 3">
            <a:extLst>
              <a:ext uri="{FF2B5EF4-FFF2-40B4-BE49-F238E27FC236}">
                <a16:creationId xmlns:a16="http://schemas.microsoft.com/office/drawing/2014/main" xmlns="" id="{402C0A42-6D1B-4B6E-959B-1609A38258E9}"/>
              </a:ext>
            </a:extLst>
          </p:cNvPr>
          <p:cNvSpPr>
            <a:spLocks noGrp="1"/>
          </p:cNvSpPr>
          <p:nvPr>
            <p:ph type="title"/>
          </p:nvPr>
        </p:nvSpPr>
        <p:spPr/>
        <p:txBody>
          <a:bodyPr/>
          <a:lstStyle/>
          <a:p>
            <a:r>
              <a:rPr lang="en-US" dirty="0"/>
              <a:t>Methodology</a:t>
            </a:r>
          </a:p>
        </p:txBody>
      </p:sp>
      <p:sp>
        <p:nvSpPr>
          <p:cNvPr id="5" name="Content Placeholder 4">
            <a:extLst>
              <a:ext uri="{FF2B5EF4-FFF2-40B4-BE49-F238E27FC236}">
                <a16:creationId xmlns:a16="http://schemas.microsoft.com/office/drawing/2014/main" xmlns="" id="{BDE42C9A-B4DC-4A46-A073-8421E387B2B7}"/>
              </a:ext>
            </a:extLst>
          </p:cNvPr>
          <p:cNvSpPr>
            <a:spLocks noGrp="1"/>
          </p:cNvSpPr>
          <p:nvPr>
            <p:ph idx="1"/>
          </p:nvPr>
        </p:nvSpPr>
        <p:spPr>
          <a:xfrm>
            <a:off x="5908430" y="2506662"/>
            <a:ext cx="4659924" cy="3454523"/>
          </a:xfrm>
        </p:spPr>
        <p:txBody>
          <a:bodyPr/>
          <a:lstStyle/>
          <a:p>
            <a:r>
              <a:rPr lang="en-US" dirty="0"/>
              <a:t>Pike Fish Market is a tourist spot. I expect that is the high traffic area. Hence, I used Foursquare to geocode the location of it as the origin to identify other competitors. </a:t>
            </a:r>
          </a:p>
          <a:p>
            <a:r>
              <a:rPr lang="en-US" dirty="0"/>
              <a:t>Then, I used search word ‘restaurant’ to call 30 restaurants within 500 radius of Pike Fish Market using Foursquare API. After request the data, useful columns set into data frame for further analysis</a:t>
            </a:r>
            <a:r>
              <a:rPr lang="en-US" dirty="0" smtClean="0"/>
              <a:t>.</a:t>
            </a:r>
            <a:endParaRPr lang="en-US" dirty="0"/>
          </a:p>
        </p:txBody>
      </p:sp>
      <p:sp>
        <p:nvSpPr>
          <p:cNvPr id="6" name="Content Placeholder 5">
            <a:extLst>
              <a:ext uri="{FF2B5EF4-FFF2-40B4-BE49-F238E27FC236}">
                <a16:creationId xmlns:a16="http://schemas.microsoft.com/office/drawing/2014/main" xmlns="" id="{388E3AC1-D7A5-40C2-92D8-C386497C9010}"/>
              </a:ext>
            </a:extLst>
          </p:cNvPr>
          <p:cNvSpPr>
            <a:spLocks noGrp="1"/>
          </p:cNvSpPr>
          <p:nvPr>
            <p:ph sz="quarter" idx="14"/>
          </p:nvPr>
        </p:nvSpPr>
        <p:spPr/>
        <p:txBody>
          <a:bodyPr/>
          <a:lstStyle/>
          <a:p>
            <a:r>
              <a:rPr lang="en-US" dirty="0"/>
              <a:t>Your company name</a:t>
            </a:r>
          </a:p>
        </p:txBody>
      </p:sp>
      <p:sp>
        <p:nvSpPr>
          <p:cNvPr id="8" name="Slide Number Placeholder 7">
            <a:extLst>
              <a:ext uri="{FF2B5EF4-FFF2-40B4-BE49-F238E27FC236}">
                <a16:creationId xmlns:a16="http://schemas.microsoft.com/office/drawing/2014/main" xmlns="" id="{D2888EF7-DDB5-41D0-A1B0-B012ABC94D85}"/>
              </a:ext>
            </a:extLst>
          </p:cNvPr>
          <p:cNvSpPr>
            <a:spLocks noGrp="1"/>
          </p:cNvSpPr>
          <p:nvPr>
            <p:ph type="sldNum" sz="quarter" idx="12"/>
          </p:nvPr>
        </p:nvSpPr>
        <p:spPr/>
        <p:txBody>
          <a:bodyPr/>
          <a:lstStyle/>
          <a:p>
            <a:fld id="{48BB047D-A6CD-43AB-96F0-683C726B586B}" type="slidenum">
              <a:rPr lang="en-US" smtClean="0"/>
              <a:pPr/>
              <a:t>4</a:t>
            </a:fld>
            <a:endParaRPr lang="en-US" dirty="0"/>
          </a:p>
        </p:txBody>
      </p:sp>
    </p:spTree>
    <p:extLst>
      <p:ext uri="{BB962C8B-B14F-4D97-AF65-F5344CB8AC3E}">
        <p14:creationId xmlns:p14="http://schemas.microsoft.com/office/powerpoint/2010/main" val="2166963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3D22C0-3CE1-4FA1-9604-2CFDBC95D0D2}"/>
              </a:ext>
            </a:extLst>
          </p:cNvPr>
          <p:cNvSpPr>
            <a:spLocks noGrp="1"/>
          </p:cNvSpPr>
          <p:nvPr>
            <p:ph type="title"/>
          </p:nvPr>
        </p:nvSpPr>
        <p:spPr/>
        <p:txBody>
          <a:bodyPr/>
          <a:lstStyle/>
          <a:p>
            <a:r>
              <a:rPr lang="en-US" dirty="0"/>
              <a:t>Methodology</a:t>
            </a:r>
            <a:endParaRPr lang="en-US" dirty="0"/>
          </a:p>
        </p:txBody>
      </p:sp>
      <p:sp>
        <p:nvSpPr>
          <p:cNvPr id="3" name="Content Placeholder 2">
            <a:extLst>
              <a:ext uri="{FF2B5EF4-FFF2-40B4-BE49-F238E27FC236}">
                <a16:creationId xmlns:a16="http://schemas.microsoft.com/office/drawing/2014/main" xmlns="" id="{3E9BC3F2-B4B0-476E-B1B8-BF10CC2FF5AD}"/>
              </a:ext>
            </a:extLst>
          </p:cNvPr>
          <p:cNvSpPr>
            <a:spLocks noGrp="1"/>
          </p:cNvSpPr>
          <p:nvPr>
            <p:ph idx="1"/>
          </p:nvPr>
        </p:nvSpPr>
        <p:spPr>
          <a:xfrm>
            <a:off x="363416" y="2506662"/>
            <a:ext cx="5193322" cy="3454523"/>
          </a:xfrm>
        </p:spPr>
        <p:txBody>
          <a:bodyPr/>
          <a:lstStyle/>
          <a:p>
            <a:r>
              <a:rPr lang="en-US" dirty="0"/>
              <a:t>To understand how categories available in the dataset, the 30 places would be grouped and counted in a summary. I found there’s 17 categories of restaurant. Then, a dummy column is created based on the 17 categories for map visualization.</a:t>
            </a:r>
          </a:p>
          <a:p>
            <a:r>
              <a:rPr lang="en-US" dirty="0"/>
              <a:t>For better visualization, I had created a map which each color represent the type of restaurant, example: red represent seafood restaurant using the dummy column previously created.</a:t>
            </a:r>
            <a:endParaRPr lang="en-US" dirty="0"/>
          </a:p>
        </p:txBody>
      </p:sp>
      <p:pic>
        <p:nvPicPr>
          <p:cNvPr id="20" name="Picture Placeholder 19" descr="aerial view boats">
            <a:extLst>
              <a:ext uri="{FF2B5EF4-FFF2-40B4-BE49-F238E27FC236}">
                <a16:creationId xmlns:a16="http://schemas.microsoft.com/office/drawing/2014/main" xmlns="" id="{99F9AF9C-357E-43FB-8CD3-1B9AEC3C0D72}"/>
              </a:ext>
            </a:extLst>
          </p:cNvPr>
          <p:cNvPicPr>
            <a:picLocks noGrp="1" noChangeAspect="1"/>
          </p:cNvPicPr>
          <p:nvPr>
            <p:ph type="pic" sz="quarter" idx="15"/>
          </p:nvPr>
        </p:nvPicPr>
        <p:blipFill>
          <a:blip r:embed="rId3" cstate="screen">
            <a:extLst>
              <a:ext uri="{28A0092B-C50C-407E-A947-70E740481C1C}">
                <a14:useLocalDpi xmlns:a14="http://schemas.microsoft.com/office/drawing/2010/main"/>
              </a:ext>
            </a:extLst>
          </a:blip>
          <a:srcRect/>
          <a:stretch>
            <a:fillRect/>
          </a:stretch>
        </p:blipFill>
        <p:spPr/>
      </p:pic>
      <p:pic>
        <p:nvPicPr>
          <p:cNvPr id="24" name="Picture Placeholder 23" descr="aerial view cliffside">
            <a:extLst>
              <a:ext uri="{FF2B5EF4-FFF2-40B4-BE49-F238E27FC236}">
                <a16:creationId xmlns:a16="http://schemas.microsoft.com/office/drawing/2014/main" xmlns="" id="{0AE63D0A-A6A4-4219-A985-AB7D53540460}"/>
              </a:ext>
            </a:extLst>
          </p:cNvPr>
          <p:cNvPicPr>
            <a:picLocks noGrp="1" noChangeAspect="1"/>
          </p:cNvPicPr>
          <p:nvPr>
            <p:ph type="pic" sz="quarter" idx="17"/>
          </p:nvPr>
        </p:nvPicPr>
        <p:blipFill>
          <a:blip r:embed="rId4" cstate="screen">
            <a:extLst>
              <a:ext uri="{28A0092B-C50C-407E-A947-70E740481C1C}">
                <a14:useLocalDpi xmlns:a14="http://schemas.microsoft.com/office/drawing/2010/main"/>
              </a:ext>
            </a:extLst>
          </a:blip>
          <a:srcRect/>
          <a:stretch>
            <a:fillRect/>
          </a:stretch>
        </p:blipFill>
        <p:spPr/>
      </p:pic>
      <p:pic>
        <p:nvPicPr>
          <p:cNvPr id="28" name="Picture Placeholder 27" descr="aerial view island">
            <a:extLst>
              <a:ext uri="{FF2B5EF4-FFF2-40B4-BE49-F238E27FC236}">
                <a16:creationId xmlns:a16="http://schemas.microsoft.com/office/drawing/2014/main" xmlns="" id="{CFBD44DA-9AD2-4888-B41E-788E00D723E6}"/>
              </a:ext>
            </a:extLst>
          </p:cNvPr>
          <p:cNvPicPr>
            <a:picLocks noGrp="1" noChangeAspect="1"/>
          </p:cNvPicPr>
          <p:nvPr>
            <p:ph type="pic" sz="quarter" idx="16"/>
          </p:nvPr>
        </p:nvPicPr>
        <p:blipFill>
          <a:blip r:embed="rId5" cstate="screen">
            <a:extLst>
              <a:ext uri="{28A0092B-C50C-407E-A947-70E740481C1C}">
                <a14:useLocalDpi xmlns:a14="http://schemas.microsoft.com/office/drawing/2010/main"/>
              </a:ext>
            </a:extLst>
          </a:blip>
          <a:srcRect/>
          <a:stretch>
            <a:fillRect/>
          </a:stretch>
        </p:blipFill>
        <p:spPr/>
      </p:pic>
      <p:sp>
        <p:nvSpPr>
          <p:cNvPr id="9" name="Content Placeholder 17">
            <a:extLst>
              <a:ext uri="{FF2B5EF4-FFF2-40B4-BE49-F238E27FC236}">
                <a16:creationId xmlns:a16="http://schemas.microsoft.com/office/drawing/2014/main" xmlns="" id="{16AB4084-5C09-D047-AB9C-BB58097252DB}"/>
              </a:ext>
            </a:extLst>
          </p:cNvPr>
          <p:cNvSpPr>
            <a:spLocks noGrp="1"/>
          </p:cNvSpPr>
          <p:nvPr>
            <p:ph sz="quarter" idx="14"/>
          </p:nvPr>
        </p:nvSpPr>
        <p:spPr/>
        <p:txBody>
          <a:bodyPr/>
          <a:lstStyle/>
          <a:p>
            <a:r>
              <a:rPr lang="en-US" dirty="0"/>
              <a:t>Your company name</a:t>
            </a:r>
          </a:p>
        </p:txBody>
      </p:sp>
      <p:sp>
        <p:nvSpPr>
          <p:cNvPr id="4" name="Slide Number Placeholder 3">
            <a:extLst>
              <a:ext uri="{FF2B5EF4-FFF2-40B4-BE49-F238E27FC236}">
                <a16:creationId xmlns:a16="http://schemas.microsoft.com/office/drawing/2014/main" xmlns="" id="{63354ADE-29EB-4797-9A6F-40ABDA20E7A6}"/>
              </a:ext>
            </a:extLst>
          </p:cNvPr>
          <p:cNvSpPr>
            <a:spLocks noGrp="1"/>
          </p:cNvSpPr>
          <p:nvPr>
            <p:ph type="sldNum" sz="quarter" idx="12"/>
          </p:nvPr>
        </p:nvSpPr>
        <p:spPr/>
        <p:txBody>
          <a:bodyPr/>
          <a:lstStyle/>
          <a:p>
            <a:fld id="{48BB047D-A6CD-43AB-96F0-683C726B586B}" type="slidenum">
              <a:rPr lang="en-US" smtClean="0"/>
              <a:pPr/>
              <a:t>5</a:t>
            </a:fld>
            <a:endParaRPr lang="en-US" dirty="0"/>
          </a:p>
        </p:txBody>
      </p:sp>
    </p:spTree>
    <p:extLst>
      <p:ext uri="{BB962C8B-B14F-4D97-AF65-F5344CB8AC3E}">
        <p14:creationId xmlns:p14="http://schemas.microsoft.com/office/powerpoint/2010/main" val="80821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AF209E-D17D-4F20-A6D0-C685853DE76E}"/>
              </a:ext>
            </a:extLst>
          </p:cNvPr>
          <p:cNvSpPr>
            <a:spLocks noGrp="1"/>
          </p:cNvSpPr>
          <p:nvPr>
            <p:ph type="title"/>
          </p:nvPr>
        </p:nvSpPr>
        <p:spPr/>
        <p:txBody>
          <a:bodyPr/>
          <a:lstStyle/>
          <a:p>
            <a:r>
              <a:rPr lang="en-US" dirty="0"/>
              <a:t>Results</a:t>
            </a:r>
          </a:p>
        </p:txBody>
      </p:sp>
      <p:sp>
        <p:nvSpPr>
          <p:cNvPr id="19" name="Text Placeholder 18">
            <a:extLst>
              <a:ext uri="{FF2B5EF4-FFF2-40B4-BE49-F238E27FC236}">
                <a16:creationId xmlns:a16="http://schemas.microsoft.com/office/drawing/2014/main" xmlns="" id="{4DBB6E2A-723F-48F4-9592-AC166B8A2562}"/>
              </a:ext>
            </a:extLst>
          </p:cNvPr>
          <p:cNvSpPr>
            <a:spLocks noGrp="1"/>
          </p:cNvSpPr>
          <p:nvPr>
            <p:ph type="body" idx="20"/>
          </p:nvPr>
        </p:nvSpPr>
        <p:spPr>
          <a:xfrm>
            <a:off x="4469605" y="1283678"/>
            <a:ext cx="6944563" cy="823912"/>
          </a:xfrm>
        </p:spPr>
        <p:txBody>
          <a:bodyPr/>
          <a:lstStyle/>
          <a:p>
            <a:r>
              <a:rPr lang="en-US" dirty="0"/>
              <a:t>From the summary, around 35% (6 restaurants) are seafood restaurants and most of it are nearby the seaside. There’s a lot of Asian culture restaurant like Thai restaurant, Vietnamese restaurant, nearby the Pike Fish Market. However, most of them are distance from seaside. </a:t>
            </a:r>
          </a:p>
        </p:txBody>
      </p:sp>
      <p:sp>
        <p:nvSpPr>
          <p:cNvPr id="18" name="Content Placeholder 17">
            <a:extLst>
              <a:ext uri="{FF2B5EF4-FFF2-40B4-BE49-F238E27FC236}">
                <a16:creationId xmlns:a16="http://schemas.microsoft.com/office/drawing/2014/main" xmlns="" id="{CD6CEFA7-5AB5-47CF-83D8-F5F3DF38D2AF}"/>
              </a:ext>
            </a:extLst>
          </p:cNvPr>
          <p:cNvSpPr>
            <a:spLocks noGrp="1"/>
          </p:cNvSpPr>
          <p:nvPr>
            <p:ph sz="quarter" idx="14"/>
          </p:nvPr>
        </p:nvSpPr>
        <p:spPr/>
        <p:txBody>
          <a:bodyPr/>
          <a:lstStyle/>
          <a:p>
            <a:r>
              <a:rPr lang="en-US" dirty="0"/>
              <a:t>Your company name</a:t>
            </a:r>
          </a:p>
        </p:txBody>
      </p:sp>
      <p:sp>
        <p:nvSpPr>
          <p:cNvPr id="5" name="Slide Number Placeholder 4">
            <a:extLst>
              <a:ext uri="{FF2B5EF4-FFF2-40B4-BE49-F238E27FC236}">
                <a16:creationId xmlns:a16="http://schemas.microsoft.com/office/drawing/2014/main" xmlns="" id="{ABBA3DB3-A445-4949-AB8E-8B2F3C33366B}"/>
              </a:ext>
            </a:extLst>
          </p:cNvPr>
          <p:cNvSpPr>
            <a:spLocks noGrp="1"/>
          </p:cNvSpPr>
          <p:nvPr>
            <p:ph type="sldNum" sz="quarter" idx="12"/>
          </p:nvPr>
        </p:nvSpPr>
        <p:spPr/>
        <p:txBody>
          <a:bodyPr/>
          <a:lstStyle/>
          <a:p>
            <a:fld id="{48BB047D-A6CD-43AB-96F0-683C726B586B}" type="slidenum">
              <a:rPr lang="en-US" smtClean="0"/>
              <a:pPr/>
              <a:t>6</a:t>
            </a:fld>
            <a:endParaRPr lang="en-US" dirty="0"/>
          </a:p>
        </p:txBody>
      </p:sp>
      <p:graphicFrame>
        <p:nvGraphicFramePr>
          <p:cNvPr id="14" name="Table 13"/>
          <p:cNvGraphicFramePr>
            <a:graphicFrameLocks noGrp="1"/>
          </p:cNvGraphicFramePr>
          <p:nvPr>
            <p:extLst>
              <p:ext uri="{D42A27DB-BD31-4B8C-83A1-F6EECF244321}">
                <p14:modId xmlns:p14="http://schemas.microsoft.com/office/powerpoint/2010/main" val="1254890248"/>
              </p:ext>
            </p:extLst>
          </p:nvPr>
        </p:nvGraphicFramePr>
        <p:xfrm>
          <a:off x="5505702" y="2539935"/>
          <a:ext cx="4872367" cy="3522726"/>
        </p:xfrm>
        <a:graphic>
          <a:graphicData uri="http://schemas.openxmlformats.org/drawingml/2006/table">
            <a:tbl>
              <a:tblPr firstRow="1" firstCol="1" bandRow="1">
                <a:tableStyleId>{5C22544A-7EE6-4342-B048-85BDC9FD1C3A}</a:tableStyleId>
              </a:tblPr>
              <a:tblGrid>
                <a:gridCol w="2612463"/>
                <a:gridCol w="1129952"/>
                <a:gridCol w="1129952"/>
              </a:tblGrid>
              <a:tr h="0">
                <a:tc>
                  <a:txBody>
                    <a:bodyPr/>
                    <a:lstStyle/>
                    <a:p>
                      <a:pPr marL="0" marR="0" algn="ctr">
                        <a:lnSpc>
                          <a:spcPct val="107000"/>
                        </a:lnSpc>
                        <a:spcBef>
                          <a:spcPts val="0"/>
                        </a:spcBef>
                        <a:spcAft>
                          <a:spcPts val="0"/>
                        </a:spcAft>
                      </a:pPr>
                      <a:r>
                        <a:rPr lang="en-US" sz="1200" dirty="0">
                          <a:effectLst/>
                        </a:rPr>
                        <a:t>categories</a:t>
                      </a:r>
                      <a:endParaRPr lang="en-US" sz="11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count</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Percentage (%)</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0">
                <a:tc>
                  <a:txBody>
                    <a:bodyPr/>
                    <a:lstStyle/>
                    <a:p>
                      <a:pPr marL="0" marR="0">
                        <a:lnSpc>
                          <a:spcPct val="107000"/>
                        </a:lnSpc>
                        <a:spcBef>
                          <a:spcPts val="0"/>
                        </a:spcBef>
                        <a:spcAft>
                          <a:spcPts val="0"/>
                        </a:spcAft>
                      </a:pPr>
                      <a:r>
                        <a:rPr lang="en-US" sz="1200">
                          <a:effectLst/>
                        </a:rPr>
                        <a:t>Seafood Restaurant</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a:effectLst/>
                        </a:rPr>
                        <a:t>6</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a:effectLst/>
                        </a:rPr>
                        <a:t>35.294118</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0">
                <a:tc>
                  <a:txBody>
                    <a:bodyPr/>
                    <a:lstStyle/>
                    <a:p>
                      <a:pPr marL="0" marR="0">
                        <a:lnSpc>
                          <a:spcPct val="107000"/>
                        </a:lnSpc>
                        <a:spcBef>
                          <a:spcPts val="0"/>
                        </a:spcBef>
                        <a:spcAft>
                          <a:spcPts val="0"/>
                        </a:spcAft>
                      </a:pPr>
                      <a:r>
                        <a:rPr lang="en-US" sz="1200">
                          <a:effectLst/>
                        </a:rPr>
                        <a:t>Vietnamese Restaurant</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a:effectLst/>
                        </a:rPr>
                        <a:t>3</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a:effectLst/>
                        </a:rPr>
                        <a:t>17.647059</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0">
                <a:tc>
                  <a:txBody>
                    <a:bodyPr/>
                    <a:lstStyle/>
                    <a:p>
                      <a:pPr marL="0" marR="0">
                        <a:lnSpc>
                          <a:spcPct val="107000"/>
                        </a:lnSpc>
                        <a:spcBef>
                          <a:spcPts val="0"/>
                        </a:spcBef>
                        <a:spcAft>
                          <a:spcPts val="0"/>
                        </a:spcAft>
                      </a:pPr>
                      <a:r>
                        <a:rPr lang="en-US" sz="1200">
                          <a:effectLst/>
                        </a:rPr>
                        <a:t>Thai Restaurant</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a:effectLst/>
                        </a:rPr>
                        <a:t>3</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a:effectLst/>
                        </a:rPr>
                        <a:t>17.647059</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0">
                <a:tc>
                  <a:txBody>
                    <a:bodyPr/>
                    <a:lstStyle/>
                    <a:p>
                      <a:pPr marL="0" marR="0">
                        <a:lnSpc>
                          <a:spcPct val="107000"/>
                        </a:lnSpc>
                        <a:spcBef>
                          <a:spcPts val="0"/>
                        </a:spcBef>
                        <a:spcAft>
                          <a:spcPts val="0"/>
                        </a:spcAft>
                      </a:pPr>
                      <a:r>
                        <a:rPr lang="en-US" sz="1200">
                          <a:effectLst/>
                        </a:rPr>
                        <a:t>Restaurant</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a:effectLst/>
                        </a:rPr>
                        <a:t>3</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a:effectLst/>
                        </a:rPr>
                        <a:t>17.647059</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0">
                <a:tc>
                  <a:txBody>
                    <a:bodyPr/>
                    <a:lstStyle/>
                    <a:p>
                      <a:pPr marL="0" marR="0">
                        <a:lnSpc>
                          <a:spcPct val="107000"/>
                        </a:lnSpc>
                        <a:spcBef>
                          <a:spcPts val="0"/>
                        </a:spcBef>
                        <a:spcAft>
                          <a:spcPts val="0"/>
                        </a:spcAft>
                      </a:pPr>
                      <a:r>
                        <a:rPr lang="en-US" sz="1200">
                          <a:effectLst/>
                        </a:rPr>
                        <a:t>Food</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a:effectLst/>
                        </a:rPr>
                        <a:t>2</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a:effectLst/>
                        </a:rPr>
                        <a:t>11.764706</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0">
                <a:tc>
                  <a:txBody>
                    <a:bodyPr/>
                    <a:lstStyle/>
                    <a:p>
                      <a:pPr marL="0" marR="0">
                        <a:lnSpc>
                          <a:spcPct val="107000"/>
                        </a:lnSpc>
                        <a:spcBef>
                          <a:spcPts val="0"/>
                        </a:spcBef>
                        <a:spcAft>
                          <a:spcPts val="0"/>
                        </a:spcAft>
                      </a:pPr>
                      <a:r>
                        <a:rPr lang="en-US" sz="1200">
                          <a:effectLst/>
                        </a:rPr>
                        <a:t>French Restaurant</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a:effectLst/>
                        </a:rPr>
                        <a:t>2</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a:effectLst/>
                        </a:rPr>
                        <a:t>11.764706</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0">
                <a:tc>
                  <a:txBody>
                    <a:bodyPr/>
                    <a:lstStyle/>
                    <a:p>
                      <a:pPr marL="0" marR="0">
                        <a:lnSpc>
                          <a:spcPct val="107000"/>
                        </a:lnSpc>
                        <a:spcBef>
                          <a:spcPts val="0"/>
                        </a:spcBef>
                        <a:spcAft>
                          <a:spcPts val="0"/>
                        </a:spcAft>
                      </a:pPr>
                      <a:r>
                        <a:rPr lang="en-US" sz="1200">
                          <a:effectLst/>
                        </a:rPr>
                        <a:t>Mexican Restaurant</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a:effectLst/>
                        </a:rPr>
                        <a:t>1</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a:effectLst/>
                        </a:rPr>
                        <a:t>5.882353</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0">
                <a:tc>
                  <a:txBody>
                    <a:bodyPr/>
                    <a:lstStyle/>
                    <a:p>
                      <a:pPr marL="0" marR="0">
                        <a:lnSpc>
                          <a:spcPct val="107000"/>
                        </a:lnSpc>
                        <a:spcBef>
                          <a:spcPts val="0"/>
                        </a:spcBef>
                        <a:spcAft>
                          <a:spcPts val="0"/>
                        </a:spcAft>
                      </a:pPr>
                      <a:r>
                        <a:rPr lang="en-US" sz="1200">
                          <a:effectLst/>
                        </a:rPr>
                        <a:t>Sushi Restaurant</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a:effectLst/>
                        </a:rPr>
                        <a:t>1</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a:effectLst/>
                        </a:rPr>
                        <a:t>5.882353</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0">
                <a:tc>
                  <a:txBody>
                    <a:bodyPr/>
                    <a:lstStyle/>
                    <a:p>
                      <a:pPr marL="0" marR="0">
                        <a:lnSpc>
                          <a:spcPct val="107000"/>
                        </a:lnSpc>
                        <a:spcBef>
                          <a:spcPts val="0"/>
                        </a:spcBef>
                        <a:spcAft>
                          <a:spcPts val="0"/>
                        </a:spcAft>
                      </a:pPr>
                      <a:r>
                        <a:rPr lang="en-US" sz="1200">
                          <a:effectLst/>
                        </a:rPr>
                        <a:t>Pub</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a:effectLst/>
                        </a:rPr>
                        <a:t>1</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a:effectLst/>
                        </a:rPr>
                        <a:t>5.882353</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0">
                <a:tc>
                  <a:txBody>
                    <a:bodyPr/>
                    <a:lstStyle/>
                    <a:p>
                      <a:pPr marL="0" marR="0">
                        <a:lnSpc>
                          <a:spcPct val="107000"/>
                        </a:lnSpc>
                        <a:spcBef>
                          <a:spcPts val="0"/>
                        </a:spcBef>
                        <a:spcAft>
                          <a:spcPts val="0"/>
                        </a:spcAft>
                      </a:pPr>
                      <a:r>
                        <a:rPr lang="en-US" sz="1200">
                          <a:effectLst/>
                        </a:rPr>
                        <a:t>Breakfast Spot</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a:effectLst/>
                        </a:rPr>
                        <a:t>1</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a:effectLst/>
                        </a:rPr>
                        <a:t>5.882353</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0">
                <a:tc>
                  <a:txBody>
                    <a:bodyPr/>
                    <a:lstStyle/>
                    <a:p>
                      <a:pPr marL="0" marR="0">
                        <a:lnSpc>
                          <a:spcPct val="107000"/>
                        </a:lnSpc>
                        <a:spcBef>
                          <a:spcPts val="0"/>
                        </a:spcBef>
                        <a:spcAft>
                          <a:spcPts val="0"/>
                        </a:spcAft>
                      </a:pPr>
                      <a:r>
                        <a:rPr lang="en-US" sz="1200">
                          <a:effectLst/>
                        </a:rPr>
                        <a:t>Lounge</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a:effectLst/>
                        </a:rPr>
                        <a:t>1</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a:effectLst/>
                        </a:rPr>
                        <a:t>5.882353</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0">
                <a:tc>
                  <a:txBody>
                    <a:bodyPr/>
                    <a:lstStyle/>
                    <a:p>
                      <a:pPr marL="0" marR="0">
                        <a:lnSpc>
                          <a:spcPct val="107000"/>
                        </a:lnSpc>
                        <a:spcBef>
                          <a:spcPts val="0"/>
                        </a:spcBef>
                        <a:spcAft>
                          <a:spcPts val="0"/>
                        </a:spcAft>
                      </a:pPr>
                      <a:r>
                        <a:rPr lang="en-US" sz="1200">
                          <a:effectLst/>
                        </a:rPr>
                        <a:t>Chinese Restaurant</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a:effectLst/>
                        </a:rPr>
                        <a:t>1</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a:effectLst/>
                        </a:rPr>
                        <a:t>5.882353</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0">
                <a:tc>
                  <a:txBody>
                    <a:bodyPr/>
                    <a:lstStyle/>
                    <a:p>
                      <a:pPr marL="0" marR="0">
                        <a:lnSpc>
                          <a:spcPct val="107000"/>
                        </a:lnSpc>
                        <a:spcBef>
                          <a:spcPts val="0"/>
                        </a:spcBef>
                        <a:spcAft>
                          <a:spcPts val="0"/>
                        </a:spcAft>
                      </a:pPr>
                      <a:r>
                        <a:rPr lang="en-US" sz="1200">
                          <a:effectLst/>
                        </a:rPr>
                        <a:t>Irish Pub</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a:effectLst/>
                        </a:rPr>
                        <a:t>1</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a:effectLst/>
                        </a:rPr>
                        <a:t>5.882353</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0">
                <a:tc>
                  <a:txBody>
                    <a:bodyPr/>
                    <a:lstStyle/>
                    <a:p>
                      <a:pPr marL="0" marR="0">
                        <a:lnSpc>
                          <a:spcPct val="107000"/>
                        </a:lnSpc>
                        <a:spcBef>
                          <a:spcPts val="0"/>
                        </a:spcBef>
                        <a:spcAft>
                          <a:spcPts val="0"/>
                        </a:spcAft>
                      </a:pPr>
                      <a:r>
                        <a:rPr lang="en-US" sz="1200">
                          <a:effectLst/>
                        </a:rPr>
                        <a:t>Hotel Bar</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a:effectLst/>
                        </a:rPr>
                        <a:t>1</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a:effectLst/>
                        </a:rPr>
                        <a:t>5.882353</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0">
                <a:tc>
                  <a:txBody>
                    <a:bodyPr/>
                    <a:lstStyle/>
                    <a:p>
                      <a:pPr marL="0" marR="0">
                        <a:lnSpc>
                          <a:spcPct val="107000"/>
                        </a:lnSpc>
                        <a:spcBef>
                          <a:spcPts val="0"/>
                        </a:spcBef>
                        <a:spcAft>
                          <a:spcPts val="0"/>
                        </a:spcAft>
                      </a:pPr>
                      <a:r>
                        <a:rPr lang="en-US" sz="1200">
                          <a:effectLst/>
                        </a:rPr>
                        <a:t>Financial or Legal Service</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a:effectLst/>
                        </a:rPr>
                        <a:t>1</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a:effectLst/>
                        </a:rPr>
                        <a:t>5.882353</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0">
                <a:tc>
                  <a:txBody>
                    <a:bodyPr/>
                    <a:lstStyle/>
                    <a:p>
                      <a:pPr marL="0" marR="0">
                        <a:lnSpc>
                          <a:spcPct val="107000"/>
                        </a:lnSpc>
                        <a:spcBef>
                          <a:spcPts val="0"/>
                        </a:spcBef>
                        <a:spcAft>
                          <a:spcPts val="0"/>
                        </a:spcAft>
                      </a:pPr>
                      <a:r>
                        <a:rPr lang="en-US" sz="1200">
                          <a:effectLst/>
                        </a:rPr>
                        <a:t>Cocktail Bar</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a:effectLst/>
                        </a:rPr>
                        <a:t>1</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a:effectLst/>
                        </a:rPr>
                        <a:t>5.882353</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0">
                <a:tc>
                  <a:txBody>
                    <a:bodyPr/>
                    <a:lstStyle/>
                    <a:p>
                      <a:pPr marL="0" marR="0">
                        <a:lnSpc>
                          <a:spcPct val="107000"/>
                        </a:lnSpc>
                        <a:spcBef>
                          <a:spcPts val="0"/>
                        </a:spcBef>
                        <a:spcAft>
                          <a:spcPts val="0"/>
                        </a:spcAft>
                      </a:pPr>
                      <a:r>
                        <a:rPr lang="en-US" sz="1200" dirty="0">
                          <a:effectLst/>
                        </a:rPr>
                        <a:t>Italian Restaurant</a:t>
                      </a:r>
                      <a:endParaRPr lang="en-US" sz="11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a:effectLst/>
                        </a:rPr>
                        <a:t>1</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200" dirty="0">
                          <a:effectLst/>
                        </a:rPr>
                        <a:t>5.882353</a:t>
                      </a:r>
                      <a:endParaRPr lang="en-US" sz="11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913037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959737-6B13-46AD-93F6-FE801BC76D26}"/>
              </a:ext>
            </a:extLst>
          </p:cNvPr>
          <p:cNvSpPr>
            <a:spLocks noGrp="1"/>
          </p:cNvSpPr>
          <p:nvPr>
            <p:ph type="title"/>
          </p:nvPr>
        </p:nvSpPr>
        <p:spPr/>
        <p:txBody>
          <a:bodyPr/>
          <a:lstStyle/>
          <a:p>
            <a:r>
              <a:rPr lang="en-US" dirty="0" smtClean="0"/>
              <a:t>Results</a:t>
            </a:r>
            <a:endParaRPr lang="en-US" dirty="0"/>
          </a:p>
        </p:txBody>
      </p:sp>
      <p:sp>
        <p:nvSpPr>
          <p:cNvPr id="10" name="Content Placeholder 9">
            <a:extLst>
              <a:ext uri="{FF2B5EF4-FFF2-40B4-BE49-F238E27FC236}">
                <a16:creationId xmlns:a16="http://schemas.microsoft.com/office/drawing/2014/main" xmlns="" id="{0F790F4A-2237-4C80-9628-48AC69754F0F}"/>
              </a:ext>
            </a:extLst>
          </p:cNvPr>
          <p:cNvSpPr>
            <a:spLocks noGrp="1"/>
          </p:cNvSpPr>
          <p:nvPr>
            <p:ph sz="quarter" idx="4294967295"/>
          </p:nvPr>
        </p:nvSpPr>
        <p:spPr>
          <a:xfrm>
            <a:off x="363416" y="6462713"/>
            <a:ext cx="2262187" cy="249237"/>
          </a:xfrm>
        </p:spPr>
        <p:txBody>
          <a:bodyPr>
            <a:normAutofit fontScale="77500" lnSpcReduction="20000"/>
          </a:bodyPr>
          <a:lstStyle/>
          <a:p>
            <a:r>
              <a:rPr lang="en-US" dirty="0"/>
              <a:t>Your company name</a:t>
            </a:r>
          </a:p>
        </p:txBody>
      </p:sp>
      <p:sp>
        <p:nvSpPr>
          <p:cNvPr id="7" name="Slide Number Placeholder 6">
            <a:extLst>
              <a:ext uri="{FF2B5EF4-FFF2-40B4-BE49-F238E27FC236}">
                <a16:creationId xmlns:a16="http://schemas.microsoft.com/office/drawing/2014/main" xmlns="" id="{92278B5B-9720-4024-9F7A-8708A62D8A05}"/>
              </a:ext>
            </a:extLst>
          </p:cNvPr>
          <p:cNvSpPr>
            <a:spLocks noGrp="1"/>
          </p:cNvSpPr>
          <p:nvPr>
            <p:ph type="sldNum" sz="quarter" idx="12"/>
          </p:nvPr>
        </p:nvSpPr>
        <p:spPr/>
        <p:txBody>
          <a:bodyPr/>
          <a:lstStyle/>
          <a:p>
            <a:fld id="{48BB047D-A6CD-43AB-96F0-683C726B586B}" type="slidenum">
              <a:rPr lang="en-US" smtClean="0"/>
              <a:pPr/>
              <a:t>7</a:t>
            </a:fld>
            <a:endParaRPr lang="en-US" dirty="0"/>
          </a:p>
        </p:txBody>
      </p:sp>
      <p:sp>
        <p:nvSpPr>
          <p:cNvPr id="3" name="Rectangle 2"/>
          <p:cNvSpPr/>
          <p:nvPr/>
        </p:nvSpPr>
        <p:spPr>
          <a:xfrm>
            <a:off x="2540000" y="1594912"/>
            <a:ext cx="8139289" cy="981423"/>
          </a:xfrm>
          <a:prstGeom prst="rect">
            <a:avLst/>
          </a:prstGeom>
        </p:spPr>
        <p:txBody>
          <a:bodyPr wrap="square">
            <a:spAutoFit/>
          </a:bodyPr>
          <a:lstStyle/>
          <a:p>
            <a:pPr>
              <a:lnSpc>
                <a:spcPct val="107000"/>
              </a:lnSpc>
              <a:spcAft>
                <a:spcPts val="800"/>
              </a:spcAft>
            </a:pPr>
            <a:r>
              <a:rPr lang="en-US" dirty="0">
                <a:solidFill>
                  <a:srgbClr val="1F1F1F"/>
                </a:solidFill>
                <a:latin typeface="Times New Roman" panose="02020603050405020304" pitchFamily="18" charset="0"/>
                <a:ea typeface="SimSun" panose="02010600030101010101" pitchFamily="2" charset="-122"/>
                <a:cs typeface="Times New Roman" panose="02020603050405020304" pitchFamily="18" charset="0"/>
              </a:rPr>
              <a:t>From this map, I observed that there’s high density of restaurant nearby Pike Fish Market. Most of them are seafood restaurant or western style restaurant, like French style restaurant. </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p:txBody>
      </p:sp>
      <p:pic>
        <p:nvPicPr>
          <p:cNvPr id="8" name="Picture 7"/>
          <p:cNvPicPr/>
          <p:nvPr/>
        </p:nvPicPr>
        <p:blipFill>
          <a:blip r:embed="rId3">
            <a:extLst>
              <a:ext uri="{28A0092B-C50C-407E-A947-70E740481C1C}">
                <a14:useLocalDpi xmlns:a14="http://schemas.microsoft.com/office/drawing/2010/main" val="0"/>
              </a:ext>
            </a:extLst>
          </a:blip>
          <a:stretch>
            <a:fillRect/>
          </a:stretch>
        </p:blipFill>
        <p:spPr>
          <a:xfrm>
            <a:off x="4362450" y="2887569"/>
            <a:ext cx="3467100" cy="2695575"/>
          </a:xfrm>
          <a:prstGeom prst="rect">
            <a:avLst/>
          </a:prstGeom>
        </p:spPr>
      </p:pic>
    </p:spTree>
    <p:extLst>
      <p:ext uri="{BB962C8B-B14F-4D97-AF65-F5344CB8AC3E}">
        <p14:creationId xmlns:p14="http://schemas.microsoft.com/office/powerpoint/2010/main" val="542406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48BB047D-A6CD-43AB-96F0-683C726B586B}" type="slidenum">
              <a:rPr lang="en-US" noProof="0" smtClean="0"/>
              <a:pPr/>
              <a:t>8</a:t>
            </a:fld>
            <a:endParaRPr lang="en-US" noProof="0" dirty="0"/>
          </a:p>
        </p:txBody>
      </p:sp>
      <p:sp>
        <p:nvSpPr>
          <p:cNvPr id="5" name="Content Placeholder 4"/>
          <p:cNvSpPr>
            <a:spLocks noGrp="1"/>
          </p:cNvSpPr>
          <p:nvPr>
            <p:ph idx="1"/>
          </p:nvPr>
        </p:nvSpPr>
        <p:spPr/>
        <p:txBody>
          <a:bodyPr/>
          <a:lstStyle/>
          <a:p>
            <a:r>
              <a:rPr lang="en-US" dirty="0"/>
              <a:t>From the analysis, I would recommend to open the restaurant based on category. If we choose to open a seafood restaurant, seaside would be a good location, however, there’s a lot of rivals. </a:t>
            </a:r>
          </a:p>
          <a:p>
            <a:r>
              <a:rPr lang="en-US" dirty="0"/>
              <a:t>If we choose an Asian style restaurant, further location study are required because most of them are opened far from the seaside and Pike Fish Market. There’s not much of Asian style restaurant open nearby Pike Fish Market. </a:t>
            </a:r>
          </a:p>
          <a:p>
            <a:r>
              <a:rPr lang="en-US" dirty="0"/>
              <a:t>If the target customer prefer tried out Asian Food, open a restaurant close to Pike Fish Market, it won’t be a bad idea. However, we might need more effort to outstanding among the competitors around Pike Fish Market.</a:t>
            </a:r>
          </a:p>
          <a:p>
            <a:endParaRPr lang="en-US" dirty="0"/>
          </a:p>
        </p:txBody>
      </p:sp>
      <p:sp>
        <p:nvSpPr>
          <p:cNvPr id="4" name="Title 3"/>
          <p:cNvSpPr>
            <a:spLocks noGrp="1"/>
          </p:cNvSpPr>
          <p:nvPr>
            <p:ph type="title"/>
          </p:nvPr>
        </p:nvSpPr>
        <p:spPr/>
        <p:txBody>
          <a:bodyPr/>
          <a:lstStyle/>
          <a:p>
            <a:r>
              <a:rPr lang="en-US" dirty="0" smtClean="0"/>
              <a:t>Discussion</a:t>
            </a:r>
            <a:endParaRPr lang="en-US" dirty="0"/>
          </a:p>
        </p:txBody>
      </p:sp>
    </p:spTree>
    <p:extLst>
      <p:ext uri="{BB962C8B-B14F-4D97-AF65-F5344CB8AC3E}">
        <p14:creationId xmlns:p14="http://schemas.microsoft.com/office/powerpoint/2010/main" val="2271911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BB047D-A6CD-43AB-96F0-683C726B586B}" type="slidenum">
              <a:rPr lang="en-US" noProof="0" smtClean="0"/>
              <a:pPr/>
              <a:t>9</a:t>
            </a:fld>
            <a:endParaRPr lang="en-US" noProof="0" dirty="0"/>
          </a:p>
        </p:txBody>
      </p:sp>
      <p:sp>
        <p:nvSpPr>
          <p:cNvPr id="3" name="Content Placeholder 2"/>
          <p:cNvSpPr>
            <a:spLocks noGrp="1"/>
          </p:cNvSpPr>
          <p:nvPr>
            <p:ph idx="1"/>
          </p:nvPr>
        </p:nvSpPr>
        <p:spPr/>
        <p:txBody>
          <a:bodyPr/>
          <a:lstStyle/>
          <a:p>
            <a:r>
              <a:rPr lang="en-US" dirty="0"/>
              <a:t>Through this capstone project, I learnt how to use Foursquare API to obtain location information for analysis. Also, it’s help build up a better judgement to perform an analysis. </a:t>
            </a:r>
          </a:p>
          <a:p>
            <a:r>
              <a:rPr lang="en-US" dirty="0"/>
              <a:t>From the analysis, I conclude that there’s a lot of competitors around Pike Fish Market. To be competitive, person who interested to open a restaurant around that area should learn the target customers and try hard to outstand among different categories restaurant. </a:t>
            </a:r>
          </a:p>
          <a:p>
            <a:endParaRPr lang="en-US" dirty="0"/>
          </a:p>
        </p:txBody>
      </p:sp>
      <p:sp>
        <p:nvSpPr>
          <p:cNvPr id="4" name="Title 3"/>
          <p:cNvSpPr>
            <a:spLocks noGrp="1"/>
          </p:cNvSpPr>
          <p:nvPr>
            <p:ph type="title"/>
          </p:nvPr>
        </p:nvSpPr>
        <p:spPr/>
        <p:txBody>
          <a:bodyPr/>
          <a:lstStyle/>
          <a:p>
            <a:r>
              <a:rPr lang="en-US" dirty="0" smtClean="0"/>
              <a:t>Conclusion</a:t>
            </a:r>
            <a:endParaRPr lang="en-US" dirty="0"/>
          </a:p>
        </p:txBody>
      </p:sp>
    </p:spTree>
    <p:extLst>
      <p:ext uri="{BB962C8B-B14F-4D97-AF65-F5344CB8AC3E}">
        <p14:creationId xmlns:p14="http://schemas.microsoft.com/office/powerpoint/2010/main" val="2011223927"/>
      </p:ext>
    </p:extLst>
  </p:cSld>
  <p:clrMapOvr>
    <a:masterClrMapping/>
  </p:clrMapOvr>
</p:sld>
</file>

<file path=ppt/theme/theme1.xml><?xml version="1.0" encoding="utf-8"?>
<a:theme xmlns:a="http://schemas.openxmlformats.org/drawingml/2006/main" name="Office Theme">
  <a:themeElements>
    <a:clrScheme name="Custom 12">
      <a:dk1>
        <a:sysClr val="windowText" lastClr="000000"/>
      </a:dk1>
      <a:lt1>
        <a:sysClr val="window" lastClr="FFFFFF"/>
      </a:lt1>
      <a:dk2>
        <a:srgbClr val="44546A"/>
      </a:dk2>
      <a:lt2>
        <a:srgbClr val="E7E6E6"/>
      </a:lt2>
      <a:accent1>
        <a:srgbClr val="7030A0"/>
      </a:accent1>
      <a:accent2>
        <a:srgbClr val="404040"/>
      </a:accent2>
      <a:accent3>
        <a:srgbClr val="7F7F7F"/>
      </a:accent3>
      <a:accent4>
        <a:srgbClr val="C7A2E3"/>
      </a:accent4>
      <a:accent5>
        <a:srgbClr val="48A1FA"/>
      </a:accent5>
      <a:accent6>
        <a:srgbClr val="70AD47"/>
      </a:accent6>
      <a:hlink>
        <a:srgbClr val="0563C1"/>
      </a:hlink>
      <a:folHlink>
        <a:srgbClr val="954F72"/>
      </a:folHlink>
    </a:clrScheme>
    <a:fontScheme name="Custom 6">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3468121_Coastal presentation_RVA_v5" id="{5B652A6C-03CB-4457-ADFC-1C5BB6605FEF}" vid="{F00112C4-F9F0-4BD0-BC95-5242C8B0F7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0D46D58D-B27D-4B23-AEA1-AE974AB62218}">
  <ds:schemaRefs>
    <ds:schemaRef ds:uri="http://schemas.microsoft.com/sharepoint/v3/contenttype/forms"/>
  </ds:schemaRefs>
</ds:datastoreItem>
</file>

<file path=customXml/itemProps2.xml><?xml version="1.0" encoding="utf-8"?>
<ds:datastoreItem xmlns:ds="http://schemas.openxmlformats.org/officeDocument/2006/customXml" ds:itemID="{F2949B46-24C4-420B-AB49-DDC88FEB99B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30CE401-796E-4493-905E-4DDA5AF62AB4}">
  <ds:schemaRef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71af3243-3dd4-4a8d-8c0d-dd76da1f02a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Coastal presentation</Template>
  <TotalTime>0</TotalTime>
  <Words>689</Words>
  <Application>Microsoft Office PowerPoint</Application>
  <PresentationFormat>Widescreen</PresentationFormat>
  <Paragraphs>100</Paragraphs>
  <Slides>10</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SimSun</vt:lpstr>
      <vt:lpstr>Arial</vt:lpstr>
      <vt:lpstr>Calibri</vt:lpstr>
      <vt:lpstr>Times New Roman</vt:lpstr>
      <vt:lpstr>Office Theme</vt:lpstr>
      <vt:lpstr>Open A restaurant in seattle</vt:lpstr>
      <vt:lpstr>Introductory</vt:lpstr>
      <vt:lpstr>Data</vt:lpstr>
      <vt:lpstr>Methodology</vt:lpstr>
      <vt:lpstr>Methodology</vt:lpstr>
      <vt:lpstr>Results</vt:lpstr>
      <vt:lpstr>Results</vt:lpstr>
      <vt:lpstr>Discussion</vt:lpstr>
      <vt:lpstr>Conclusion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2020-09-20T16:02:32Z</dcterms:created>
  <dcterms:modified xsi:type="dcterms:W3CDTF">2020-09-20T16:14:17Z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