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0" y="-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7EF3-0CB4-3B4F-9FB8-99B3504B4303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2442-51A9-C847-87C3-C288B5E37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7EF3-0CB4-3B4F-9FB8-99B3504B4303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2442-51A9-C847-87C3-C288B5E37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7EF3-0CB4-3B4F-9FB8-99B3504B4303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2442-51A9-C847-87C3-C288B5E37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7EF3-0CB4-3B4F-9FB8-99B3504B4303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2442-51A9-C847-87C3-C288B5E37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7EF3-0CB4-3B4F-9FB8-99B3504B4303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2442-51A9-C847-87C3-C288B5E37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7EF3-0CB4-3B4F-9FB8-99B3504B4303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2442-51A9-C847-87C3-C288B5E379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7EF3-0CB4-3B4F-9FB8-99B3504B4303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2442-51A9-C847-87C3-C288B5E37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7EF3-0CB4-3B4F-9FB8-99B3504B4303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2442-51A9-C847-87C3-C288B5E37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7EF3-0CB4-3B4F-9FB8-99B3504B4303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2442-51A9-C847-87C3-C288B5E37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7EF3-0CB4-3B4F-9FB8-99B3504B4303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CC2442-51A9-C847-87C3-C288B5E37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7EF3-0CB4-3B4F-9FB8-99B3504B4303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2442-51A9-C847-87C3-C288B5E37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5037EF3-0CB4-3B4F-9FB8-99B3504B4303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ECC2442-51A9-C847-87C3-C288B5E379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stay healthy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579184" y="2333744"/>
            <a:ext cx="6511131" cy="1447779"/>
          </a:xfrm>
        </p:spPr>
        <p:txBody>
          <a:bodyPr>
            <a:normAutofit/>
          </a:bodyPr>
          <a:lstStyle/>
          <a:p>
            <a:r>
              <a:rPr lang="en-US" dirty="0" smtClean="0"/>
              <a:t>What steps to take</a:t>
            </a:r>
          </a:p>
          <a:p>
            <a:endParaRPr lang="en-US" dirty="0"/>
          </a:p>
          <a:p>
            <a:r>
              <a:rPr lang="en-US" dirty="0" smtClean="0"/>
              <a:t>By: Nicole </a:t>
            </a:r>
            <a:r>
              <a:rPr lang="en-US" dirty="0" err="1" smtClean="0"/>
              <a:t>caicedo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5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steps to 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u"/>
            </a:pPr>
            <a:r>
              <a:rPr lang="en-US" dirty="0" smtClean="0"/>
              <a:t>Changing your eating habits</a:t>
            </a:r>
          </a:p>
          <a:p>
            <a:pPr lvl="2">
              <a:buFont typeface="Wingdings" charset="2"/>
              <a:buChar char="u"/>
            </a:pPr>
            <a:r>
              <a:rPr lang="en-US" dirty="0" smtClean="0"/>
              <a:t>Cutting out the fatty foods</a:t>
            </a:r>
          </a:p>
          <a:p>
            <a:pPr lvl="3">
              <a:buFont typeface="Wingdings" charset="2"/>
              <a:buChar char="u"/>
            </a:pPr>
            <a:r>
              <a:rPr lang="en-US" dirty="0" smtClean="0"/>
              <a:t>Junk food ( fast food, chips, oily foods)</a:t>
            </a:r>
          </a:p>
          <a:p>
            <a:pPr lvl="1">
              <a:buFont typeface="Wingdings" charset="2"/>
              <a:buChar char="u"/>
            </a:pPr>
            <a:r>
              <a:rPr lang="en-US" dirty="0" smtClean="0"/>
              <a:t>Changing your eating habits at home</a:t>
            </a:r>
            <a:endParaRPr lang="en-US" dirty="0"/>
          </a:p>
          <a:p>
            <a:pPr lvl="1">
              <a:buFont typeface="Wingdings" charset="2"/>
              <a:buChar char="u"/>
            </a:pPr>
            <a:r>
              <a:rPr lang="en-US" dirty="0" smtClean="0"/>
              <a:t>Eating more greens</a:t>
            </a:r>
            <a:endParaRPr lang="en-US" dirty="0"/>
          </a:p>
          <a:p>
            <a:pPr lvl="1">
              <a:buFont typeface="Wingdings" charset="2"/>
              <a:buChar char="u"/>
            </a:pPr>
            <a:r>
              <a:rPr lang="en-US" dirty="0" smtClean="0"/>
              <a:t>Walking more</a:t>
            </a:r>
          </a:p>
          <a:p>
            <a:pPr lvl="1">
              <a:buFont typeface="Wingdings" charset="2"/>
              <a:buChar char="u"/>
            </a:pPr>
            <a:r>
              <a:rPr lang="en-US" dirty="0" smtClean="0"/>
              <a:t>Setting a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00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Mor</a:t>
            </a:r>
            <a:r>
              <a:rPr lang="en-US" dirty="0" smtClean="0"/>
              <a:t> changes to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u"/>
            </a:pPr>
            <a:r>
              <a:rPr lang="en-US" dirty="0" smtClean="0"/>
              <a:t>Possibilities </a:t>
            </a:r>
          </a:p>
          <a:p>
            <a:pPr marL="345186" lvl="2" indent="-285750">
              <a:buFont typeface="Wingdings" charset="2"/>
              <a:buChar char="u"/>
            </a:pPr>
            <a:r>
              <a:rPr lang="en-US" dirty="0" smtClean="0"/>
              <a:t>Joining a gym</a:t>
            </a:r>
          </a:p>
          <a:p>
            <a:pPr marL="345186" lvl="2" indent="-285750">
              <a:buFont typeface="Wingdings" charset="2"/>
              <a:buChar char="u"/>
            </a:pPr>
            <a:r>
              <a:rPr lang="en-US" dirty="0" smtClean="0"/>
              <a:t>Joining </a:t>
            </a:r>
            <a:r>
              <a:rPr lang="en-US" dirty="0" err="1" smtClean="0"/>
              <a:t>zumba</a:t>
            </a:r>
            <a:endParaRPr lang="en-US" dirty="0" smtClean="0"/>
          </a:p>
          <a:p>
            <a:pPr marL="345186" lvl="2" indent="-285750">
              <a:buFont typeface="Wingdings" charset="2"/>
              <a:buChar char="u"/>
            </a:pPr>
            <a:r>
              <a:rPr lang="en-US" dirty="0" smtClean="0"/>
              <a:t>Joining kickboxing</a:t>
            </a:r>
          </a:p>
          <a:p>
            <a:pPr marL="345186" lvl="2" indent="-285750">
              <a:buFont typeface="Wingdings" charset="2"/>
              <a:buChar char="u"/>
            </a:pPr>
            <a:r>
              <a:rPr lang="en-US" dirty="0" smtClean="0"/>
              <a:t>Joining Pilates</a:t>
            </a:r>
          </a:p>
          <a:p>
            <a:pPr marL="345186" lvl="2" indent="-285750">
              <a:buFont typeface="Wingdings" charset="2"/>
              <a:buChar char="u"/>
            </a:pPr>
            <a:r>
              <a:rPr lang="en-US" dirty="0" smtClean="0"/>
              <a:t>Joining dance club </a:t>
            </a:r>
          </a:p>
        </p:txBody>
      </p:sp>
    </p:spTree>
    <p:extLst>
      <p:ext uri="{BB962C8B-B14F-4D97-AF65-F5344CB8AC3E}">
        <p14:creationId xmlns:p14="http://schemas.microsoft.com/office/powerpoint/2010/main" val="123632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others join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u"/>
            </a:pPr>
            <a:r>
              <a:rPr lang="en-US" dirty="0" smtClean="0"/>
              <a:t>Have a friend or family member join you on this mission to be healthy. </a:t>
            </a:r>
          </a:p>
          <a:p>
            <a:pPr>
              <a:buFont typeface="Wingdings" charset="2"/>
              <a:buChar char="u"/>
            </a:pPr>
            <a:endParaRPr lang="en-US" dirty="0"/>
          </a:p>
          <a:p>
            <a:pPr>
              <a:buFont typeface="Wingdings" charset="2"/>
              <a:buChar char="u"/>
            </a:pPr>
            <a:endParaRPr lang="en-US" dirty="0" smtClean="0"/>
          </a:p>
          <a:p>
            <a:pPr>
              <a:buFont typeface="Wingdings" charset="2"/>
              <a:buChar char="u"/>
            </a:pPr>
            <a:r>
              <a:rPr lang="en-US" dirty="0" smtClean="0"/>
              <a:t>GOOD LUCK!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53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5</TotalTime>
  <Words>89</Words>
  <Application>Microsoft Macintosh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Angles</vt:lpstr>
      <vt:lpstr>How to stay healthy</vt:lpstr>
      <vt:lpstr>First steps to take</vt:lpstr>
      <vt:lpstr>Mor changes to make</vt:lpstr>
      <vt:lpstr>Having others join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stay healthy</dc:title>
  <dc:creator>Dean 👲 Dedios</dc:creator>
  <cp:lastModifiedBy>Dean 👲 Dedios</cp:lastModifiedBy>
  <cp:revision>1</cp:revision>
  <dcterms:created xsi:type="dcterms:W3CDTF">2016-11-27T20:30:58Z</dcterms:created>
  <dcterms:modified xsi:type="dcterms:W3CDTF">2016-11-27T20:36:17Z</dcterms:modified>
</cp:coreProperties>
</file>