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90" autoAdjust="0"/>
  </p:normalViewPr>
  <p:slideViewPr>
    <p:cSldViewPr snapToGrid="0" snapToObjects="1">
      <p:cViewPr varScale="1">
        <p:scale>
          <a:sx n="91" d="100"/>
          <a:sy n="91" d="100"/>
        </p:scale>
        <p:origin x="-120" y="-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College Survival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GUIDE TO SUCCESS </a:t>
            </a:r>
          </a:p>
          <a:p>
            <a:endParaRPr lang="en-US" dirty="0"/>
          </a:p>
          <a:p>
            <a:r>
              <a:rPr lang="en-US" sz="1200" i="1" dirty="0" smtClean="0"/>
              <a:t>PRESENTED BY</a:t>
            </a:r>
            <a:r>
              <a:rPr lang="en-US" dirty="0" smtClean="0"/>
              <a:t>: Nicole </a:t>
            </a:r>
            <a:r>
              <a:rPr lang="en-US" dirty="0" err="1" smtClean="0"/>
              <a:t>Caicedo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Dormitory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considerate of roommate </a:t>
            </a:r>
          </a:p>
          <a:p>
            <a:pPr lvl="1"/>
            <a:r>
              <a:rPr lang="en-US" dirty="0" smtClean="0"/>
              <a:t>Organize room together</a:t>
            </a:r>
          </a:p>
          <a:p>
            <a:pPr lvl="1"/>
            <a:r>
              <a:rPr lang="en-US" dirty="0" smtClean="0"/>
              <a:t>Obey rules</a:t>
            </a:r>
          </a:p>
          <a:p>
            <a:pPr lvl="1"/>
            <a:r>
              <a:rPr lang="en-US" dirty="0" smtClean="0"/>
              <a:t>Schedule meals</a:t>
            </a:r>
          </a:p>
          <a:p>
            <a:pPr lvl="2"/>
            <a:r>
              <a:rPr lang="en-US" dirty="0" smtClean="0"/>
              <a:t>Avoid high calorie snacks</a:t>
            </a:r>
          </a:p>
          <a:p>
            <a:pPr lvl="1"/>
            <a:r>
              <a:rPr lang="en-US" dirty="0" smtClean="0"/>
              <a:t>Get enough sleep</a:t>
            </a:r>
          </a:p>
        </p:txBody>
      </p:sp>
    </p:spTree>
    <p:extLst>
      <p:ext uri="{BB962C8B-B14F-4D97-AF65-F5344CB8AC3E}">
        <p14:creationId xmlns:p14="http://schemas.microsoft.com/office/powerpoint/2010/main" val="412573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Survival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761667"/>
          </a:xfrm>
        </p:spPr>
        <p:txBody>
          <a:bodyPr>
            <a:normAutofit/>
          </a:bodyPr>
          <a:lstStyle/>
          <a:p>
            <a:r>
              <a:rPr lang="en-US" dirty="0" smtClean="0"/>
              <a:t>Learn your way around campus</a:t>
            </a:r>
          </a:p>
          <a:p>
            <a:r>
              <a:rPr lang="en-US" dirty="0" smtClean="0"/>
              <a:t>Buy books and supplies</a:t>
            </a:r>
          </a:p>
          <a:p>
            <a:r>
              <a:rPr lang="en-US" dirty="0" smtClean="0"/>
              <a:t>Attend class</a:t>
            </a:r>
          </a:p>
          <a:p>
            <a:pPr lvl="1"/>
            <a:r>
              <a:rPr lang="en-US" dirty="0" smtClean="0"/>
              <a:t>Be punctual </a:t>
            </a:r>
          </a:p>
          <a:p>
            <a:pPr lvl="1"/>
            <a:r>
              <a:rPr lang="en-US" dirty="0" smtClean="0"/>
              <a:t>Participate</a:t>
            </a:r>
          </a:p>
          <a:p>
            <a:r>
              <a:rPr lang="en-US" dirty="0" smtClean="0"/>
              <a:t>Develop good study skills</a:t>
            </a:r>
          </a:p>
          <a:p>
            <a:pPr lvl="1"/>
            <a:r>
              <a:rPr lang="en-US" dirty="0" smtClean="0"/>
              <a:t>Budget homework time</a:t>
            </a:r>
          </a:p>
        </p:txBody>
      </p:sp>
    </p:spTree>
    <p:extLst>
      <p:ext uri="{BB962C8B-B14F-4D97-AF65-F5344CB8AC3E}">
        <p14:creationId xmlns:p14="http://schemas.microsoft.com/office/powerpoint/2010/main" val="203010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survival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 time for fun and relaxation </a:t>
            </a:r>
          </a:p>
          <a:p>
            <a:pPr lvl="1"/>
            <a:r>
              <a:rPr lang="en-US" dirty="0" smtClean="0"/>
              <a:t>Join extracurricular clubs</a:t>
            </a:r>
          </a:p>
          <a:p>
            <a:r>
              <a:rPr lang="en-US" dirty="0" smtClean="0"/>
              <a:t>Preserve your values</a:t>
            </a:r>
          </a:p>
          <a:p>
            <a:pPr lvl="1"/>
            <a:r>
              <a:rPr lang="en-US" dirty="0" smtClean="0"/>
              <a:t>Choose friends with care</a:t>
            </a:r>
          </a:p>
          <a:p>
            <a:r>
              <a:rPr lang="en-US" dirty="0" smtClean="0"/>
              <a:t>Stay physically fit</a:t>
            </a:r>
          </a:p>
          <a:p>
            <a:r>
              <a:rPr lang="en-US" dirty="0" smtClean="0"/>
              <a:t>Stay in touch with 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5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15</TotalTime>
  <Words>80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Genesis</vt:lpstr>
      <vt:lpstr>College Survival</vt:lpstr>
      <vt:lpstr>Dormitory Survival</vt:lpstr>
      <vt:lpstr>Classroom Survival </vt:lpstr>
      <vt:lpstr>Social survival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Survival</dc:title>
  <dc:creator>Dean 👲 Dedios</dc:creator>
  <cp:lastModifiedBy>Dean 👲 Dedios</cp:lastModifiedBy>
  <cp:revision>4</cp:revision>
  <dcterms:created xsi:type="dcterms:W3CDTF">2016-11-27T20:14:44Z</dcterms:created>
  <dcterms:modified xsi:type="dcterms:W3CDTF">2016-11-27T20:30:02Z</dcterms:modified>
</cp:coreProperties>
</file>