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52444-DA08-425E-A4B9-26C1B0328451}" type="datetimeFigureOut">
              <a:rPr lang="en-US"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232EC-9DD9-41E0-B39B-F32D2AA0E69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3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232EC-9DD9-41E0-B39B-F32D2AA0E69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9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232EC-9DD9-41E0-B39B-F32D2AA0E69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9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232EC-9DD9-41E0-B39B-F32D2AA0E69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32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philippines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Nicole caicedo</a:t>
            </a:r>
          </a:p>
        </p:txBody>
      </p:sp>
    </p:spTree>
    <p:extLst>
      <p:ext uri="{BB962C8B-B14F-4D97-AF65-F5344CB8AC3E}">
        <p14:creationId xmlns:p14="http://schemas.microsoft.com/office/powerpoint/2010/main" val="350184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234" r="14234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culture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3F3F2"/>
                </a:solidFill>
                <a:latin typeface="Gill Sans MT"/>
              </a:rPr>
              <a:t>Colonized by the Spaniards and then by the Americans after the Spanish-AMerican war. They became fully independent July 4, 1946</a:t>
            </a:r>
          </a:p>
        </p:txBody>
      </p:sp>
    </p:spTree>
    <p:extLst>
      <p:ext uri="{BB962C8B-B14F-4D97-AF65-F5344CB8AC3E}">
        <p14:creationId xmlns:p14="http://schemas.microsoft.com/office/powerpoint/2010/main" val="238749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lechon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Traditional food that is eaten on special occasions in the Philippines </a:t>
            </a:r>
          </a:p>
          <a:p>
            <a:r>
              <a:rPr lang="en-US" dirty="0"/>
              <a:t>Ex: Holidays, weddings, etc. 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9783" r="97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8099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378" b="3378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dessert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Some dessert in the Philippines include Ube. Using a purple potato that is put into cakes or ice cream for the color. </a:t>
            </a:r>
          </a:p>
        </p:txBody>
      </p:sp>
    </p:spTree>
    <p:extLst>
      <p:ext uri="{BB962C8B-B14F-4D97-AF65-F5344CB8AC3E}">
        <p14:creationId xmlns:p14="http://schemas.microsoft.com/office/powerpoint/2010/main" val="219162735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TF10001106</Template>
  <TotalTime>0</TotalTime>
  <Words>62</Words>
  <Application>Microsoft Office PowerPoint</Application>
  <PresentationFormat>Widescreen</PresentationFormat>
  <Paragraphs>12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Impact</vt:lpstr>
      <vt:lpstr>Badge</vt:lpstr>
      <vt:lpstr>The philippines</vt:lpstr>
      <vt:lpstr>culture</vt:lpstr>
      <vt:lpstr>lechon</vt:lpstr>
      <vt:lpstr>dessert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Nicole Caicedo</cp:lastModifiedBy>
  <cp:revision>3</cp:revision>
  <dcterms:created xsi:type="dcterms:W3CDTF">2015-09-21T23:08:53Z</dcterms:created>
  <dcterms:modified xsi:type="dcterms:W3CDTF">2016-12-12T20:12:16Z</dcterms:modified>
</cp:coreProperties>
</file>