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1" r:id="rId14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6BD0-CF59-B097-3CDF-F099A02F5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CCEEF-82C7-A4A6-B340-70B94D9F7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C2A1-F11D-D3C1-56E9-0E59C856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65E2D-C373-E0D7-D768-0316BA7D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D77E8-1FB3-75F4-56E5-A8A2FF1E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2403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061A-BAD1-32BD-DB70-7889DDD0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B70CD-83FE-CAC4-496B-AE8B808F8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1D15-681C-48ED-AC2C-92596D2F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E923-1414-2D04-33EA-74865E65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4376-A0DE-370A-A37A-6C7DFA42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1806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DD438-2BD6-EF5B-BA72-887F94514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FD4D6-F04F-3F94-82E3-6067C3A05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C29B-3F67-D23F-8A98-B6DA983C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1C75-5159-33E0-FA29-4996E487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74A3-0830-E047-77D7-8B2275D8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323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4C95-C561-A8AE-DF27-80FBF6CC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AEB8-51D5-7834-845C-9D2E3D58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B035-DD5F-E5D7-D081-502A7E5E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4238-0556-B6FB-1F98-DF9E0604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EBCA-9A4D-DBDD-FAF8-81FA4ECF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8558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F858-655D-D6F5-082C-6CBEF049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4723-26C6-FEB9-3F88-072C70F6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907F-E745-7F76-982C-A3A7E15F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3FB6-3FF4-0D22-673F-DE5B30D3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477F-732B-6B80-6F6A-68FD4E24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02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7271-D951-C0DD-1CC2-79CB41EF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61C8-453C-01AD-40F8-0BDDA329B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C3C1E-42B5-8E34-6FAA-CF2E58D6D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F70F2-A34A-1FC8-785B-B9D6AFA0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DAB02-75BC-D45C-AA68-5D66069E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CB512-15F9-C6DA-1F4C-5B58D1C1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281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0427-230E-4987-3217-296DB5BA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2A2B0-6D61-2DBC-D8F8-28A1C5DE4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C5122-3C0C-19AB-E76E-A4B5E5E74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A6F17-A5ED-D6BD-2C26-712AB877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A5DF6-01D9-B62C-0919-1970CBB20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3E9E4-09FA-B431-0813-F79FA901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9C230-A7A8-B38C-8E7F-59271F92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11C03-A253-AD30-6FE7-1E5BA725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2181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F5C2-AD88-A2FF-C362-D1C27F34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AA99C-52AF-FCD4-A546-8AB17B7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E93B9-CF29-C4B2-4BE3-63A468FF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501B7-B244-CC31-1D30-9727F3DE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8874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16511-E004-1EC8-B601-5DE4FC2F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75758-5696-D209-BB8E-4191F2D5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31CF0-554F-F77A-B202-8B62421F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795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E55A-C6DB-8B56-C505-6D4E33E2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B06A-D6C7-AE45-49AC-A6328608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BAB9-3087-4BF2-9594-8539530D3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BCB76-29B7-C9E0-F565-2835A29D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9D30E-F1EE-6DA2-4044-BE49EDE0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7840-2E36-68A5-6854-797A02BC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5341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8691-ABAD-938F-3062-257B243E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83429-EBAF-AEDF-4612-BF2813E6B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8EE90-302D-E592-F6F1-E9AFE1DA7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A580B-CBF7-29C6-AC6B-2FAC306F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42522-9454-5EFB-E7CE-930C1A8E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C8FD0-89CF-690D-B9B7-F4C98A35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5131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79EBB-A524-9B94-424B-D04D16AA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9181-DB6C-B2D8-6EE4-CDEE2A3F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C23D-97B6-AB44-DDB6-98C671710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A79C-F6AD-4CFB-B9EC-967B1CE99775}" type="datetimeFigureOut">
              <a:rPr lang="en-KE" smtClean="0"/>
              <a:t>29 Jun 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EDA8-4BCE-D26F-3769-1560058FF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A878-DD03-1532-CD8B-418628FF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5447-5706-4C78-BE98-B8F4D632997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154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CC51-53D4-3A9D-40B9-4EC273975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Title Slide</a:t>
            </a:r>
            <a:endParaRPr lang="en-K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F4992-ED6F-59CC-2615-41CA094AF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Aviation Safety Risk Analysis for Investment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b="1" dirty="0"/>
              <a:t>Subtitle</a:t>
            </a:r>
            <a:r>
              <a:rPr lang="en-US" dirty="0"/>
              <a:t>: Insights from NTSB Aviation Accident Data </a:t>
            </a:r>
            <a:r>
              <a:rPr lang="en-US" b="1" dirty="0"/>
              <a:t>Presenter</a:t>
            </a:r>
            <a:r>
              <a:rPr lang="en-US" dirty="0"/>
              <a:t>: Nicole Kagendo Chabari</a:t>
            </a:r>
            <a:br>
              <a:rPr lang="en-US" dirty="0"/>
            </a:br>
            <a:r>
              <a:rPr lang="en-US" b="1" dirty="0"/>
              <a:t>Date</a:t>
            </a:r>
            <a:r>
              <a:rPr lang="en-US" dirty="0"/>
              <a:t>: [29</a:t>
            </a:r>
            <a:r>
              <a:rPr lang="en-US" baseline="30000" dirty="0"/>
              <a:t>th</a:t>
            </a:r>
            <a:r>
              <a:rPr lang="en-US" dirty="0"/>
              <a:t> June 2025]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5324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D7F1-8765-2D90-5F55-2A4899B0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NEXT STEPS</a:t>
            </a:r>
            <a:endParaRPr lang="en-KE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0B22-0620-833C-F5E4-F50359C9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Shortlist potential aircraft based on model reliability and recent performance</a:t>
            </a:r>
          </a:p>
          <a:p>
            <a:r>
              <a:rPr lang="en-US" sz="2400" dirty="0"/>
              <a:t>Engage with aviation safety consultants for technical validation</a:t>
            </a:r>
          </a:p>
          <a:p>
            <a:r>
              <a:rPr lang="en-US" sz="2400" dirty="0"/>
              <a:t>Begin market analysis for leasing, private hire, or cargo operation feasibility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021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50B1-1EC3-649D-405D-0159F63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THANKYOU</a:t>
            </a:r>
            <a:endParaRPr lang="en-KE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8DA5-2863-4B24-DF06-DBB5BDF1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Slide Title</a:t>
            </a:r>
            <a:r>
              <a:rPr lang="en-US" sz="2400" dirty="0"/>
              <a:t>: Questions &amp; Contact</a:t>
            </a:r>
            <a:br>
              <a:rPr lang="en-US" sz="2400" dirty="0"/>
            </a:br>
            <a:r>
              <a:rPr lang="en-US" sz="2400" dirty="0"/>
              <a:t>Thank you for your time.</a:t>
            </a:r>
            <a:br>
              <a:rPr lang="en-US" sz="2400" dirty="0"/>
            </a:br>
            <a:r>
              <a:rPr lang="en-US" sz="2400" dirty="0"/>
              <a:t>I welcome any questions or feedback.</a:t>
            </a:r>
          </a:p>
          <a:p>
            <a:r>
              <a:rPr lang="en-US" sz="2400" b="1" dirty="0"/>
              <a:t>Presenter</a:t>
            </a:r>
            <a:r>
              <a:rPr lang="en-US" sz="2400" dirty="0"/>
              <a:t>: Nicole Chabari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6318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C2D9-77B3-2E5A-200E-43A87919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62CD6B-BA4A-8BA5-D507-7B80F08AE0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4398"/>
          <a:stretch>
            <a:fillRect/>
          </a:stretch>
        </p:blipFill>
        <p:spPr>
          <a:xfrm flipV="1">
            <a:off x="2805906" y="5723731"/>
            <a:ext cx="6311900" cy="6770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DE510-10AD-3D5C-4644-A278CB86D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0031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6AC1-E8AB-CD44-513F-1A41582C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)</a:t>
            </a:r>
            <a:endParaRPr lang="en-KE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D9763-3163-19C3-56A5-A107A9E2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69305" y="6042025"/>
            <a:ext cx="7739489" cy="115887"/>
          </a:xfrm>
        </p:spPr>
      </p:pic>
    </p:spTree>
    <p:extLst>
      <p:ext uri="{BB962C8B-B14F-4D97-AF65-F5344CB8AC3E}">
        <p14:creationId xmlns:p14="http://schemas.microsoft.com/office/powerpoint/2010/main" val="298356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02C4-5FD9-A946-4E68-BCAEE24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PROJECT OVERVIEW</a:t>
            </a:r>
            <a:endParaRPr lang="en-KE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B6FA-5CF7-C535-CA5C-231A3F10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Why We Did This Analysis:</a:t>
            </a:r>
          </a:p>
          <a:p>
            <a:pPr marL="0" indent="0">
              <a:buNone/>
            </a:pPr>
            <a:r>
              <a:rPr lang="en-US" sz="2400" dirty="0"/>
              <a:t>Our company is exploring investments in the aviation industry, targeting both private and commercial aircraft.</a:t>
            </a:r>
          </a:p>
          <a:p>
            <a:pPr marL="0" indent="0">
              <a:buNone/>
            </a:pPr>
            <a:r>
              <a:rPr lang="en-US" sz="2400" dirty="0"/>
              <a:t>Since we have no experience in aviation, we need to understand safety risks.</a:t>
            </a:r>
          </a:p>
          <a:p>
            <a:pPr marL="0" indent="0">
              <a:buNone/>
            </a:pPr>
            <a:r>
              <a:rPr lang="en-US" sz="2400" dirty="0"/>
              <a:t>This project investigates historical accident data to identify safer aircraft types for investment.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8634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0976-3D76-04F2-94D1-4C7F5E92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BUSINESS UNDERSTANDING</a:t>
            </a:r>
            <a:endParaRPr lang="en-KE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A088-808B-B079-5E77-9AB75555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business needs to know:</a:t>
            </a:r>
          </a:p>
          <a:p>
            <a:pPr marL="0" indent="0">
              <a:buNone/>
            </a:pPr>
            <a:r>
              <a:rPr lang="en-US" sz="2400" dirty="0"/>
              <a:t>Which types of aircraft have higher or lower accident rates?</a:t>
            </a:r>
          </a:p>
          <a:p>
            <a:pPr marL="0" indent="0">
              <a:buNone/>
            </a:pPr>
            <a:r>
              <a:rPr lang="en-US" sz="2400" dirty="0"/>
              <a:t>Which parts of a flight carry the most risk?</a:t>
            </a:r>
          </a:p>
          <a:p>
            <a:pPr marL="0" indent="0">
              <a:buNone/>
            </a:pPr>
            <a:r>
              <a:rPr lang="en-US" sz="2400" dirty="0"/>
              <a:t>Are certain aircraft models cause more accidents?</a:t>
            </a:r>
          </a:p>
          <a:p>
            <a:pPr marL="0" indent="0">
              <a:buNone/>
            </a:pPr>
            <a:r>
              <a:rPr lang="en-US" sz="2400" dirty="0"/>
              <a:t>Is the aviation getting safer over time?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9309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A9C6-94EB-1C41-F8E7-EE117168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DATA UNDERSTANDING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CEA0-DDFD-ADFA-B54C-96BA179F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Source: U.S. National Transportation Safety Board (NTSB)</a:t>
            </a:r>
          </a:p>
          <a:p>
            <a:r>
              <a:rPr lang="en-US" sz="2400" dirty="0"/>
              <a:t>Records: Aviation accidents from 1962 to 2023</a:t>
            </a:r>
          </a:p>
          <a:p>
            <a:r>
              <a:rPr lang="en-US" sz="2400" dirty="0"/>
              <a:t>Key columns: Aircraft category, phase of flight, aircraft model, accident date, injuries</a:t>
            </a:r>
          </a:p>
          <a:p>
            <a:r>
              <a:rPr lang="en-US" sz="2400" dirty="0"/>
              <a:t>Over 90,000 records analyzed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0991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C53D-CAA9-121D-667A-D1D4A9B9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Data Analysis Methods</a:t>
            </a:r>
            <a:endParaRPr lang="en-KE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4E23-1201-4DB7-6496-EC0F66CB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We Analyzed the Data:</a:t>
            </a:r>
          </a:p>
          <a:p>
            <a:r>
              <a:rPr lang="en-US" sz="2000" b="1" dirty="0"/>
              <a:t>Python with pandas</a:t>
            </a:r>
            <a:r>
              <a:rPr lang="en-US" sz="2000" dirty="0"/>
              <a:t>: for loading and cleaning the data</a:t>
            </a:r>
          </a:p>
          <a:p>
            <a:r>
              <a:rPr lang="en-US" sz="2000" b="1" dirty="0"/>
              <a:t>Seaborn and matplotlib</a:t>
            </a:r>
            <a:r>
              <a:rPr lang="en-US" sz="2000" dirty="0"/>
              <a:t>: for creating visualizations</a:t>
            </a:r>
          </a:p>
          <a:p>
            <a:r>
              <a:rPr lang="en-US" sz="2000" b="1" dirty="0"/>
              <a:t>Data cleaning</a:t>
            </a:r>
            <a:r>
              <a:rPr lang="en-US" sz="2000" dirty="0"/>
              <a:t>: Removed incomplete or irrelevant fields</a:t>
            </a:r>
          </a:p>
          <a:p>
            <a:r>
              <a:rPr lang="en-US" sz="2000" b="1" dirty="0"/>
              <a:t>Grouping and counting</a:t>
            </a:r>
            <a:r>
              <a:rPr lang="en-US" sz="2000" dirty="0"/>
              <a:t>: Used to summarize risk by flight phase and aircraft model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5608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1978-6559-8C0E-57F6-BF6F258C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Accidents Happened Most</a:t>
            </a:r>
            <a:endParaRPr lang="en-KE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D8D24D6-92CF-890E-D16A-12ABEC73A5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4398"/>
          <a:stretch>
            <a:fillRect/>
          </a:stretch>
        </p:blipFill>
        <p:spPr>
          <a:xfrm>
            <a:off x="4772025" y="457201"/>
            <a:ext cx="6583363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BD8C9-7D55-D91A-2350-98DEF956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Visualization</a:t>
            </a:r>
            <a:r>
              <a:rPr lang="en-US" dirty="0"/>
              <a:t>: </a:t>
            </a:r>
            <a:r>
              <a:rPr lang="en-US" i="1" dirty="0"/>
              <a:t>Accidents by Phase of Flight</a:t>
            </a:r>
            <a:r>
              <a:rPr lang="en-US" dirty="0"/>
              <a:t> (bar chart)</a:t>
            </a:r>
            <a:br>
              <a:rPr lang="en-US" dirty="0"/>
            </a:br>
            <a:r>
              <a:rPr lang="en-US" b="1" dirty="0"/>
              <a:t>Insight</a:t>
            </a:r>
            <a:r>
              <a:rPr lang="en-US" dirty="0"/>
              <a:t>:</a:t>
            </a:r>
          </a:p>
          <a:p>
            <a:r>
              <a:rPr lang="en-US" dirty="0"/>
              <a:t>Most accidents occur during </a:t>
            </a:r>
            <a:r>
              <a:rPr lang="en-US" b="1" dirty="0"/>
              <a:t>landing</a:t>
            </a:r>
            <a:r>
              <a:rPr lang="en-US" dirty="0"/>
              <a:t>, </a:t>
            </a:r>
            <a:r>
              <a:rPr lang="en-US" b="1" dirty="0"/>
              <a:t>takeoff</a:t>
            </a:r>
            <a:r>
              <a:rPr lang="en-US" dirty="0"/>
              <a:t>, and </a:t>
            </a:r>
            <a:r>
              <a:rPr lang="en-US" b="1" dirty="0"/>
              <a:t>approach</a:t>
            </a:r>
            <a:r>
              <a:rPr lang="en-US" dirty="0"/>
              <a:t>.</a:t>
            </a:r>
          </a:p>
          <a:p>
            <a:r>
              <a:rPr lang="en-US" dirty="0"/>
              <a:t>These phases are more complex and require greater pilot control.</a:t>
            </a:r>
            <a:br>
              <a:rPr lang="en-US" dirty="0"/>
            </a:br>
            <a:r>
              <a:rPr lang="en-US" b="1" dirty="0"/>
              <a:t>Business Takeaway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Invest in pilot training and equipment focused on safer landings and takeoffs.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0569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D943-87BF-FFBC-2229-1563971D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IN TOTAL INJURIES OVER THE YEAR</a:t>
            </a:r>
            <a:endParaRPr lang="en-KE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17F4A1B-620A-6D53-11B6-E3C4704055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4398"/>
          <a:stretch>
            <a:fillRect/>
          </a:stretch>
        </p:blipFill>
        <p:spPr>
          <a:xfrm>
            <a:off x="5183187" y="457200"/>
            <a:ext cx="6746875" cy="6015037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A1AC9A6-C42C-00A8-4F02-B33A7BED0A0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556659"/>
            <a:ext cx="41894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was a </a:t>
            </a: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number of injuries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earlier years, especially between the 1970s and early 1990s.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</a:t>
            </a: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 1990s onward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trend shows a </a:t>
            </a: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decline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total injuries.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drop suggests </a:t>
            </a: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aviation safety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 better aircraft design, stricter regulations, and enhanced pilot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 years have </a:t>
            </a: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 injuries overall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even </a:t>
            </a:r>
          </a:p>
        </p:txBody>
      </p:sp>
    </p:spTree>
    <p:extLst>
      <p:ext uri="{BB962C8B-B14F-4D97-AF65-F5344CB8AC3E}">
        <p14:creationId xmlns:p14="http://schemas.microsoft.com/office/powerpoint/2010/main" val="242309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74BB-15BA-6A26-E304-0D8B6D46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Are Things Getting Better?</a:t>
            </a:r>
            <a:endParaRPr lang="en-KE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95F7D1-26A5-D2D8-189B-94358F5EA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5312" y="0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number of accidents has decreased significantly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Newer aircraft and improved safety regulations have made flying safer.</a:t>
            </a:r>
            <a:b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Takeaway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</a:t>
            </a: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aircraft models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post-2000 safety records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86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3E7A-A304-1415-4877-8273AE8E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Summary of Recommendations</a:t>
            </a:r>
            <a:br>
              <a:rPr lang="en-US" b="1" dirty="0"/>
            </a:b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5FD632-D3C9-CE2E-602D-E0DFD220C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7712" y="125412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safety in landing and takeoff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riskiest phases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common, proven aircraft models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good safety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newer aircraft</a:t>
            </a: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better technology and recent safety improvements</a:t>
            </a:r>
          </a:p>
        </p:txBody>
      </p:sp>
    </p:spTree>
    <p:extLst>
      <p:ext uri="{BB962C8B-B14F-4D97-AF65-F5344CB8AC3E}">
        <p14:creationId xmlns:p14="http://schemas.microsoft.com/office/powerpoint/2010/main" val="227306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Title Slide</vt:lpstr>
      <vt:lpstr>THE PROJECT OVERVIEW</vt:lpstr>
      <vt:lpstr>THE BUSINESS UNDERSTANDING</vt:lpstr>
      <vt:lpstr>THE DATA UNDERSTANDING </vt:lpstr>
      <vt:lpstr>Data Analysis Methods</vt:lpstr>
      <vt:lpstr>When Accidents Happened Most</vt:lpstr>
      <vt:lpstr>TREND IN TOTAL INJURIES OVER THE YEAR</vt:lpstr>
      <vt:lpstr>Are Things Getting Better?</vt:lpstr>
      <vt:lpstr>Summary of Recommendations </vt:lpstr>
      <vt:lpstr>NEXT STEPS</vt:lpstr>
      <vt:lpstr>THANKYOU</vt:lpstr>
      <vt:lpstr>PowerPoint Presentation</vt:lpstr>
      <vt:lpstr>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Chabari</dc:creator>
  <cp:lastModifiedBy>Nicole Chabari</cp:lastModifiedBy>
  <cp:revision>1</cp:revision>
  <dcterms:created xsi:type="dcterms:W3CDTF">2025-06-29T20:43:50Z</dcterms:created>
  <dcterms:modified xsi:type="dcterms:W3CDTF">2025-06-29T20:44:25Z</dcterms:modified>
</cp:coreProperties>
</file>