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717DFE-CE62-44DD-9E67-CD3CC9BEC9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Home | About Me | Gallery | Contacts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9D8E7-0B17-40A6-96AB-A073AF1968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5168-7D33-45DD-90DF-FCDEA669D8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04475-D49F-44A2-BDF9-668D258C6C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01489-61AB-4C0E-BC31-C868035160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F639-108F-4C1A-A542-427226C0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5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Home | About Me | Gallery | Contacts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2847E-4EF2-47A2-A231-B6FD92B5B54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BF1E-F159-4426-BD62-3E7958CC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9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6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AE91-712B-43B0-ADCC-B0194527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5A63F-81D0-4E51-8148-EA906AF8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878A-C07B-4081-97C8-F7BA61EC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799D9-01A3-4BFA-8F4C-6004D076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3DEF-72D3-4A8C-AA32-528A0685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017F-04DA-4A3D-B615-377D4EE8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954C2-360E-46D3-AA79-5C474DF8D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CB59-2CFD-4B80-929B-3C04F48A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9F66-5810-424C-98FB-785E116E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A96F-44AD-43B2-9076-876F2186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BFEC5-6471-42F4-B4AC-89E2F3190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4238A-CB19-41D5-9C77-D5381C8B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FBC2-9B26-4677-A9BB-3E06EC45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9583-8F5F-41BF-A730-B9ABE00F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E3B2-4A96-4501-B7B5-3FE26EDD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9013-56D7-4DFC-9805-D366E1EE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92FA-4C92-4786-B97A-4F198E5F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31C2-B8A3-4751-B979-B8BC37C5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EBFE-6F0A-4992-B9EB-C3D86EBF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67B4-3F3E-437F-BB3E-8C4EBBDB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4E48-B63E-4015-8260-1575DC74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3FCA4-D37D-44B5-B71A-A4B38884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EA30-8836-41BF-9BB8-6EB3A63D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31B9C-C639-46EE-8206-0FF4BD1C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1AFF-930E-42BF-9AC2-9E797B6B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6554-658B-42E8-9A17-C6A35110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ACA2-0F8F-49C6-A667-FFA8BC51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173B0-D5A3-49CD-819C-533F2372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FFB1-81AC-4824-9703-CBBBF182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9DCC-8926-4695-82DE-F6FBD0F2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6CFB-0BEC-40BB-8A14-0FEA6B6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54EB-836E-4992-9BAD-CCAB8455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3BA90-7075-4077-9144-4D8475A2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74DBF-9ADE-4D9A-B014-7864C4EE1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EA837-BD6D-490F-A407-8AB529FF0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F787B-5A94-461B-8F65-987465604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35604-7F7A-40EA-AE81-8F34A3FE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FF9B-0235-4027-AABA-9CAB9C82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A5DD2-4446-4404-9AF5-9F8A83FD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3EBA-061D-4015-B888-6EA2768A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1F2DF-2032-4659-897D-8226495F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62532-5345-4813-917E-C72873E6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0DFF0-FA74-4E49-9794-8332453D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AA508-7FA0-4748-BC5A-B41BB95B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E87CF-4ABA-4611-8EC3-72109FEB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12A27-349D-464F-8162-87B2D040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3882-0348-4995-B826-4A7CD1AA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018C-8918-45C0-AD55-A0B696F3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9EE28-D54C-454A-8E97-300EED789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FBDB-80BE-4245-A22D-9D197C56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73CC-936A-4AE9-973F-C5060FD1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75E0E-46C1-40CF-846B-DC2F3A8D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9931-45C8-4833-BD20-8F2A4350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A5C4D-B345-4B63-BDBA-6FD7DDBD4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99749-2DB7-4AEB-BBF3-08848C31F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9CF22-9E2B-4A89-8B02-C0C6600D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8753A-552C-4846-BFF0-FCB41CC0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F838C-C39C-48D5-9E67-A009DAC0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5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F8A64-04FA-4304-A5D5-4D2EC7C0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BF4A-9867-40E2-9F02-73CC9AB3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BE34-E5C6-4C53-8984-BE48A43FF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989D-D706-4E1E-943C-30B16C294AF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ACDB-872B-44C5-B01F-3418086A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18D2-C7E2-4EF0-A8A7-9C6A8950E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DA25-AC97-43F2-A64D-2F18155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32211D-1B86-4DA9-95C8-822C61BAB026}"/>
              </a:ext>
            </a:extLst>
          </p:cNvPr>
          <p:cNvSpPr/>
          <p:nvPr/>
        </p:nvSpPr>
        <p:spPr>
          <a:xfrm>
            <a:off x="0" y="1"/>
            <a:ext cx="12192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Home | About Me | Gallery | Contacts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5463D-4647-47E9-86FB-BDC53F3EB14E}"/>
              </a:ext>
            </a:extLst>
          </p:cNvPr>
          <p:cNvSpPr/>
          <p:nvPr/>
        </p:nvSpPr>
        <p:spPr>
          <a:xfrm>
            <a:off x="0" y="457201"/>
            <a:ext cx="12192000" cy="6400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90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Abogado</dc:creator>
  <cp:lastModifiedBy>Nicole Abogado</cp:lastModifiedBy>
  <cp:revision>3</cp:revision>
  <dcterms:created xsi:type="dcterms:W3CDTF">2022-04-27T05:46:31Z</dcterms:created>
  <dcterms:modified xsi:type="dcterms:W3CDTF">2022-04-27T08:35:04Z</dcterms:modified>
</cp:coreProperties>
</file>