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2" r:id="rId2"/>
    <p:sldId id="271" r:id="rId3"/>
    <p:sldId id="273" r:id="rId4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10BDF-F477-410C-8818-A4F0D13D5C03}" v="5" dt="2024-08-14T23:19:16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3557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Felipe Bürger" userId="7f9f6252b8a1b815" providerId="LiveId" clId="{B6D10BDF-F477-410C-8818-A4F0D13D5C03}"/>
    <pc:docChg chg="modSld">
      <pc:chgData name="André Felipe Bürger" userId="7f9f6252b8a1b815" providerId="LiveId" clId="{B6D10BDF-F477-410C-8818-A4F0D13D5C03}" dt="2024-08-14T23:19:16.507" v="4"/>
      <pc:docMkLst>
        <pc:docMk/>
      </pc:docMkLst>
      <pc:sldChg chg="delSp">
        <pc:chgData name="André Felipe Bürger" userId="7f9f6252b8a1b815" providerId="LiveId" clId="{B6D10BDF-F477-410C-8818-A4F0D13D5C03}" dt="2024-08-14T21:42:13.713" v="0" actId="478"/>
        <pc:sldMkLst>
          <pc:docMk/>
          <pc:sldMk cId="457285389" sldId="272"/>
        </pc:sldMkLst>
        <pc:spChg chg="del">
          <ac:chgData name="André Felipe Bürger" userId="7f9f6252b8a1b815" providerId="LiveId" clId="{B6D10BDF-F477-410C-8818-A4F0D13D5C03}" dt="2024-08-14T21:42:13.713" v="0" actId="478"/>
          <ac:spMkLst>
            <pc:docMk/>
            <pc:sldMk cId="457285389" sldId="272"/>
            <ac:spMk id="5" creationId="{00000000-0000-0000-0000-000000000000}"/>
          </ac:spMkLst>
        </pc:spChg>
      </pc:sldChg>
      <pc:sldChg chg="modAnim">
        <pc:chgData name="André Felipe Bürger" userId="7f9f6252b8a1b815" providerId="LiveId" clId="{B6D10BDF-F477-410C-8818-A4F0D13D5C03}" dt="2024-08-14T23:19:16.507" v="4"/>
        <pc:sldMkLst>
          <pc:docMk/>
          <pc:sldMk cId="3666362052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4498E-EB57-4900-8EE8-4BDE7D2FB1DF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589A9-01A0-46FA-BE97-21CDDBA95A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773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5589A9-01A0-46FA-BE97-21CDDBA95A4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82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54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F1DA2D-970D-47D9-B813-0D9BB7DEF20A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209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9AF9E-C711-42E0-A978-7C5AA04B720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7793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72400" y="272017"/>
            <a:ext cx="514400" cy="476250"/>
          </a:xfrm>
        </p:spPr>
        <p:txBody>
          <a:bodyPr/>
          <a:lstStyle>
            <a:lvl1pPr>
              <a:defRPr sz="1100"/>
            </a:lvl1pPr>
          </a:lstStyle>
          <a:p>
            <a:fld id="{2FC0258F-920C-4BBB-A436-26D777A28FE5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1133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5F5401-576D-4FAF-9956-F6A26EBDC71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691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25144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25144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72400" y="274638"/>
            <a:ext cx="514400" cy="476250"/>
          </a:xfrm>
        </p:spPr>
        <p:txBody>
          <a:bodyPr/>
          <a:lstStyle>
            <a:lvl1pPr>
              <a:defRPr sz="1100"/>
            </a:lvl1pPr>
          </a:lstStyle>
          <a:p>
            <a:fld id="{FF3F8165-100D-4630-AD86-EBBAC579697B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30799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latin typeface="Calibri" panose="020F050202020403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2400" y="274638"/>
            <a:ext cx="514400" cy="346050"/>
          </a:xfrm>
        </p:spPr>
        <p:txBody>
          <a:bodyPr/>
          <a:lstStyle>
            <a:lvl1pPr>
              <a:defRPr sz="1100"/>
            </a:lvl1pPr>
          </a:lstStyle>
          <a:p>
            <a:fld id="{25FCCFC2-EC7F-4330-91B4-64DBB2379A1D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1811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80867" y="277582"/>
            <a:ext cx="477416" cy="476250"/>
          </a:xfrm>
        </p:spPr>
        <p:txBody>
          <a:bodyPr/>
          <a:lstStyle>
            <a:lvl1pPr>
              <a:defRPr sz="1100"/>
            </a:lvl1pPr>
          </a:lstStyle>
          <a:p>
            <a:fld id="{84B8B6E2-077D-468B-B93A-180043FAF7DA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0884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7370C3-F771-4FAE-B40D-4DB1515636E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574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17115-3B58-43D7-9278-C9A79948AF8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9973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C2688B-3E90-4CAF-AB45-A320C861F4C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2606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pt-BR" alt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pt-BR" alt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4218ED7-465D-42EB-9AE9-116FD09495AA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Lançamento de exceções</a:t>
            </a:r>
          </a:p>
        </p:txBody>
      </p:sp>
    </p:spTree>
    <p:extLst>
      <p:ext uri="{BB962C8B-B14F-4D97-AF65-F5344CB8AC3E}">
        <p14:creationId xmlns:p14="http://schemas.microsoft.com/office/powerpoint/2010/main" val="45728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Uma exceção é um evento, que ocorre durante a execução do programa, que interrompe o fluxo normal de execução.</a:t>
            </a:r>
          </a:p>
          <a:p>
            <a:r>
              <a:rPr lang="pt-BR" sz="2000" dirty="0"/>
              <a:t>Quando uma operação incorreta é identificada dentro de um método, o método pode criar um objeto de uma classe que caracteriza o erro e notificá-lo ao sistema</a:t>
            </a:r>
          </a:p>
          <a:p>
            <a:pPr lvl="1"/>
            <a:r>
              <a:rPr lang="pt-BR" sz="1800" dirty="0"/>
              <a:t>Este objeto é denominado de “objeto de exceção”</a:t>
            </a:r>
          </a:p>
          <a:p>
            <a:pPr lvl="1"/>
            <a:r>
              <a:rPr lang="pt-BR" sz="1800" dirty="0"/>
              <a:t>O objeto de exceção contém informação sobre o erro</a:t>
            </a:r>
          </a:p>
          <a:p>
            <a:pPr lvl="1"/>
            <a:r>
              <a:rPr lang="pt-BR" sz="1800" dirty="0"/>
              <a:t>Esta operação (criar objeto e notificar o sistema) é conhecido como “lançamento de exceção”</a:t>
            </a:r>
          </a:p>
          <a:p>
            <a:r>
              <a:rPr lang="pt-BR" sz="2000" dirty="0"/>
              <a:t>O efeito de uma exceção lançada é (por enquanto) abortar a execução do programa</a:t>
            </a:r>
          </a:p>
          <a:p>
            <a:pPr lvl="1"/>
            <a:r>
              <a:rPr lang="pt-BR" sz="1800" dirty="0"/>
              <a:t>Não poderá existir comandos, no mesmo método, após </a:t>
            </a:r>
            <a:br>
              <a:rPr lang="pt-BR" sz="1800" dirty="0"/>
            </a:br>
            <a:r>
              <a:rPr lang="pt-BR" sz="1800" dirty="0"/>
              <a:t>a instrução que lança a exceção</a:t>
            </a:r>
          </a:p>
        </p:txBody>
      </p:sp>
    </p:spTree>
    <p:extLst>
      <p:ext uri="{BB962C8B-B14F-4D97-AF65-F5344CB8AC3E}">
        <p14:creationId xmlns:p14="http://schemas.microsoft.com/office/powerpoint/2010/main" val="383837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Lançamento de exceções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Sintaxe:</a:t>
            </a:r>
          </a:p>
          <a:p>
            <a:endParaRPr lang="pt-BR" sz="2400" dirty="0"/>
          </a:p>
          <a:p>
            <a:r>
              <a:rPr lang="pt-BR" sz="2400" dirty="0"/>
              <a:t>Onde:</a:t>
            </a:r>
          </a:p>
          <a:p>
            <a:pPr lvl="1"/>
            <a:r>
              <a:rPr lang="pt-BR" sz="2000" dirty="0"/>
              <a:t>Mensagem: indica uma mensagem que pode ser apresentada quando a exceção for gerada</a:t>
            </a:r>
          </a:p>
          <a:p>
            <a:r>
              <a:rPr lang="pt-BR" sz="2400" dirty="0"/>
              <a:t>Exemplo:</a:t>
            </a:r>
          </a:p>
        </p:txBody>
      </p:sp>
      <p:sp>
        <p:nvSpPr>
          <p:cNvPr id="5" name="Retângulo 4"/>
          <p:cNvSpPr/>
          <p:nvPr/>
        </p:nvSpPr>
        <p:spPr>
          <a:xfrm>
            <a:off x="1115616" y="4221088"/>
            <a:ext cx="748883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setSalario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novoSalario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novoSalario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 0)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new</a:t>
            </a:r>
            <a:r>
              <a:rPr lang="pt-BR" sz="1600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IllegalArgumentException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"Salário incorreto"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salario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novoSalario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>
              <a:latin typeface="Consolas" panose="020B0609020204030204" pitchFamily="49" charset="0"/>
            </a:endParaRPr>
          </a:p>
        </p:txBody>
      </p:sp>
      <p:sp>
        <p:nvSpPr>
          <p:cNvPr id="6" name="Retângulo de cantos arredondados 3">
            <a:extLst>
              <a:ext uri="{FF2B5EF4-FFF2-40B4-BE49-F238E27FC236}">
                <a16:creationId xmlns:a16="http://schemas.microsoft.com/office/drawing/2014/main" id="{8D9991CD-DF57-45AD-827B-FD62D67E434D}"/>
              </a:ext>
            </a:extLst>
          </p:cNvPr>
          <p:cNvSpPr/>
          <p:nvPr/>
        </p:nvSpPr>
        <p:spPr>
          <a:xfrm>
            <a:off x="1043608" y="2060848"/>
            <a:ext cx="5616623" cy="38661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new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IllegalArgumentException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pt-BR" sz="1600" spc="-12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("mensagem")</a:t>
            </a:r>
            <a:r>
              <a:rPr lang="pt-BR" sz="1600" spc="-12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63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odelo de Slides v2.potx" id="{8B374D87-E4BA-4E93-8774-BD0BD472006E}" vid="{FFFB6C23-57E7-41B3-8A99-AAFCD3A0A57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 de Slides</Template>
  <TotalTime>6484</TotalTime>
  <Words>188</Words>
  <Application>Microsoft Office PowerPoint</Application>
  <PresentationFormat>Apresentação na tela (4:3)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Design padrão</vt:lpstr>
      <vt:lpstr>Lançamento de exceções</vt:lpstr>
      <vt:lpstr>Exceções</vt:lpstr>
      <vt:lpstr>Lançamento de exceções em Java</vt:lpstr>
    </vt:vector>
  </TitlesOfParts>
  <Company>FURB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e Objetos</dc:title>
  <dc:creator>Gilvan Justino</dc:creator>
  <cp:lastModifiedBy>André Felipe Bürger</cp:lastModifiedBy>
  <cp:revision>140</cp:revision>
  <dcterms:created xsi:type="dcterms:W3CDTF">2015-07-27T01:52:05Z</dcterms:created>
  <dcterms:modified xsi:type="dcterms:W3CDTF">2024-08-14T23:19:25Z</dcterms:modified>
</cp:coreProperties>
</file>