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9" r:id="rId4"/>
    <p:sldId id="270" r:id="rId5"/>
    <p:sldId id="278" r:id="rId6"/>
    <p:sldId id="279" r:id="rId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BF001-18FF-C70D-88D9-5BA3CDD1E2B1}" v="65" dt="2025-08-26T15:40:11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78588" autoAdjust="0"/>
  </p:normalViewPr>
  <p:slideViewPr>
    <p:cSldViewPr>
      <p:cViewPr varScale="1">
        <p:scale>
          <a:sx n="65" d="100"/>
          <a:sy n="65" d="100"/>
        </p:scale>
        <p:origin x="1982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Felipe Bürger" userId="7f9f6252b8a1b815" providerId="LiveId" clId="{ED311927-74E4-41A6-B102-F96615A35316}"/>
    <pc:docChg chg="delSld modSld">
      <pc:chgData name="André Felipe Bürger" userId="7f9f6252b8a1b815" providerId="LiveId" clId="{ED311927-74E4-41A6-B102-F96615A35316}" dt="2024-08-21T21:34:50.127" v="4" actId="478"/>
      <pc:docMkLst>
        <pc:docMk/>
      </pc:docMkLst>
      <pc:sldChg chg="delSp">
        <pc:chgData name="André Felipe Bürger" userId="7f9f6252b8a1b815" providerId="LiveId" clId="{ED311927-74E4-41A6-B102-F96615A35316}" dt="2024-08-21T21:34:50.127" v="4" actId="478"/>
        <pc:sldMkLst>
          <pc:docMk/>
          <pc:sldMk cId="0" sldId="256"/>
        </pc:sldMkLst>
      </pc:sldChg>
      <pc:sldChg chg="del">
        <pc:chgData name="André Felipe Bürger" userId="7f9f6252b8a1b815" providerId="LiveId" clId="{ED311927-74E4-41A6-B102-F96615A35316}" dt="2024-08-21T01:50:01.918" v="1" actId="47"/>
        <pc:sldMkLst>
          <pc:docMk/>
          <pc:sldMk cId="3838371213" sldId="271"/>
        </pc:sldMkLst>
      </pc:sldChg>
      <pc:sldChg chg="del">
        <pc:chgData name="André Felipe Bürger" userId="7f9f6252b8a1b815" providerId="LiveId" clId="{ED311927-74E4-41A6-B102-F96615A35316}" dt="2024-08-21T01:49:59.176" v="0" actId="47"/>
        <pc:sldMkLst>
          <pc:docMk/>
          <pc:sldMk cId="457285389" sldId="272"/>
        </pc:sldMkLst>
      </pc:sldChg>
      <pc:sldChg chg="del">
        <pc:chgData name="André Felipe Bürger" userId="7f9f6252b8a1b815" providerId="LiveId" clId="{ED311927-74E4-41A6-B102-F96615A35316}" dt="2024-08-21T01:50:03.061" v="2" actId="47"/>
        <pc:sldMkLst>
          <pc:docMk/>
          <pc:sldMk cId="3666362052" sldId="273"/>
        </pc:sldMkLst>
      </pc:sldChg>
      <pc:sldChg chg="modSp">
        <pc:chgData name="André Felipe Bürger" userId="7f9f6252b8a1b815" providerId="LiveId" clId="{ED311927-74E4-41A6-B102-F96615A35316}" dt="2024-08-21T21:07:42.615" v="3" actId="20577"/>
        <pc:sldMkLst>
          <pc:docMk/>
          <pc:sldMk cId="3206922190" sldId="277"/>
        </pc:sldMkLst>
      </pc:sldChg>
    </pc:docChg>
  </pc:docChgLst>
  <pc:docChgLst>
    <pc:chgData name="André Felipe Bürger" userId="7f9f6252b8a1b815" providerId="LiveId" clId="{70FDA5F5-C8B2-4344-A448-8DA07956578C}"/>
    <pc:docChg chg="modSld">
      <pc:chgData name="André Felipe Bürger" userId="7f9f6252b8a1b815" providerId="LiveId" clId="{70FDA5F5-C8B2-4344-A448-8DA07956578C}" dt="2024-08-26T21:32:32.494" v="2" actId="20577"/>
      <pc:docMkLst>
        <pc:docMk/>
      </pc:docMkLst>
      <pc:sldChg chg="modSp mod">
        <pc:chgData name="André Felipe Bürger" userId="7f9f6252b8a1b815" providerId="LiveId" clId="{70FDA5F5-C8B2-4344-A448-8DA07956578C}" dt="2024-08-26T21:32:32.494" v="2" actId="20577"/>
        <pc:sldMkLst>
          <pc:docMk/>
          <pc:sldMk cId="3754001466" sldId="278"/>
        </pc:sldMkLst>
      </pc:sldChg>
    </pc:docChg>
  </pc:docChgLst>
  <pc:docChgLst>
    <pc:chgData name="André Felipe Bürger" userId="7f9f6252b8a1b815" providerId="Windows Live" clId="Web-{1A2BF001-18FF-C70D-88D9-5BA3CDD1E2B1}"/>
    <pc:docChg chg="modSld">
      <pc:chgData name="André Felipe Bürger" userId="7f9f6252b8a1b815" providerId="Windows Live" clId="Web-{1A2BF001-18FF-C70D-88D9-5BA3CDD1E2B1}" dt="2025-08-26T15:40:11.085" v="63" actId="20577"/>
      <pc:docMkLst>
        <pc:docMk/>
      </pc:docMkLst>
      <pc:sldChg chg="modSp">
        <pc:chgData name="André Felipe Bürger" userId="7f9f6252b8a1b815" providerId="Windows Live" clId="Web-{1A2BF001-18FF-C70D-88D9-5BA3CDD1E2B1}" dt="2025-08-26T15:40:11.085" v="63" actId="20577"/>
        <pc:sldMkLst>
          <pc:docMk/>
          <pc:sldMk cId="3976405822" sldId="269"/>
        </pc:sldMkLst>
        <pc:spChg chg="mod">
          <ac:chgData name="André Felipe Bürger" userId="7f9f6252b8a1b815" providerId="Windows Live" clId="Web-{1A2BF001-18FF-C70D-88D9-5BA3CDD1E2B1}" dt="2025-08-26T15:40:11.085" v="63" actId="20577"/>
          <ac:spMkLst>
            <pc:docMk/>
            <pc:sldMk cId="3976405822" sldId="269"/>
            <ac:spMk id="3" creationId="{00000000-0000-0000-0000-000000000000}"/>
          </ac:spMkLst>
        </pc:spChg>
      </pc:sldChg>
    </pc:docChg>
  </pc:docChgLst>
  <pc:docChgLst>
    <pc:chgData name="André Burger" userId="e79342ba-9dce-433b-a86c-bd877a43cc26" providerId="ADAL" clId="{32D85348-4FBF-496B-A39C-98A557D85A94}"/>
    <pc:docChg chg="undo custSel addSld delSld modSld">
      <pc:chgData name="André Burger" userId="e79342ba-9dce-433b-a86c-bd877a43cc26" providerId="ADAL" clId="{32D85348-4FBF-496B-A39C-98A557D85A94}" dt="2024-08-26T16:07:01.524" v="180" actId="47"/>
      <pc:docMkLst>
        <pc:docMk/>
      </pc:docMkLst>
      <pc:sldChg chg="modSp mod">
        <pc:chgData name="André Burger" userId="e79342ba-9dce-433b-a86c-bd877a43cc26" providerId="ADAL" clId="{32D85348-4FBF-496B-A39C-98A557D85A94}" dt="2024-08-26T15:57:59.311" v="20" actId="20577"/>
        <pc:sldMkLst>
          <pc:docMk/>
          <pc:sldMk cId="0" sldId="256"/>
        </pc:sldMkLst>
      </pc:sldChg>
      <pc:sldChg chg="delSp modSp mod delAnim modAnim">
        <pc:chgData name="André Burger" userId="e79342ba-9dce-433b-a86c-bd877a43cc26" providerId="ADAL" clId="{32D85348-4FBF-496B-A39C-98A557D85A94}" dt="2024-08-26T16:05:48.294" v="156"/>
        <pc:sldMkLst>
          <pc:docMk/>
          <pc:sldMk cId="601776855" sldId="268"/>
        </pc:sldMkLst>
      </pc:sldChg>
      <pc:sldChg chg="addSp delSp modSp mod delAnim modAnim">
        <pc:chgData name="André Burger" userId="e79342ba-9dce-433b-a86c-bd877a43cc26" providerId="ADAL" clId="{32D85348-4FBF-496B-A39C-98A557D85A94}" dt="2024-08-26T16:05:40.141" v="155"/>
        <pc:sldMkLst>
          <pc:docMk/>
          <pc:sldMk cId="3976405822" sldId="269"/>
        </pc:sldMkLst>
      </pc:sldChg>
      <pc:sldChg chg="addSp delSp modSp mod delAnim modAnim">
        <pc:chgData name="André Burger" userId="e79342ba-9dce-433b-a86c-bd877a43cc26" providerId="ADAL" clId="{32D85348-4FBF-496B-A39C-98A557D85A94}" dt="2024-08-26T16:02:52.683" v="100" actId="20577"/>
        <pc:sldMkLst>
          <pc:docMk/>
          <pc:sldMk cId="895355028" sldId="270"/>
        </pc:sldMkLst>
      </pc:sldChg>
      <pc:sldChg chg="del">
        <pc:chgData name="André Burger" userId="e79342ba-9dce-433b-a86c-bd877a43cc26" providerId="ADAL" clId="{32D85348-4FBF-496B-A39C-98A557D85A94}" dt="2024-08-26T16:05:02.637" v="148" actId="47"/>
        <pc:sldMkLst>
          <pc:docMk/>
          <pc:sldMk cId="582610543" sldId="274"/>
        </pc:sldMkLst>
      </pc:sldChg>
      <pc:sldChg chg="del">
        <pc:chgData name="André Burger" userId="e79342ba-9dce-433b-a86c-bd877a43cc26" providerId="ADAL" clId="{32D85348-4FBF-496B-A39C-98A557D85A94}" dt="2024-08-26T16:05:17.955" v="151" actId="47"/>
        <pc:sldMkLst>
          <pc:docMk/>
          <pc:sldMk cId="1535253889" sldId="275"/>
        </pc:sldMkLst>
      </pc:sldChg>
      <pc:sldChg chg="del">
        <pc:chgData name="André Burger" userId="e79342ba-9dce-433b-a86c-bd877a43cc26" providerId="ADAL" clId="{32D85348-4FBF-496B-A39C-98A557D85A94}" dt="2024-08-26T16:05:05.872" v="149" actId="47"/>
        <pc:sldMkLst>
          <pc:docMk/>
          <pc:sldMk cId="2653143975" sldId="276"/>
        </pc:sldMkLst>
      </pc:sldChg>
      <pc:sldChg chg="del">
        <pc:chgData name="André Burger" userId="e79342ba-9dce-433b-a86c-bd877a43cc26" providerId="ADAL" clId="{32D85348-4FBF-496B-A39C-98A557D85A94}" dt="2024-08-26T16:05:05.872" v="149" actId="47"/>
        <pc:sldMkLst>
          <pc:docMk/>
          <pc:sldMk cId="3206922190" sldId="277"/>
        </pc:sldMkLst>
      </pc:sldChg>
      <pc:sldChg chg="addSp delSp modSp mod">
        <pc:chgData name="André Burger" userId="e79342ba-9dce-433b-a86c-bd877a43cc26" providerId="ADAL" clId="{32D85348-4FBF-496B-A39C-98A557D85A94}" dt="2024-08-26T16:04:53.356" v="147" actId="113"/>
        <pc:sldMkLst>
          <pc:docMk/>
          <pc:sldMk cId="3754001466" sldId="278"/>
        </pc:sldMkLst>
      </pc:sldChg>
      <pc:sldChg chg="modSp add mod">
        <pc:chgData name="André Burger" userId="e79342ba-9dce-433b-a86c-bd877a43cc26" providerId="ADAL" clId="{32D85348-4FBF-496B-A39C-98A557D85A94}" dt="2024-08-26T16:06:28.469" v="169" actId="20577"/>
        <pc:sldMkLst>
          <pc:docMk/>
          <pc:sldMk cId="1086997382" sldId="279"/>
        </pc:sldMkLst>
      </pc:sldChg>
      <pc:sldChg chg="add del">
        <pc:chgData name="André Burger" userId="e79342ba-9dce-433b-a86c-bd877a43cc26" providerId="ADAL" clId="{32D85348-4FBF-496B-A39C-98A557D85A94}" dt="2024-08-26T16:05:18.568" v="152" actId="47"/>
        <pc:sldMkLst>
          <pc:docMk/>
          <pc:sldMk cId="1547842610" sldId="279"/>
        </pc:sldMkLst>
      </pc:sldChg>
      <pc:sldChg chg="del">
        <pc:chgData name="André Burger" userId="e79342ba-9dce-433b-a86c-bd877a43cc26" providerId="ADAL" clId="{32D85348-4FBF-496B-A39C-98A557D85A94}" dt="2024-08-26T16:05:05.872" v="149" actId="47"/>
        <pc:sldMkLst>
          <pc:docMk/>
          <pc:sldMk cId="3231445902" sldId="279"/>
        </pc:sldMkLst>
      </pc:sldChg>
      <pc:sldChg chg="modSp add del mod">
        <pc:chgData name="André Burger" userId="e79342ba-9dce-433b-a86c-bd877a43cc26" providerId="ADAL" clId="{32D85348-4FBF-496B-A39C-98A557D85A94}" dt="2024-08-26T16:07:01.524" v="180" actId="47"/>
        <pc:sldMkLst>
          <pc:docMk/>
          <pc:sldMk cId="1693582755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4498E-EB57-4900-8EE8-4BDE7D2FB1DF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589A9-01A0-46FA-BE97-21CDDBA95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77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4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1DA2D-970D-47D9-B813-0D9BB7DEF2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09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9AF9E-C711-42E0-A978-7C5AA04B720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93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272017"/>
            <a:ext cx="514400" cy="476250"/>
          </a:xfrm>
        </p:spPr>
        <p:txBody>
          <a:bodyPr/>
          <a:lstStyle>
            <a:lvl1pPr>
              <a:defRPr sz="1100"/>
            </a:lvl1pPr>
          </a:lstStyle>
          <a:p>
            <a:fld id="{2FC0258F-920C-4BBB-A436-26D777A28FE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113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F5401-576D-4FAF-9956-F6A26EBDC71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691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72400" y="274638"/>
            <a:ext cx="514400" cy="476250"/>
          </a:xfrm>
        </p:spPr>
        <p:txBody>
          <a:bodyPr/>
          <a:lstStyle>
            <a:lvl1pPr>
              <a:defRPr sz="1100"/>
            </a:lvl1pPr>
          </a:lstStyle>
          <a:p>
            <a:fld id="{FF3F8165-100D-4630-AD86-EBBAC579697B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0799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2400" y="274638"/>
            <a:ext cx="514400" cy="346050"/>
          </a:xfrm>
        </p:spPr>
        <p:txBody>
          <a:bodyPr/>
          <a:lstStyle>
            <a:lvl1pPr>
              <a:defRPr sz="1100"/>
            </a:lvl1pPr>
          </a:lstStyle>
          <a:p>
            <a:fld id="{25FCCFC2-EC7F-4330-91B4-64DBB2379A1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81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80867" y="277582"/>
            <a:ext cx="477416" cy="476250"/>
          </a:xfrm>
        </p:spPr>
        <p:txBody>
          <a:bodyPr/>
          <a:lstStyle>
            <a:lvl1pPr>
              <a:defRPr sz="1100"/>
            </a:lvl1pPr>
          </a:lstStyle>
          <a:p>
            <a:fld id="{84B8B6E2-077D-468B-B93A-180043FAF7D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884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370C3-F771-4FAE-B40D-4DB1515636E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574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17115-3B58-43D7-9278-C9A79948AF8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997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2688B-3E90-4CAF-AB45-A320C861F4C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60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218ED7-465D-42EB-9AE9-116FD09495A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pt-BR" altLang="pt-BR" sz="4400" dirty="0" err="1"/>
              <a:t>Javadoc</a:t>
            </a:r>
            <a:endParaRPr lang="pt-BR" altLang="pt-BR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Javadoc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60848"/>
            <a:ext cx="8229600" cy="3872408"/>
          </a:xfrm>
        </p:spPr>
        <p:txBody>
          <a:bodyPr/>
          <a:lstStyle/>
          <a:p>
            <a:r>
              <a:rPr lang="pt-BR" sz="2400" b="1" dirty="0"/>
              <a:t>Definição:</a:t>
            </a:r>
            <a:r>
              <a:rPr lang="pt-BR" sz="2400" dirty="0"/>
              <a:t> </a:t>
            </a:r>
            <a:r>
              <a:rPr lang="pt-BR" sz="2400" dirty="0" err="1"/>
              <a:t>Javadoc</a:t>
            </a:r>
            <a:r>
              <a:rPr lang="pt-BR" sz="2400" dirty="0"/>
              <a:t> é uma ferramenta do Java utilizada para gerar documentação a partir de comentários no código-fonte.</a:t>
            </a:r>
          </a:p>
          <a:p>
            <a:endParaRPr lang="pt-BR" sz="2400" dirty="0"/>
          </a:p>
          <a:p>
            <a:r>
              <a:rPr lang="pt-BR" sz="2400" b="1" dirty="0"/>
              <a:t>Objetivo:</a:t>
            </a:r>
            <a:r>
              <a:rPr lang="pt-BR" sz="2400" dirty="0"/>
              <a:t> Facilitar a compreensão e manutenção do código por outros desenvolvedores.</a:t>
            </a:r>
          </a:p>
        </p:txBody>
      </p:sp>
    </p:spTree>
    <p:extLst>
      <p:ext uri="{BB962C8B-B14F-4D97-AF65-F5344CB8AC3E}">
        <p14:creationId xmlns:p14="http://schemas.microsoft.com/office/powerpoint/2010/main" val="60177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dos Comentários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Comentário </a:t>
            </a:r>
            <a:r>
              <a:rPr lang="pt-BR" sz="2400" dirty="0" err="1"/>
              <a:t>Javadoc</a:t>
            </a:r>
            <a:r>
              <a:rPr lang="pt-BR" sz="2400" dirty="0"/>
              <a:t>: Inicia com /** e termina com */.</a:t>
            </a:r>
          </a:p>
          <a:p>
            <a:endParaRPr lang="pt-BR" sz="2400" dirty="0"/>
          </a:p>
          <a:p>
            <a:r>
              <a:rPr lang="pt-BR" sz="2400" dirty="0" err="1"/>
              <a:t>Tags</a:t>
            </a:r>
            <a:r>
              <a:rPr lang="pt-BR" sz="2400" dirty="0"/>
              <a:t> Comuns:</a:t>
            </a:r>
          </a:p>
          <a:p>
            <a:pPr lvl="1"/>
            <a:r>
              <a:rPr lang="pt-BR" b="1" dirty="0">
                <a:latin typeface="Calibri"/>
                <a:ea typeface="Calibri"/>
                <a:cs typeface="Calibri"/>
              </a:rPr>
              <a:t>@param:</a:t>
            </a:r>
            <a:r>
              <a:rPr lang="pt-BR" dirty="0">
                <a:latin typeface="Calibri"/>
                <a:ea typeface="Calibri"/>
                <a:cs typeface="Calibri"/>
              </a:rPr>
              <a:t> Descreve um parâmetro de método.</a:t>
            </a:r>
          </a:p>
          <a:p>
            <a:pPr lvl="1"/>
            <a:r>
              <a:rPr lang="pt-BR" b="1" dirty="0">
                <a:latin typeface="Calibri"/>
                <a:ea typeface="Calibri"/>
                <a:cs typeface="Calibri"/>
              </a:rPr>
              <a:t>@return:</a:t>
            </a:r>
            <a:r>
              <a:rPr lang="pt-BR" dirty="0">
                <a:latin typeface="Calibri"/>
                <a:ea typeface="Calibri"/>
                <a:cs typeface="Calibri"/>
              </a:rPr>
              <a:t> Descreve o valor de retorno de um método.</a:t>
            </a:r>
          </a:p>
          <a:p>
            <a:pPr lvl="1"/>
            <a:r>
              <a:rPr lang="pt-BR" b="1" dirty="0">
                <a:latin typeface="Calibri"/>
                <a:ea typeface="Calibri"/>
                <a:cs typeface="Calibri"/>
              </a:rPr>
              <a:t>@throws</a:t>
            </a:r>
            <a:r>
              <a:rPr lang="pt-BR" dirty="0">
                <a:latin typeface="Calibri"/>
                <a:ea typeface="Calibri"/>
                <a:cs typeface="Calibri"/>
              </a:rPr>
              <a:t> ou </a:t>
            </a:r>
            <a:r>
              <a:rPr lang="pt-BR" b="1" dirty="0">
                <a:latin typeface="Calibri"/>
                <a:ea typeface="Calibri"/>
                <a:cs typeface="Calibri"/>
              </a:rPr>
              <a:t>@exception:</a:t>
            </a:r>
            <a:r>
              <a:rPr lang="pt-BR" dirty="0">
                <a:latin typeface="Calibri"/>
                <a:ea typeface="Calibri"/>
                <a:cs typeface="Calibri"/>
              </a:rPr>
              <a:t> Descreve as exceções que um método pode lançar.</a:t>
            </a:r>
          </a:p>
          <a:p>
            <a:pPr lvl="1"/>
            <a:r>
              <a:rPr lang="pt-BR" b="1" dirty="0"/>
              <a:t>@see:</a:t>
            </a:r>
            <a:r>
              <a:rPr lang="pt-BR" dirty="0"/>
              <a:t> Referência para classes, métodos ou campos relacionados.</a:t>
            </a:r>
            <a:endParaRPr lang="pt-BR">
              <a:ea typeface="Calibri"/>
              <a:cs typeface="Calibri"/>
            </a:endParaRPr>
          </a:p>
          <a:p>
            <a:pPr lvl="1"/>
            <a:r>
              <a:rPr lang="pt-BR" b="1" dirty="0">
                <a:latin typeface="Calibri"/>
                <a:ea typeface="Calibri"/>
                <a:cs typeface="Calibri"/>
              </a:rPr>
              <a:t>@author: </a:t>
            </a:r>
            <a:r>
              <a:rPr lang="pt-BR" dirty="0">
                <a:latin typeface="Calibri"/>
                <a:ea typeface="Calibri"/>
                <a:cs typeface="Calibri"/>
              </a:rPr>
              <a:t>Descreve o autor que criou ou deu manutenção na classe.</a:t>
            </a:r>
            <a:r>
              <a:rPr lang="pt-BR" b="1" dirty="0">
                <a:latin typeface="Calibri"/>
                <a:ea typeface="Calibri"/>
                <a:cs typeface="Calibri"/>
              </a:rPr>
              <a:t> </a:t>
            </a:r>
            <a:endParaRPr lang="pt-BR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640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0CC9E0-D192-2FE2-74F4-4E597494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01" y="1417638"/>
            <a:ext cx="5832798" cy="403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5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/>
          <a:p>
            <a:r>
              <a:rPr lang="pt-BR" b="1" dirty="0"/>
              <a:t>Clareza:</a:t>
            </a:r>
            <a:r>
              <a:rPr lang="pt-BR" dirty="0"/>
              <a:t> Escreva </a:t>
            </a:r>
            <a:r>
              <a:rPr lang="pt-BR"/>
              <a:t>descrições claras.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Manutenção:</a:t>
            </a:r>
            <a:r>
              <a:rPr lang="pt-BR" dirty="0"/>
              <a:t> Atualize a documentação sempre que o código mudar.</a:t>
            </a:r>
          </a:p>
          <a:p>
            <a:endParaRPr lang="pt-BR" dirty="0"/>
          </a:p>
          <a:p>
            <a:r>
              <a:rPr lang="pt-BR" b="1" dirty="0"/>
              <a:t>Consistência:</a:t>
            </a:r>
            <a:r>
              <a:rPr lang="pt-BR" dirty="0"/>
              <a:t> Use </a:t>
            </a:r>
            <a:r>
              <a:rPr lang="pt-BR" dirty="0" err="1"/>
              <a:t>tags</a:t>
            </a:r>
            <a:r>
              <a:rPr lang="pt-BR" dirty="0"/>
              <a:t> de forma consistente em todo o projeto.</a:t>
            </a:r>
          </a:p>
        </p:txBody>
      </p:sp>
    </p:spTree>
    <p:extLst>
      <p:ext uri="{BB962C8B-B14F-4D97-AF65-F5344CB8AC3E}">
        <p14:creationId xmlns:p14="http://schemas.microsoft.com/office/powerpoint/2010/main" val="3754001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245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Manutenção:</a:t>
            </a:r>
            <a:r>
              <a:rPr lang="pt-BR" dirty="0"/>
              <a:t> Facilita a manutenção do código.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Colaboração:</a:t>
            </a:r>
            <a:r>
              <a:rPr lang="pt-BR" dirty="0"/>
              <a:t> Melhora a comunicação entre a equipe de desenvolvimento.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Documentação Automática:</a:t>
            </a:r>
            <a:r>
              <a:rPr lang="pt-BR" dirty="0"/>
              <a:t> Gera documentação diretamente do código.</a:t>
            </a:r>
          </a:p>
        </p:txBody>
      </p:sp>
    </p:spTree>
    <p:extLst>
      <p:ext uri="{BB962C8B-B14F-4D97-AF65-F5344CB8AC3E}">
        <p14:creationId xmlns:p14="http://schemas.microsoft.com/office/powerpoint/2010/main" val="108699738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de Slides v2.potx" id="{8B374D87-E4BA-4E93-8774-BD0BD472006E}" vid="{FFFB6C23-57E7-41B3-8A99-AAFCD3A0A57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Slides</Template>
  <TotalTime>6393</TotalTime>
  <Words>164</Words>
  <Application>Microsoft Office PowerPoint</Application>
  <PresentationFormat>Apresentação na tela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Design padrão</vt:lpstr>
      <vt:lpstr>Javadoc</vt:lpstr>
      <vt:lpstr>O que é Javadoc</vt:lpstr>
      <vt:lpstr>Estrutura dos Comentários</vt:lpstr>
      <vt:lpstr>Exemplo de uso</vt:lpstr>
      <vt:lpstr>Boas práticas</vt:lpstr>
      <vt:lpstr>Vantagens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e Objetos</dc:title>
  <dc:creator>Gilvan Justino</dc:creator>
  <cp:lastModifiedBy>André Felipe Bürger</cp:lastModifiedBy>
  <cp:revision>149</cp:revision>
  <dcterms:created xsi:type="dcterms:W3CDTF">2015-07-27T01:52:05Z</dcterms:created>
  <dcterms:modified xsi:type="dcterms:W3CDTF">2025-08-26T15:40:16Z</dcterms:modified>
</cp:coreProperties>
</file>