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ora ExtraBold"/>
      <p:bold r:id="rId26"/>
    </p:embeddedFont>
    <p:embeddedFont>
      <p:font typeface="Albert Sans"/>
      <p:regular r:id="rId27"/>
      <p:bold r:id="rId28"/>
      <p:italic r:id="rId29"/>
      <p:boldItalic r:id="rId30"/>
    </p:embeddedFont>
    <p:embeddedFont>
      <p:font typeface="Sora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raExtraBold-bold.fntdata"/><Relationship Id="rId25" Type="http://schemas.openxmlformats.org/officeDocument/2006/relationships/slide" Target="slides/slide20.xml"/><Relationship Id="rId28" Type="http://schemas.openxmlformats.org/officeDocument/2006/relationships/font" Target="fonts/AlbertSans-bold.fntdata"/><Relationship Id="rId27" Type="http://schemas.openxmlformats.org/officeDocument/2006/relationships/font" Target="fonts/Alber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-regular.fntdata"/><Relationship Id="rId30" Type="http://schemas.openxmlformats.org/officeDocument/2006/relationships/font" Target="fonts/Alber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Sora-bold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2984c696a3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2984c696a3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31cf091ee0b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31cf091ee0b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31bec2078d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31bec2078d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212f97afb5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0" name="Google Shape;2250;g212f97afb5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3345e63db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3345e63d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3345e63db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3345e63db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3352bc736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3352bc736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3352bc736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3352bc736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3352bc736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3352bc736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3310acbd06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3310acbd06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31bec2078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31bec2078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turning food waste into feetilizer, we reduce landfill waste, promote eco-friendly gardening practices, and provide gardeners with an environmentally conscious alternative to chemical fertilizers.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3345e63db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3345e63db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4" name="Google Shape;2184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31cf091ee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31cf091ee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31cf091ee0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31cf091ee0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31cf091ee0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31cf091ee0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6748" y="-294151"/>
            <a:ext cx="11664272" cy="7050676"/>
            <a:chOff x="-676748" y="-294151"/>
            <a:chExt cx="11664272" cy="7050676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-676748" y="-294151"/>
              <a:ext cx="2783699" cy="20401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880450" y="3746475"/>
              <a:ext cx="4107074" cy="30100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226626" y="4360442"/>
            <a:ext cx="24812" cy="161278"/>
          </a:xfrm>
          <a:custGeom>
            <a:rect b="b" l="l" r="r" t="t"/>
            <a:pathLst>
              <a:path extrusionOk="0" h="134" w="20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1" y="22"/>
                  <a:pt x="17" y="43"/>
                  <a:pt x="18" y="67"/>
                </a:cubicBezTo>
                <a:cubicBezTo>
                  <a:pt x="18" y="89"/>
                  <a:pt x="18" y="112"/>
                  <a:pt x="18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0" y="112"/>
                  <a:pt x="20" y="89"/>
                  <a:pt x="20" y="67"/>
                </a:cubicBezTo>
                <a:cubicBezTo>
                  <a:pt x="19" y="41"/>
                  <a:pt x="12" y="1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90376" y="4501575"/>
            <a:ext cx="23835" cy="62142"/>
          </a:xfrm>
          <a:custGeom>
            <a:rect b="b" l="l" r="r" t="t"/>
            <a:pathLst>
              <a:path extrusionOk="0" h="54" w="20">
                <a:moveTo>
                  <a:pt x="3" y="37"/>
                </a:moveTo>
                <a:cubicBezTo>
                  <a:pt x="4" y="23"/>
                  <a:pt x="11" y="1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0" y="10"/>
                  <a:pt x="2" y="22"/>
                  <a:pt x="1" y="37"/>
                </a:cubicBezTo>
                <a:cubicBezTo>
                  <a:pt x="0" y="42"/>
                  <a:pt x="0" y="48"/>
                  <a:pt x="2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48"/>
                  <a:pt x="2" y="42"/>
                  <a:pt x="3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1457889" y="4952772"/>
            <a:ext cx="18560" cy="51643"/>
          </a:xfrm>
          <a:custGeom>
            <a:rect b="b" l="l" r="r" t="t"/>
            <a:pathLst>
              <a:path extrusionOk="0" h="47" w="17">
                <a:moveTo>
                  <a:pt x="17" y="32"/>
                </a:moveTo>
                <a:cubicBezTo>
                  <a:pt x="16" y="18"/>
                  <a:pt x="9" y="9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8" y="11"/>
                  <a:pt x="14" y="20"/>
                  <a:pt x="15" y="32"/>
                </a:cubicBezTo>
                <a:cubicBezTo>
                  <a:pt x="15" y="36"/>
                  <a:pt x="15" y="41"/>
                  <a:pt x="14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7" y="41"/>
                  <a:pt x="17" y="36"/>
                  <a:pt x="17" y="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15;p2"/>
          <p:cNvGrpSpPr/>
          <p:nvPr/>
        </p:nvGrpSpPr>
        <p:grpSpPr>
          <a:xfrm>
            <a:off x="-360866" y="2977733"/>
            <a:ext cx="2254809" cy="2049517"/>
            <a:chOff x="-360866" y="2977733"/>
            <a:chExt cx="2254809" cy="2049517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-360866" y="2977733"/>
              <a:ext cx="1391759" cy="1585839"/>
              <a:chOff x="-360886" y="2870836"/>
              <a:chExt cx="1448843" cy="1650884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360886" y="2870836"/>
                <a:ext cx="1448843" cy="1238828"/>
              </a:xfrm>
              <a:custGeom>
                <a:rect b="b" l="l" r="r" t="t"/>
                <a:pathLst>
                  <a:path extrusionOk="0" h="1028" w="1203">
                    <a:moveTo>
                      <a:pt x="325" y="946"/>
                    </a:moveTo>
                    <a:cubicBezTo>
                      <a:pt x="325" y="946"/>
                      <a:pt x="257" y="982"/>
                      <a:pt x="174" y="924"/>
                    </a:cubicBezTo>
                    <a:cubicBezTo>
                      <a:pt x="80" y="859"/>
                      <a:pt x="104" y="776"/>
                      <a:pt x="104" y="776"/>
                    </a:cubicBezTo>
                    <a:cubicBezTo>
                      <a:pt x="104" y="776"/>
                      <a:pt x="0" y="692"/>
                      <a:pt x="61" y="502"/>
                    </a:cubicBezTo>
                    <a:cubicBezTo>
                      <a:pt x="128" y="292"/>
                      <a:pt x="307" y="301"/>
                      <a:pt x="307" y="301"/>
                    </a:cubicBezTo>
                    <a:cubicBezTo>
                      <a:pt x="307" y="301"/>
                      <a:pt x="300" y="140"/>
                      <a:pt x="467" y="76"/>
                    </a:cubicBezTo>
                    <a:cubicBezTo>
                      <a:pt x="666" y="0"/>
                      <a:pt x="775" y="151"/>
                      <a:pt x="775" y="151"/>
                    </a:cubicBezTo>
                    <a:cubicBezTo>
                      <a:pt x="775" y="151"/>
                      <a:pt x="875" y="107"/>
                      <a:pt x="976" y="181"/>
                    </a:cubicBezTo>
                    <a:cubicBezTo>
                      <a:pt x="1077" y="256"/>
                      <a:pt x="1076" y="363"/>
                      <a:pt x="1076" y="363"/>
                    </a:cubicBezTo>
                    <a:cubicBezTo>
                      <a:pt x="1076" y="363"/>
                      <a:pt x="1192" y="404"/>
                      <a:pt x="1197" y="567"/>
                    </a:cubicBezTo>
                    <a:cubicBezTo>
                      <a:pt x="1203" y="731"/>
                      <a:pt x="1101" y="785"/>
                      <a:pt x="1101" y="785"/>
                    </a:cubicBezTo>
                    <a:cubicBezTo>
                      <a:pt x="1101" y="785"/>
                      <a:pt x="1101" y="854"/>
                      <a:pt x="1005" y="915"/>
                    </a:cubicBezTo>
                    <a:cubicBezTo>
                      <a:pt x="909" y="977"/>
                      <a:pt x="835" y="935"/>
                      <a:pt x="835" y="935"/>
                    </a:cubicBezTo>
                    <a:cubicBezTo>
                      <a:pt x="835" y="935"/>
                      <a:pt x="809" y="984"/>
                      <a:pt x="720" y="1002"/>
                    </a:cubicBezTo>
                    <a:cubicBezTo>
                      <a:pt x="651" y="1017"/>
                      <a:pt x="581" y="979"/>
                      <a:pt x="581" y="979"/>
                    </a:cubicBezTo>
                    <a:cubicBezTo>
                      <a:pt x="581" y="979"/>
                      <a:pt x="547" y="1028"/>
                      <a:pt x="432" y="1019"/>
                    </a:cubicBezTo>
                    <a:cubicBezTo>
                      <a:pt x="346" y="1012"/>
                      <a:pt x="325" y="946"/>
                      <a:pt x="325" y="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211128" y="2999327"/>
                <a:ext cx="1158189" cy="992480"/>
              </a:xfrm>
              <a:custGeom>
                <a:rect b="b" l="l" r="r" t="t"/>
                <a:pathLst>
                  <a:path extrusionOk="0" h="823" w="962">
                    <a:moveTo>
                      <a:pt x="260" y="758"/>
                    </a:moveTo>
                    <a:cubicBezTo>
                      <a:pt x="260" y="758"/>
                      <a:pt x="205" y="787"/>
                      <a:pt x="139" y="740"/>
                    </a:cubicBezTo>
                    <a:cubicBezTo>
                      <a:pt x="64" y="687"/>
                      <a:pt x="83" y="621"/>
                      <a:pt x="83" y="621"/>
                    </a:cubicBezTo>
                    <a:cubicBezTo>
                      <a:pt x="83" y="621"/>
                      <a:pt x="0" y="554"/>
                      <a:pt x="48" y="402"/>
                    </a:cubicBezTo>
                    <a:cubicBezTo>
                      <a:pt x="102" y="234"/>
                      <a:pt x="246" y="241"/>
                      <a:pt x="246" y="241"/>
                    </a:cubicBezTo>
                    <a:cubicBezTo>
                      <a:pt x="246" y="241"/>
                      <a:pt x="240" y="112"/>
                      <a:pt x="373" y="61"/>
                    </a:cubicBezTo>
                    <a:cubicBezTo>
                      <a:pt x="533" y="0"/>
                      <a:pt x="620" y="121"/>
                      <a:pt x="620" y="121"/>
                    </a:cubicBezTo>
                    <a:cubicBezTo>
                      <a:pt x="620" y="121"/>
                      <a:pt x="700" y="86"/>
                      <a:pt x="781" y="146"/>
                    </a:cubicBezTo>
                    <a:cubicBezTo>
                      <a:pt x="862" y="205"/>
                      <a:pt x="861" y="291"/>
                      <a:pt x="861" y="291"/>
                    </a:cubicBezTo>
                    <a:cubicBezTo>
                      <a:pt x="861" y="291"/>
                      <a:pt x="953" y="324"/>
                      <a:pt x="958" y="454"/>
                    </a:cubicBezTo>
                    <a:cubicBezTo>
                      <a:pt x="962" y="585"/>
                      <a:pt x="881" y="629"/>
                      <a:pt x="881" y="629"/>
                    </a:cubicBezTo>
                    <a:cubicBezTo>
                      <a:pt x="881" y="629"/>
                      <a:pt x="881" y="684"/>
                      <a:pt x="804" y="733"/>
                    </a:cubicBezTo>
                    <a:cubicBezTo>
                      <a:pt x="727" y="782"/>
                      <a:pt x="668" y="749"/>
                      <a:pt x="668" y="749"/>
                    </a:cubicBezTo>
                    <a:cubicBezTo>
                      <a:pt x="668" y="749"/>
                      <a:pt x="647" y="788"/>
                      <a:pt x="576" y="803"/>
                    </a:cubicBezTo>
                    <a:cubicBezTo>
                      <a:pt x="521" y="814"/>
                      <a:pt x="465" y="784"/>
                      <a:pt x="465" y="784"/>
                    </a:cubicBezTo>
                    <a:cubicBezTo>
                      <a:pt x="465" y="784"/>
                      <a:pt x="437" y="823"/>
                      <a:pt x="346" y="816"/>
                    </a:cubicBezTo>
                    <a:cubicBezTo>
                      <a:pt x="276" y="810"/>
                      <a:pt x="260" y="758"/>
                      <a:pt x="260" y="75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77150" y="3211142"/>
                <a:ext cx="368314" cy="170560"/>
              </a:xfrm>
              <a:custGeom>
                <a:rect b="b" l="l" r="r" t="t"/>
                <a:pathLst>
                  <a:path extrusionOk="0" h="145" w="314">
                    <a:moveTo>
                      <a:pt x="43" y="124"/>
                    </a:moveTo>
                    <a:cubicBezTo>
                      <a:pt x="60" y="131"/>
                      <a:pt x="75" y="126"/>
                      <a:pt x="87" y="115"/>
                    </a:cubicBezTo>
                    <a:cubicBezTo>
                      <a:pt x="89" y="118"/>
                      <a:pt x="91" y="121"/>
                      <a:pt x="94" y="124"/>
                    </a:cubicBezTo>
                    <a:cubicBezTo>
                      <a:pt x="109" y="141"/>
                      <a:pt x="134" y="145"/>
                      <a:pt x="155" y="138"/>
                    </a:cubicBezTo>
                    <a:cubicBezTo>
                      <a:pt x="168" y="134"/>
                      <a:pt x="179" y="126"/>
                      <a:pt x="188" y="116"/>
                    </a:cubicBezTo>
                    <a:cubicBezTo>
                      <a:pt x="199" y="127"/>
                      <a:pt x="215" y="132"/>
                      <a:pt x="232" y="131"/>
                    </a:cubicBezTo>
                    <a:cubicBezTo>
                      <a:pt x="255" y="129"/>
                      <a:pt x="276" y="115"/>
                      <a:pt x="290" y="96"/>
                    </a:cubicBezTo>
                    <a:cubicBezTo>
                      <a:pt x="306" y="76"/>
                      <a:pt x="314" y="50"/>
                      <a:pt x="308" y="25"/>
                    </a:cubicBezTo>
                    <a:cubicBezTo>
                      <a:pt x="306" y="18"/>
                      <a:pt x="295" y="21"/>
                      <a:pt x="297" y="28"/>
                    </a:cubicBezTo>
                    <a:cubicBezTo>
                      <a:pt x="306" y="66"/>
                      <a:pt x="276" y="111"/>
                      <a:pt x="238" y="119"/>
                    </a:cubicBezTo>
                    <a:cubicBezTo>
                      <a:pt x="223" y="122"/>
                      <a:pt x="206" y="118"/>
                      <a:pt x="195" y="107"/>
                    </a:cubicBezTo>
                    <a:cubicBezTo>
                      <a:pt x="199" y="101"/>
                      <a:pt x="203" y="94"/>
                      <a:pt x="206" y="88"/>
                    </a:cubicBezTo>
                    <a:cubicBezTo>
                      <a:pt x="217" y="63"/>
                      <a:pt x="220" y="33"/>
                      <a:pt x="205" y="10"/>
                    </a:cubicBezTo>
                    <a:cubicBezTo>
                      <a:pt x="202" y="6"/>
                      <a:pt x="198" y="6"/>
                      <a:pt x="196" y="8"/>
                    </a:cubicBezTo>
                    <a:cubicBezTo>
                      <a:pt x="170" y="32"/>
                      <a:pt x="162" y="77"/>
                      <a:pt x="181" y="107"/>
                    </a:cubicBezTo>
                    <a:cubicBezTo>
                      <a:pt x="175" y="114"/>
                      <a:pt x="167" y="120"/>
                      <a:pt x="159" y="124"/>
                    </a:cubicBezTo>
                    <a:cubicBezTo>
                      <a:pt x="142" y="133"/>
                      <a:pt x="120" y="133"/>
                      <a:pt x="105" y="120"/>
                    </a:cubicBezTo>
                    <a:cubicBezTo>
                      <a:pt x="101" y="116"/>
                      <a:pt x="98" y="111"/>
                      <a:pt x="96" y="106"/>
                    </a:cubicBezTo>
                    <a:cubicBezTo>
                      <a:pt x="106" y="94"/>
                      <a:pt x="114" y="78"/>
                      <a:pt x="118" y="66"/>
                    </a:cubicBezTo>
                    <a:cubicBezTo>
                      <a:pt x="123" y="47"/>
                      <a:pt x="124" y="25"/>
                      <a:pt x="111" y="8"/>
                    </a:cubicBezTo>
                    <a:cubicBezTo>
                      <a:pt x="109" y="6"/>
                      <a:pt x="105" y="7"/>
                      <a:pt x="103" y="8"/>
                    </a:cubicBezTo>
                    <a:cubicBezTo>
                      <a:pt x="79" y="31"/>
                      <a:pt x="70" y="72"/>
                      <a:pt x="82" y="104"/>
                    </a:cubicBezTo>
                    <a:cubicBezTo>
                      <a:pt x="74" y="112"/>
                      <a:pt x="63" y="118"/>
                      <a:pt x="52" y="115"/>
                    </a:cubicBezTo>
                    <a:cubicBezTo>
                      <a:pt x="34" y="110"/>
                      <a:pt x="26" y="91"/>
                      <a:pt x="25" y="74"/>
                    </a:cubicBezTo>
                    <a:cubicBezTo>
                      <a:pt x="23" y="53"/>
                      <a:pt x="28" y="30"/>
                      <a:pt x="40" y="12"/>
                    </a:cubicBezTo>
                    <a:cubicBezTo>
                      <a:pt x="45" y="6"/>
                      <a:pt x="35" y="0"/>
                      <a:pt x="30" y="6"/>
                    </a:cubicBezTo>
                    <a:cubicBezTo>
                      <a:pt x="8" y="38"/>
                      <a:pt x="0" y="104"/>
                      <a:pt x="43" y="124"/>
                    </a:cubicBezTo>
                    <a:close/>
                    <a:moveTo>
                      <a:pt x="182" y="64"/>
                    </a:moveTo>
                    <a:cubicBezTo>
                      <a:pt x="183" y="49"/>
                      <a:pt x="189" y="34"/>
                      <a:pt x="198" y="22"/>
                    </a:cubicBezTo>
                    <a:cubicBezTo>
                      <a:pt x="206" y="38"/>
                      <a:pt x="204" y="58"/>
                      <a:pt x="199" y="75"/>
                    </a:cubicBezTo>
                    <a:cubicBezTo>
                      <a:pt x="196" y="82"/>
                      <a:pt x="193" y="90"/>
                      <a:pt x="188" y="97"/>
                    </a:cubicBezTo>
                    <a:cubicBezTo>
                      <a:pt x="183" y="87"/>
                      <a:pt x="182" y="75"/>
                      <a:pt x="182" y="64"/>
                    </a:cubicBezTo>
                    <a:close/>
                    <a:moveTo>
                      <a:pt x="106" y="22"/>
                    </a:moveTo>
                    <a:cubicBezTo>
                      <a:pt x="112" y="32"/>
                      <a:pt x="111" y="46"/>
                      <a:pt x="108" y="57"/>
                    </a:cubicBezTo>
                    <a:cubicBezTo>
                      <a:pt x="105" y="70"/>
                      <a:pt x="99" y="83"/>
                      <a:pt x="91" y="94"/>
                    </a:cubicBezTo>
                    <a:cubicBezTo>
                      <a:pt x="89" y="87"/>
                      <a:pt x="89" y="79"/>
                      <a:pt x="89" y="72"/>
                    </a:cubicBezTo>
                    <a:cubicBezTo>
                      <a:pt x="89" y="54"/>
                      <a:pt x="95" y="35"/>
                      <a:pt x="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55209" y="3413156"/>
                <a:ext cx="881482" cy="215054"/>
              </a:xfrm>
              <a:custGeom>
                <a:rect b="b" l="l" r="r" t="t"/>
                <a:pathLst>
                  <a:path extrusionOk="0" h="183" w="751">
                    <a:moveTo>
                      <a:pt x="749" y="52"/>
                    </a:moveTo>
                    <a:cubicBezTo>
                      <a:pt x="748" y="45"/>
                      <a:pt x="737" y="45"/>
                      <a:pt x="737" y="52"/>
                    </a:cubicBezTo>
                    <a:cubicBezTo>
                      <a:pt x="740" y="74"/>
                      <a:pt x="739" y="99"/>
                      <a:pt x="727" y="118"/>
                    </a:cubicBezTo>
                    <a:cubicBezTo>
                      <a:pt x="718" y="130"/>
                      <a:pt x="705" y="137"/>
                      <a:pt x="691" y="138"/>
                    </a:cubicBezTo>
                    <a:cubicBezTo>
                      <a:pt x="671" y="138"/>
                      <a:pt x="652" y="129"/>
                      <a:pt x="638" y="115"/>
                    </a:cubicBezTo>
                    <a:cubicBezTo>
                      <a:pt x="641" y="109"/>
                      <a:pt x="643" y="104"/>
                      <a:pt x="644" y="98"/>
                    </a:cubicBezTo>
                    <a:cubicBezTo>
                      <a:pt x="651" y="70"/>
                      <a:pt x="650" y="36"/>
                      <a:pt x="631" y="14"/>
                    </a:cubicBezTo>
                    <a:cubicBezTo>
                      <a:pt x="628" y="11"/>
                      <a:pt x="624" y="12"/>
                      <a:pt x="622" y="15"/>
                    </a:cubicBezTo>
                    <a:cubicBezTo>
                      <a:pt x="610" y="35"/>
                      <a:pt x="603" y="57"/>
                      <a:pt x="607" y="81"/>
                    </a:cubicBezTo>
                    <a:cubicBezTo>
                      <a:pt x="610" y="94"/>
                      <a:pt x="616" y="107"/>
                      <a:pt x="625" y="117"/>
                    </a:cubicBezTo>
                    <a:cubicBezTo>
                      <a:pt x="619" y="128"/>
                      <a:pt x="611" y="137"/>
                      <a:pt x="600" y="142"/>
                    </a:cubicBezTo>
                    <a:cubicBezTo>
                      <a:pt x="583" y="152"/>
                      <a:pt x="561" y="147"/>
                      <a:pt x="547" y="134"/>
                    </a:cubicBezTo>
                    <a:cubicBezTo>
                      <a:pt x="539" y="126"/>
                      <a:pt x="534" y="116"/>
                      <a:pt x="530" y="106"/>
                    </a:cubicBezTo>
                    <a:cubicBezTo>
                      <a:pt x="531" y="105"/>
                      <a:pt x="531" y="103"/>
                      <a:pt x="532" y="102"/>
                    </a:cubicBezTo>
                    <a:cubicBezTo>
                      <a:pt x="543" y="72"/>
                      <a:pt x="545" y="36"/>
                      <a:pt x="533" y="6"/>
                    </a:cubicBezTo>
                    <a:cubicBezTo>
                      <a:pt x="531" y="2"/>
                      <a:pt x="525" y="0"/>
                      <a:pt x="523" y="5"/>
                    </a:cubicBezTo>
                    <a:cubicBezTo>
                      <a:pt x="511" y="24"/>
                      <a:pt x="509" y="49"/>
                      <a:pt x="511" y="71"/>
                    </a:cubicBezTo>
                    <a:cubicBezTo>
                      <a:pt x="512" y="82"/>
                      <a:pt x="514" y="94"/>
                      <a:pt x="518" y="106"/>
                    </a:cubicBezTo>
                    <a:cubicBezTo>
                      <a:pt x="510" y="124"/>
                      <a:pt x="499" y="140"/>
                      <a:pt x="484" y="152"/>
                    </a:cubicBezTo>
                    <a:cubicBezTo>
                      <a:pt x="465" y="166"/>
                      <a:pt x="438" y="173"/>
                      <a:pt x="416" y="163"/>
                    </a:cubicBezTo>
                    <a:cubicBezTo>
                      <a:pt x="397" y="154"/>
                      <a:pt x="386" y="136"/>
                      <a:pt x="381" y="116"/>
                    </a:cubicBezTo>
                    <a:cubicBezTo>
                      <a:pt x="396" y="91"/>
                      <a:pt x="401" y="60"/>
                      <a:pt x="389" y="32"/>
                    </a:cubicBezTo>
                    <a:cubicBezTo>
                      <a:pt x="387" y="28"/>
                      <a:pt x="381" y="29"/>
                      <a:pt x="379" y="32"/>
                    </a:cubicBezTo>
                    <a:cubicBezTo>
                      <a:pt x="366" y="54"/>
                      <a:pt x="363" y="81"/>
                      <a:pt x="367" y="106"/>
                    </a:cubicBezTo>
                    <a:cubicBezTo>
                      <a:pt x="367" y="109"/>
                      <a:pt x="368" y="112"/>
                      <a:pt x="368" y="115"/>
                    </a:cubicBezTo>
                    <a:cubicBezTo>
                      <a:pt x="356" y="135"/>
                      <a:pt x="337" y="150"/>
                      <a:pt x="317" y="158"/>
                    </a:cubicBezTo>
                    <a:cubicBezTo>
                      <a:pt x="298" y="165"/>
                      <a:pt x="277" y="166"/>
                      <a:pt x="262" y="151"/>
                    </a:cubicBezTo>
                    <a:cubicBezTo>
                      <a:pt x="255" y="144"/>
                      <a:pt x="251" y="136"/>
                      <a:pt x="248" y="126"/>
                    </a:cubicBezTo>
                    <a:cubicBezTo>
                      <a:pt x="249" y="124"/>
                      <a:pt x="251" y="122"/>
                      <a:pt x="252" y="120"/>
                    </a:cubicBezTo>
                    <a:cubicBezTo>
                      <a:pt x="267" y="95"/>
                      <a:pt x="279" y="59"/>
                      <a:pt x="262" y="32"/>
                    </a:cubicBezTo>
                    <a:cubicBezTo>
                      <a:pt x="260" y="28"/>
                      <a:pt x="255" y="29"/>
                      <a:pt x="252" y="32"/>
                    </a:cubicBezTo>
                    <a:cubicBezTo>
                      <a:pt x="239" y="50"/>
                      <a:pt x="233" y="73"/>
                      <a:pt x="232" y="95"/>
                    </a:cubicBezTo>
                    <a:cubicBezTo>
                      <a:pt x="232" y="105"/>
                      <a:pt x="233" y="115"/>
                      <a:pt x="236" y="124"/>
                    </a:cubicBezTo>
                    <a:cubicBezTo>
                      <a:pt x="225" y="140"/>
                      <a:pt x="211" y="153"/>
                      <a:pt x="193" y="161"/>
                    </a:cubicBezTo>
                    <a:cubicBezTo>
                      <a:pt x="174" y="170"/>
                      <a:pt x="152" y="166"/>
                      <a:pt x="138" y="151"/>
                    </a:cubicBezTo>
                    <a:cubicBezTo>
                      <a:pt x="132" y="145"/>
                      <a:pt x="128" y="138"/>
                      <a:pt x="125" y="131"/>
                    </a:cubicBezTo>
                    <a:cubicBezTo>
                      <a:pt x="132" y="122"/>
                      <a:pt x="138" y="112"/>
                      <a:pt x="144" y="102"/>
                    </a:cubicBezTo>
                    <a:cubicBezTo>
                      <a:pt x="155" y="80"/>
                      <a:pt x="163" y="49"/>
                      <a:pt x="145" y="27"/>
                    </a:cubicBezTo>
                    <a:cubicBezTo>
                      <a:pt x="143" y="25"/>
                      <a:pt x="140" y="25"/>
                      <a:pt x="138" y="27"/>
                    </a:cubicBezTo>
                    <a:cubicBezTo>
                      <a:pt x="104" y="45"/>
                      <a:pt x="99" y="93"/>
                      <a:pt x="112" y="129"/>
                    </a:cubicBezTo>
                    <a:cubicBezTo>
                      <a:pt x="105" y="135"/>
                      <a:pt x="99" y="141"/>
                      <a:pt x="91" y="147"/>
                    </a:cubicBezTo>
                    <a:cubicBezTo>
                      <a:pt x="75" y="158"/>
                      <a:pt x="54" y="165"/>
                      <a:pt x="36" y="153"/>
                    </a:cubicBezTo>
                    <a:cubicBezTo>
                      <a:pt x="18" y="143"/>
                      <a:pt x="12" y="120"/>
                      <a:pt x="12" y="101"/>
                    </a:cubicBezTo>
                    <a:cubicBezTo>
                      <a:pt x="11" y="77"/>
                      <a:pt x="16" y="51"/>
                      <a:pt x="30" y="31"/>
                    </a:cubicBezTo>
                    <a:cubicBezTo>
                      <a:pt x="34" y="25"/>
                      <a:pt x="24" y="19"/>
                      <a:pt x="20" y="25"/>
                    </a:cubicBezTo>
                    <a:cubicBezTo>
                      <a:pt x="6" y="45"/>
                      <a:pt x="0" y="71"/>
                      <a:pt x="0" y="95"/>
                    </a:cubicBezTo>
                    <a:cubicBezTo>
                      <a:pt x="0" y="118"/>
                      <a:pt x="6" y="144"/>
                      <a:pt x="25" y="160"/>
                    </a:cubicBezTo>
                    <a:cubicBezTo>
                      <a:pt x="44" y="175"/>
                      <a:pt x="69" y="173"/>
                      <a:pt x="90" y="161"/>
                    </a:cubicBezTo>
                    <a:cubicBezTo>
                      <a:pt x="100" y="155"/>
                      <a:pt x="108" y="148"/>
                      <a:pt x="116" y="140"/>
                    </a:cubicBezTo>
                    <a:cubicBezTo>
                      <a:pt x="119" y="145"/>
                      <a:pt x="121" y="149"/>
                      <a:pt x="124" y="153"/>
                    </a:cubicBezTo>
                    <a:cubicBezTo>
                      <a:pt x="139" y="172"/>
                      <a:pt x="163" y="182"/>
                      <a:pt x="187" y="175"/>
                    </a:cubicBezTo>
                    <a:cubicBezTo>
                      <a:pt x="208" y="170"/>
                      <a:pt x="226" y="155"/>
                      <a:pt x="240" y="137"/>
                    </a:cubicBezTo>
                    <a:cubicBezTo>
                      <a:pt x="243" y="144"/>
                      <a:pt x="247" y="151"/>
                      <a:pt x="251" y="156"/>
                    </a:cubicBezTo>
                    <a:cubicBezTo>
                      <a:pt x="267" y="174"/>
                      <a:pt x="290" y="177"/>
                      <a:pt x="312" y="172"/>
                    </a:cubicBezTo>
                    <a:cubicBezTo>
                      <a:pt x="336" y="165"/>
                      <a:pt x="357" y="149"/>
                      <a:pt x="373" y="129"/>
                    </a:cubicBezTo>
                    <a:cubicBezTo>
                      <a:pt x="379" y="145"/>
                      <a:pt x="389" y="159"/>
                      <a:pt x="403" y="169"/>
                    </a:cubicBezTo>
                    <a:cubicBezTo>
                      <a:pt x="426" y="183"/>
                      <a:pt x="456" y="181"/>
                      <a:pt x="479" y="168"/>
                    </a:cubicBezTo>
                    <a:cubicBezTo>
                      <a:pt x="499" y="158"/>
                      <a:pt x="514" y="140"/>
                      <a:pt x="524" y="120"/>
                    </a:cubicBezTo>
                    <a:cubicBezTo>
                      <a:pt x="527" y="126"/>
                      <a:pt x="531" y="133"/>
                      <a:pt x="536" y="138"/>
                    </a:cubicBezTo>
                    <a:cubicBezTo>
                      <a:pt x="552" y="156"/>
                      <a:pt x="576" y="163"/>
                      <a:pt x="598" y="156"/>
                    </a:cubicBezTo>
                    <a:cubicBezTo>
                      <a:pt x="613" y="151"/>
                      <a:pt x="625" y="139"/>
                      <a:pt x="633" y="126"/>
                    </a:cubicBezTo>
                    <a:cubicBezTo>
                      <a:pt x="634" y="127"/>
                      <a:pt x="635" y="128"/>
                      <a:pt x="636" y="129"/>
                    </a:cubicBezTo>
                    <a:cubicBezTo>
                      <a:pt x="662" y="151"/>
                      <a:pt x="706" y="160"/>
                      <a:pt x="731" y="131"/>
                    </a:cubicBezTo>
                    <a:cubicBezTo>
                      <a:pt x="750" y="109"/>
                      <a:pt x="751" y="79"/>
                      <a:pt x="749" y="52"/>
                    </a:cubicBezTo>
                    <a:close/>
                    <a:moveTo>
                      <a:pt x="117" y="93"/>
                    </a:moveTo>
                    <a:cubicBezTo>
                      <a:pt x="117" y="73"/>
                      <a:pt x="123" y="51"/>
                      <a:pt x="140" y="39"/>
                    </a:cubicBezTo>
                    <a:cubicBezTo>
                      <a:pt x="149" y="55"/>
                      <a:pt x="143" y="76"/>
                      <a:pt x="136" y="91"/>
                    </a:cubicBezTo>
                    <a:cubicBezTo>
                      <a:pt x="132" y="101"/>
                      <a:pt x="127" y="110"/>
                      <a:pt x="120" y="118"/>
                    </a:cubicBezTo>
                    <a:cubicBezTo>
                      <a:pt x="118" y="110"/>
                      <a:pt x="117" y="102"/>
                      <a:pt x="117" y="93"/>
                    </a:cubicBezTo>
                    <a:close/>
                    <a:moveTo>
                      <a:pt x="244" y="101"/>
                    </a:moveTo>
                    <a:cubicBezTo>
                      <a:pt x="243" y="82"/>
                      <a:pt x="247" y="63"/>
                      <a:pt x="256" y="47"/>
                    </a:cubicBezTo>
                    <a:cubicBezTo>
                      <a:pt x="263" y="66"/>
                      <a:pt x="256" y="88"/>
                      <a:pt x="247" y="105"/>
                    </a:cubicBezTo>
                    <a:cubicBezTo>
                      <a:pt x="246" y="107"/>
                      <a:pt x="245" y="108"/>
                      <a:pt x="245" y="110"/>
                    </a:cubicBezTo>
                    <a:cubicBezTo>
                      <a:pt x="244" y="107"/>
                      <a:pt x="244" y="104"/>
                      <a:pt x="244" y="101"/>
                    </a:cubicBezTo>
                    <a:close/>
                    <a:moveTo>
                      <a:pt x="383" y="50"/>
                    </a:moveTo>
                    <a:cubicBezTo>
                      <a:pt x="386" y="66"/>
                      <a:pt x="384" y="83"/>
                      <a:pt x="377" y="99"/>
                    </a:cubicBezTo>
                    <a:cubicBezTo>
                      <a:pt x="375" y="82"/>
                      <a:pt x="377" y="65"/>
                      <a:pt x="383" y="50"/>
                    </a:cubicBezTo>
                    <a:close/>
                    <a:moveTo>
                      <a:pt x="523" y="77"/>
                    </a:moveTo>
                    <a:cubicBezTo>
                      <a:pt x="521" y="60"/>
                      <a:pt x="521" y="40"/>
                      <a:pt x="527" y="23"/>
                    </a:cubicBezTo>
                    <a:cubicBezTo>
                      <a:pt x="531" y="44"/>
                      <a:pt x="530" y="66"/>
                      <a:pt x="525" y="86"/>
                    </a:cubicBezTo>
                    <a:cubicBezTo>
                      <a:pt x="525" y="86"/>
                      <a:pt x="525" y="86"/>
                      <a:pt x="525" y="86"/>
                    </a:cubicBezTo>
                    <a:cubicBezTo>
                      <a:pt x="524" y="83"/>
                      <a:pt x="523" y="80"/>
                      <a:pt x="523" y="77"/>
                    </a:cubicBezTo>
                    <a:close/>
                    <a:moveTo>
                      <a:pt x="620" y="85"/>
                    </a:moveTo>
                    <a:cubicBezTo>
                      <a:pt x="614" y="65"/>
                      <a:pt x="618" y="46"/>
                      <a:pt x="627" y="28"/>
                    </a:cubicBezTo>
                    <a:cubicBezTo>
                      <a:pt x="638" y="45"/>
                      <a:pt x="638" y="67"/>
                      <a:pt x="635" y="86"/>
                    </a:cubicBezTo>
                    <a:cubicBezTo>
                      <a:pt x="634" y="92"/>
                      <a:pt x="632" y="99"/>
                      <a:pt x="630" y="105"/>
                    </a:cubicBezTo>
                    <a:cubicBezTo>
                      <a:pt x="625" y="99"/>
                      <a:pt x="622" y="92"/>
                      <a:pt x="620" y="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914" y="3694944"/>
                <a:ext cx="702021" cy="176493"/>
              </a:xfrm>
              <a:custGeom>
                <a:rect b="b" l="l" r="r" t="t"/>
                <a:pathLst>
                  <a:path extrusionOk="0" h="150" w="598">
                    <a:moveTo>
                      <a:pt x="586" y="8"/>
                    </a:moveTo>
                    <a:cubicBezTo>
                      <a:pt x="580" y="43"/>
                      <a:pt x="562" y="86"/>
                      <a:pt x="522" y="88"/>
                    </a:cubicBezTo>
                    <a:cubicBezTo>
                      <a:pt x="504" y="89"/>
                      <a:pt x="485" y="81"/>
                      <a:pt x="473" y="68"/>
                    </a:cubicBezTo>
                    <a:cubicBezTo>
                      <a:pt x="480" y="49"/>
                      <a:pt x="487" y="23"/>
                      <a:pt x="477" y="3"/>
                    </a:cubicBezTo>
                    <a:cubicBezTo>
                      <a:pt x="475" y="0"/>
                      <a:pt x="470" y="0"/>
                      <a:pt x="468" y="2"/>
                    </a:cubicBezTo>
                    <a:cubicBezTo>
                      <a:pt x="456" y="13"/>
                      <a:pt x="448" y="29"/>
                      <a:pt x="450" y="45"/>
                    </a:cubicBezTo>
                    <a:cubicBezTo>
                      <a:pt x="451" y="54"/>
                      <a:pt x="455" y="63"/>
                      <a:pt x="460" y="70"/>
                    </a:cubicBezTo>
                    <a:cubicBezTo>
                      <a:pt x="454" y="84"/>
                      <a:pt x="445" y="98"/>
                      <a:pt x="435" y="109"/>
                    </a:cubicBezTo>
                    <a:cubicBezTo>
                      <a:pt x="424" y="120"/>
                      <a:pt x="407" y="126"/>
                      <a:pt x="392" y="119"/>
                    </a:cubicBezTo>
                    <a:cubicBezTo>
                      <a:pt x="383" y="116"/>
                      <a:pt x="377" y="108"/>
                      <a:pt x="374" y="99"/>
                    </a:cubicBezTo>
                    <a:cubicBezTo>
                      <a:pt x="386" y="80"/>
                      <a:pt x="393" y="57"/>
                      <a:pt x="385" y="36"/>
                    </a:cubicBezTo>
                    <a:cubicBezTo>
                      <a:pt x="383" y="31"/>
                      <a:pt x="379" y="30"/>
                      <a:pt x="375" y="33"/>
                    </a:cubicBezTo>
                    <a:cubicBezTo>
                      <a:pt x="357" y="47"/>
                      <a:pt x="353" y="75"/>
                      <a:pt x="361" y="98"/>
                    </a:cubicBezTo>
                    <a:cubicBezTo>
                      <a:pt x="360" y="99"/>
                      <a:pt x="359" y="99"/>
                      <a:pt x="359" y="100"/>
                    </a:cubicBezTo>
                    <a:cubicBezTo>
                      <a:pt x="344" y="117"/>
                      <a:pt x="324" y="132"/>
                      <a:pt x="301" y="134"/>
                    </a:cubicBezTo>
                    <a:cubicBezTo>
                      <a:pt x="273" y="137"/>
                      <a:pt x="248" y="116"/>
                      <a:pt x="237" y="91"/>
                    </a:cubicBezTo>
                    <a:cubicBezTo>
                      <a:pt x="250" y="72"/>
                      <a:pt x="263" y="46"/>
                      <a:pt x="255" y="22"/>
                    </a:cubicBezTo>
                    <a:cubicBezTo>
                      <a:pt x="254" y="18"/>
                      <a:pt x="250" y="17"/>
                      <a:pt x="247" y="18"/>
                    </a:cubicBezTo>
                    <a:cubicBezTo>
                      <a:pt x="229" y="26"/>
                      <a:pt x="219" y="44"/>
                      <a:pt x="219" y="63"/>
                    </a:cubicBezTo>
                    <a:cubicBezTo>
                      <a:pt x="219" y="72"/>
                      <a:pt x="221" y="81"/>
                      <a:pt x="224" y="90"/>
                    </a:cubicBezTo>
                    <a:cubicBezTo>
                      <a:pt x="213" y="105"/>
                      <a:pt x="200" y="118"/>
                      <a:pt x="184" y="127"/>
                    </a:cubicBezTo>
                    <a:cubicBezTo>
                      <a:pt x="168" y="136"/>
                      <a:pt x="149" y="138"/>
                      <a:pt x="132" y="129"/>
                    </a:cubicBezTo>
                    <a:cubicBezTo>
                      <a:pt x="118" y="120"/>
                      <a:pt x="109" y="105"/>
                      <a:pt x="106" y="89"/>
                    </a:cubicBezTo>
                    <a:cubicBezTo>
                      <a:pt x="112" y="82"/>
                      <a:pt x="117" y="74"/>
                      <a:pt x="120" y="65"/>
                    </a:cubicBezTo>
                    <a:cubicBezTo>
                      <a:pt x="127" y="50"/>
                      <a:pt x="126" y="31"/>
                      <a:pt x="113" y="19"/>
                    </a:cubicBezTo>
                    <a:cubicBezTo>
                      <a:pt x="111" y="17"/>
                      <a:pt x="106" y="17"/>
                      <a:pt x="104" y="20"/>
                    </a:cubicBezTo>
                    <a:cubicBezTo>
                      <a:pt x="93" y="39"/>
                      <a:pt x="89" y="63"/>
                      <a:pt x="93" y="85"/>
                    </a:cubicBezTo>
                    <a:cubicBezTo>
                      <a:pt x="91" y="87"/>
                      <a:pt x="89" y="89"/>
                      <a:pt x="87" y="91"/>
                    </a:cubicBezTo>
                    <a:cubicBezTo>
                      <a:pt x="77" y="99"/>
                      <a:pt x="63" y="105"/>
                      <a:pt x="50" y="103"/>
                    </a:cubicBezTo>
                    <a:cubicBezTo>
                      <a:pt x="35" y="101"/>
                      <a:pt x="21" y="89"/>
                      <a:pt x="17" y="75"/>
                    </a:cubicBezTo>
                    <a:cubicBezTo>
                      <a:pt x="10" y="55"/>
                      <a:pt x="16" y="31"/>
                      <a:pt x="25" y="13"/>
                    </a:cubicBezTo>
                    <a:cubicBezTo>
                      <a:pt x="28" y="6"/>
                      <a:pt x="19" y="0"/>
                      <a:pt x="15" y="7"/>
                    </a:cubicBezTo>
                    <a:cubicBezTo>
                      <a:pt x="6" y="26"/>
                      <a:pt x="0" y="50"/>
                      <a:pt x="4" y="72"/>
                    </a:cubicBezTo>
                    <a:cubicBezTo>
                      <a:pt x="8" y="91"/>
                      <a:pt x="23" y="108"/>
                      <a:pt x="42" y="113"/>
                    </a:cubicBezTo>
                    <a:cubicBezTo>
                      <a:pt x="61" y="119"/>
                      <a:pt x="81" y="111"/>
                      <a:pt x="96" y="98"/>
                    </a:cubicBezTo>
                    <a:cubicBezTo>
                      <a:pt x="101" y="113"/>
                      <a:pt x="109" y="125"/>
                      <a:pt x="121" y="134"/>
                    </a:cubicBezTo>
                    <a:cubicBezTo>
                      <a:pt x="138" y="147"/>
                      <a:pt x="161" y="150"/>
                      <a:pt x="181" y="141"/>
                    </a:cubicBezTo>
                    <a:cubicBezTo>
                      <a:pt x="200" y="133"/>
                      <a:pt x="216" y="118"/>
                      <a:pt x="229" y="101"/>
                    </a:cubicBezTo>
                    <a:cubicBezTo>
                      <a:pt x="233" y="107"/>
                      <a:pt x="236" y="113"/>
                      <a:pt x="241" y="118"/>
                    </a:cubicBezTo>
                    <a:cubicBezTo>
                      <a:pt x="254" y="134"/>
                      <a:pt x="273" y="145"/>
                      <a:pt x="294" y="146"/>
                    </a:cubicBezTo>
                    <a:cubicBezTo>
                      <a:pt x="319" y="146"/>
                      <a:pt x="343" y="133"/>
                      <a:pt x="361" y="115"/>
                    </a:cubicBezTo>
                    <a:cubicBezTo>
                      <a:pt x="363" y="113"/>
                      <a:pt x="364" y="111"/>
                      <a:pt x="366" y="109"/>
                    </a:cubicBezTo>
                    <a:cubicBezTo>
                      <a:pt x="370" y="116"/>
                      <a:pt x="375" y="122"/>
                      <a:pt x="382" y="127"/>
                    </a:cubicBezTo>
                    <a:cubicBezTo>
                      <a:pt x="397" y="137"/>
                      <a:pt x="420" y="135"/>
                      <a:pt x="434" y="124"/>
                    </a:cubicBezTo>
                    <a:cubicBezTo>
                      <a:pt x="449" y="113"/>
                      <a:pt x="460" y="96"/>
                      <a:pt x="468" y="79"/>
                    </a:cubicBezTo>
                    <a:cubicBezTo>
                      <a:pt x="469" y="80"/>
                      <a:pt x="470" y="81"/>
                      <a:pt x="472" y="82"/>
                    </a:cubicBezTo>
                    <a:cubicBezTo>
                      <a:pt x="498" y="104"/>
                      <a:pt x="536" y="105"/>
                      <a:pt x="563" y="83"/>
                    </a:cubicBezTo>
                    <a:cubicBezTo>
                      <a:pt x="584" y="65"/>
                      <a:pt x="593" y="37"/>
                      <a:pt x="597" y="11"/>
                    </a:cubicBezTo>
                    <a:cubicBezTo>
                      <a:pt x="598" y="4"/>
                      <a:pt x="587" y="1"/>
                      <a:pt x="586" y="8"/>
                    </a:cubicBezTo>
                    <a:close/>
                    <a:moveTo>
                      <a:pt x="110" y="34"/>
                    </a:moveTo>
                    <a:cubicBezTo>
                      <a:pt x="117" y="46"/>
                      <a:pt x="112" y="61"/>
                      <a:pt x="103" y="73"/>
                    </a:cubicBezTo>
                    <a:cubicBezTo>
                      <a:pt x="103" y="60"/>
                      <a:pt x="105" y="46"/>
                      <a:pt x="110" y="34"/>
                    </a:cubicBezTo>
                    <a:close/>
                    <a:moveTo>
                      <a:pt x="246" y="32"/>
                    </a:moveTo>
                    <a:cubicBezTo>
                      <a:pt x="247" y="48"/>
                      <a:pt x="240" y="64"/>
                      <a:pt x="232" y="78"/>
                    </a:cubicBezTo>
                    <a:cubicBezTo>
                      <a:pt x="232" y="75"/>
                      <a:pt x="231" y="73"/>
                      <a:pt x="231" y="71"/>
                    </a:cubicBezTo>
                    <a:cubicBezTo>
                      <a:pt x="229" y="55"/>
                      <a:pt x="234" y="41"/>
                      <a:pt x="246" y="32"/>
                    </a:cubicBezTo>
                    <a:close/>
                    <a:moveTo>
                      <a:pt x="377" y="49"/>
                    </a:moveTo>
                    <a:cubicBezTo>
                      <a:pt x="378" y="61"/>
                      <a:pt x="375" y="73"/>
                      <a:pt x="370" y="84"/>
                    </a:cubicBezTo>
                    <a:cubicBezTo>
                      <a:pt x="368" y="72"/>
                      <a:pt x="370" y="59"/>
                      <a:pt x="377" y="49"/>
                    </a:cubicBezTo>
                    <a:close/>
                    <a:moveTo>
                      <a:pt x="463" y="30"/>
                    </a:moveTo>
                    <a:cubicBezTo>
                      <a:pt x="464" y="26"/>
                      <a:pt x="467" y="21"/>
                      <a:pt x="470" y="17"/>
                    </a:cubicBezTo>
                    <a:cubicBezTo>
                      <a:pt x="473" y="30"/>
                      <a:pt x="469" y="45"/>
                      <a:pt x="465" y="57"/>
                    </a:cubicBezTo>
                    <a:cubicBezTo>
                      <a:pt x="464" y="54"/>
                      <a:pt x="463" y="52"/>
                      <a:pt x="462" y="49"/>
                    </a:cubicBezTo>
                    <a:cubicBezTo>
                      <a:pt x="461" y="43"/>
                      <a:pt x="461" y="37"/>
                      <a:pt x="463" y="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47760" y="3584181"/>
                <a:ext cx="516621" cy="937539"/>
              </a:xfrm>
              <a:custGeom>
                <a:rect b="b" l="l" r="r" t="t"/>
                <a:pathLst>
                  <a:path extrusionOk="0" h="1058" w="583">
                    <a:moveTo>
                      <a:pt x="583" y="241"/>
                    </a:moveTo>
                    <a:lnTo>
                      <a:pt x="511" y="203"/>
                    </a:lnTo>
                    <a:lnTo>
                      <a:pt x="395" y="299"/>
                    </a:lnTo>
                    <a:lnTo>
                      <a:pt x="371" y="0"/>
                    </a:lnTo>
                    <a:lnTo>
                      <a:pt x="166" y="0"/>
                    </a:lnTo>
                    <a:lnTo>
                      <a:pt x="149" y="186"/>
                    </a:lnTo>
                    <a:lnTo>
                      <a:pt x="57" y="109"/>
                    </a:lnTo>
                    <a:lnTo>
                      <a:pt x="0" y="140"/>
                    </a:lnTo>
                    <a:lnTo>
                      <a:pt x="138" y="324"/>
                    </a:lnTo>
                    <a:lnTo>
                      <a:pt x="73" y="1058"/>
                    </a:lnTo>
                    <a:lnTo>
                      <a:pt x="459" y="1058"/>
                    </a:lnTo>
                    <a:lnTo>
                      <a:pt x="410" y="471"/>
                    </a:lnTo>
                    <a:lnTo>
                      <a:pt x="583" y="2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" name="Google Shape;23;p2"/>
              <p:cNvGrpSpPr/>
              <p:nvPr/>
            </p:nvGrpSpPr>
            <p:grpSpPr>
              <a:xfrm>
                <a:off x="198270" y="3584181"/>
                <a:ext cx="432438" cy="937539"/>
                <a:chOff x="198270" y="3584181"/>
                <a:chExt cx="432438" cy="937539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269161" y="3959905"/>
                  <a:ext cx="147986" cy="320784"/>
                </a:xfrm>
                <a:custGeom>
                  <a:rect b="b" l="l" r="r" t="t"/>
                  <a:pathLst>
                    <a:path extrusionOk="0" h="266" w="123">
                      <a:moveTo>
                        <a:pt x="93" y="35"/>
                      </a:moveTo>
                      <a:cubicBezTo>
                        <a:pt x="86" y="32"/>
                        <a:pt x="78" y="37"/>
                        <a:pt x="70" y="49"/>
                      </a:cubicBezTo>
                      <a:cubicBezTo>
                        <a:pt x="62" y="60"/>
                        <a:pt x="53" y="95"/>
                        <a:pt x="49" y="133"/>
                      </a:cubicBezTo>
                      <a:cubicBezTo>
                        <a:pt x="44" y="177"/>
                        <a:pt x="47" y="210"/>
                        <a:pt x="55" y="222"/>
                      </a:cubicBezTo>
                      <a:cubicBezTo>
                        <a:pt x="59" y="227"/>
                        <a:pt x="64" y="228"/>
                        <a:pt x="69" y="226"/>
                      </a:cubicBezTo>
                      <a:cubicBezTo>
                        <a:pt x="99" y="216"/>
                        <a:pt x="99" y="137"/>
                        <a:pt x="93" y="106"/>
                      </a:cubicBezTo>
                      <a:cubicBezTo>
                        <a:pt x="91" y="93"/>
                        <a:pt x="89" y="86"/>
                        <a:pt x="85" y="86"/>
                      </a:cubicBezTo>
                      <a:cubicBezTo>
                        <a:pt x="66" y="86"/>
                        <a:pt x="63" y="165"/>
                        <a:pt x="62" y="174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6" y="151"/>
                        <a:pt x="71" y="89"/>
                        <a:pt x="85" y="89"/>
                      </a:cubicBezTo>
                      <a:cubicBezTo>
                        <a:pt x="86" y="89"/>
                        <a:pt x="89" y="92"/>
                        <a:pt x="91" y="106"/>
                      </a:cubicBezTo>
                      <a:cubicBezTo>
                        <a:pt x="97" y="143"/>
                        <a:pt x="95" y="215"/>
                        <a:pt x="68" y="224"/>
                      </a:cubicBezTo>
                      <a:cubicBezTo>
                        <a:pt x="64" y="226"/>
                        <a:pt x="60" y="224"/>
                        <a:pt x="57" y="220"/>
                      </a:cubicBezTo>
                      <a:cubicBezTo>
                        <a:pt x="39" y="195"/>
                        <a:pt x="55" y="73"/>
                        <a:pt x="72" y="50"/>
                      </a:cubicBezTo>
                      <a:cubicBezTo>
                        <a:pt x="79" y="39"/>
                        <a:pt x="86" y="35"/>
                        <a:pt x="92" y="37"/>
                      </a:cubicBezTo>
                      <a:cubicBezTo>
                        <a:pt x="111" y="43"/>
                        <a:pt x="120" y="108"/>
                        <a:pt x="120" y="127"/>
                      </a:cubicBezTo>
                      <a:cubicBezTo>
                        <a:pt x="120" y="163"/>
                        <a:pt x="108" y="262"/>
                        <a:pt x="69" y="264"/>
                      </a:cubicBezTo>
                      <a:cubicBezTo>
                        <a:pt x="55" y="265"/>
                        <a:pt x="44" y="259"/>
                        <a:pt x="36" y="247"/>
                      </a:cubicBezTo>
                      <a:cubicBezTo>
                        <a:pt x="2" y="192"/>
                        <a:pt x="38" y="31"/>
                        <a:pt x="54" y="1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36" y="30"/>
                        <a:pt x="0" y="193"/>
                        <a:pt x="34" y="248"/>
                      </a:cubicBezTo>
                      <a:cubicBezTo>
                        <a:pt x="42" y="260"/>
                        <a:pt x="53" y="266"/>
                        <a:pt x="67" y="266"/>
                      </a:cubicBezTo>
                      <a:cubicBezTo>
                        <a:pt x="68" y="266"/>
                        <a:pt x="68" y="266"/>
                        <a:pt x="69" y="266"/>
                      </a:cubicBezTo>
                      <a:cubicBezTo>
                        <a:pt x="113" y="264"/>
                        <a:pt x="123" y="154"/>
                        <a:pt x="123" y="127"/>
                      </a:cubicBezTo>
                      <a:cubicBezTo>
                        <a:pt x="123" y="113"/>
                        <a:pt x="115" y="41"/>
                        <a:pt x="93" y="35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350686" y="3584181"/>
                  <a:ext cx="124060" cy="937539"/>
                </a:xfrm>
                <a:custGeom>
                  <a:rect b="b" l="l" r="r" t="t"/>
                  <a:pathLst>
                    <a:path extrusionOk="0" h="778" w="103">
                      <a:moveTo>
                        <a:pt x="46" y="637"/>
                      </a:moveTo>
                      <a:cubicBezTo>
                        <a:pt x="65" y="605"/>
                        <a:pt x="84" y="573"/>
                        <a:pt x="92" y="537"/>
                      </a:cubicBezTo>
                      <a:cubicBezTo>
                        <a:pt x="100" y="500"/>
                        <a:pt x="103" y="452"/>
                        <a:pt x="100" y="410"/>
                      </a:cubicBezTo>
                      <a:cubicBezTo>
                        <a:pt x="98" y="379"/>
                        <a:pt x="92" y="334"/>
                        <a:pt x="77" y="294"/>
                      </a:cubicBezTo>
                      <a:cubicBezTo>
                        <a:pt x="72" y="281"/>
                        <a:pt x="65" y="268"/>
                        <a:pt x="59" y="256"/>
                      </a:cubicBezTo>
                      <a:cubicBezTo>
                        <a:pt x="49" y="235"/>
                        <a:pt x="38" y="213"/>
                        <a:pt x="31" y="190"/>
                      </a:cubicBezTo>
                      <a:cubicBezTo>
                        <a:pt x="18" y="145"/>
                        <a:pt x="16" y="98"/>
                        <a:pt x="14" y="53"/>
                      </a:cubicBezTo>
                      <a:cubicBezTo>
                        <a:pt x="13" y="36"/>
                        <a:pt x="13" y="18"/>
                        <a:pt x="11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18"/>
                        <a:pt x="11" y="36"/>
                        <a:pt x="12" y="53"/>
                      </a:cubicBezTo>
                      <a:cubicBezTo>
                        <a:pt x="14" y="99"/>
                        <a:pt x="16" y="146"/>
                        <a:pt x="29" y="191"/>
                      </a:cubicBezTo>
                      <a:cubicBezTo>
                        <a:pt x="36" y="214"/>
                        <a:pt x="46" y="236"/>
                        <a:pt x="57" y="257"/>
                      </a:cubicBezTo>
                      <a:cubicBezTo>
                        <a:pt x="63" y="269"/>
                        <a:pt x="69" y="282"/>
                        <a:pt x="75" y="295"/>
                      </a:cubicBezTo>
                      <a:cubicBezTo>
                        <a:pt x="90" y="334"/>
                        <a:pt x="96" y="379"/>
                        <a:pt x="98" y="410"/>
                      </a:cubicBezTo>
                      <a:cubicBezTo>
                        <a:pt x="101" y="452"/>
                        <a:pt x="98" y="500"/>
                        <a:pt x="90" y="537"/>
                      </a:cubicBezTo>
                      <a:cubicBezTo>
                        <a:pt x="82" y="572"/>
                        <a:pt x="63" y="604"/>
                        <a:pt x="44" y="636"/>
                      </a:cubicBezTo>
                      <a:cubicBezTo>
                        <a:pt x="40" y="643"/>
                        <a:pt x="36" y="650"/>
                        <a:pt x="32" y="657"/>
                      </a:cubicBezTo>
                      <a:cubicBezTo>
                        <a:pt x="12" y="695"/>
                        <a:pt x="6" y="737"/>
                        <a:pt x="0" y="778"/>
                      </a:cubicBezTo>
                      <a:cubicBezTo>
                        <a:pt x="3" y="778"/>
                        <a:pt x="3" y="778"/>
                        <a:pt x="3" y="778"/>
                      </a:cubicBezTo>
                      <a:cubicBezTo>
                        <a:pt x="8" y="737"/>
                        <a:pt x="14" y="695"/>
                        <a:pt x="34" y="658"/>
                      </a:cubicBezTo>
                      <a:cubicBezTo>
                        <a:pt x="38" y="651"/>
                        <a:pt x="42" y="644"/>
                        <a:pt x="46" y="63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245236" y="3584181"/>
                  <a:ext cx="86842" cy="937539"/>
                </a:xfrm>
                <a:custGeom>
                  <a:rect b="b" l="l" r="r" t="t"/>
                  <a:pathLst>
                    <a:path extrusionOk="0" h="778" w="72">
                      <a:moveTo>
                        <a:pt x="41" y="641"/>
                      </a:moveTo>
                      <a:cubicBezTo>
                        <a:pt x="37" y="628"/>
                        <a:pt x="32" y="615"/>
                        <a:pt x="26" y="603"/>
                      </a:cubicBezTo>
                      <a:cubicBezTo>
                        <a:pt x="17" y="583"/>
                        <a:pt x="8" y="564"/>
                        <a:pt x="6" y="541"/>
                      </a:cubicBezTo>
                      <a:cubicBezTo>
                        <a:pt x="2" y="500"/>
                        <a:pt x="2" y="455"/>
                        <a:pt x="6" y="415"/>
                      </a:cubicBezTo>
                      <a:cubicBezTo>
                        <a:pt x="10" y="377"/>
                        <a:pt x="23" y="339"/>
                        <a:pt x="36" y="303"/>
                      </a:cubicBezTo>
                      <a:cubicBezTo>
                        <a:pt x="47" y="269"/>
                        <a:pt x="59" y="233"/>
                        <a:pt x="65" y="197"/>
                      </a:cubicBezTo>
                      <a:cubicBezTo>
                        <a:pt x="72" y="145"/>
                        <a:pt x="67" y="92"/>
                        <a:pt x="63" y="40"/>
                      </a:cubicBezTo>
                      <a:cubicBezTo>
                        <a:pt x="61" y="27"/>
                        <a:pt x="60" y="13"/>
                        <a:pt x="59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8" y="13"/>
                        <a:pt x="59" y="27"/>
                        <a:pt x="60" y="40"/>
                      </a:cubicBezTo>
                      <a:cubicBezTo>
                        <a:pt x="65" y="92"/>
                        <a:pt x="70" y="145"/>
                        <a:pt x="62" y="197"/>
                      </a:cubicBezTo>
                      <a:cubicBezTo>
                        <a:pt x="57" y="233"/>
                        <a:pt x="45" y="268"/>
                        <a:pt x="33" y="302"/>
                      </a:cubicBezTo>
                      <a:cubicBezTo>
                        <a:pt x="23" y="332"/>
                        <a:pt x="13" y="363"/>
                        <a:pt x="7" y="394"/>
                      </a:cubicBezTo>
                      <a:cubicBezTo>
                        <a:pt x="1" y="463"/>
                        <a:pt x="1" y="463"/>
                        <a:pt x="1" y="463"/>
                      </a:cubicBezTo>
                      <a:cubicBezTo>
                        <a:pt x="0" y="489"/>
                        <a:pt x="1" y="516"/>
                        <a:pt x="4" y="541"/>
                      </a:cubicBezTo>
                      <a:cubicBezTo>
                        <a:pt x="6" y="565"/>
                        <a:pt x="14" y="584"/>
                        <a:pt x="24" y="604"/>
                      </a:cubicBezTo>
                      <a:cubicBezTo>
                        <a:pt x="29" y="616"/>
                        <a:pt x="35" y="628"/>
                        <a:pt x="39" y="642"/>
                      </a:cubicBezTo>
                      <a:cubicBezTo>
                        <a:pt x="54" y="684"/>
                        <a:pt x="51" y="733"/>
                        <a:pt x="45" y="778"/>
                      </a:cubicBezTo>
                      <a:cubicBezTo>
                        <a:pt x="47" y="778"/>
                        <a:pt x="47" y="778"/>
                        <a:pt x="47" y="778"/>
                      </a:cubicBezTo>
                      <a:cubicBezTo>
                        <a:pt x="53" y="732"/>
                        <a:pt x="56" y="684"/>
                        <a:pt x="41" y="641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412716" y="3584181"/>
                  <a:ext cx="110768" cy="404081"/>
                </a:xfrm>
                <a:custGeom>
                  <a:rect b="b" l="l" r="r" t="t"/>
                  <a:pathLst>
                    <a:path extrusionOk="0" h="335" w="92">
                      <a:moveTo>
                        <a:pt x="92" y="333"/>
                      </a:moveTo>
                      <a:cubicBezTo>
                        <a:pt x="33" y="250"/>
                        <a:pt x="4" y="142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3"/>
                        <a:pt x="31" y="251"/>
                        <a:pt x="90" y="335"/>
                      </a:cubicBezTo>
                      <a:lnTo>
                        <a:pt x="92" y="333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67657" y="3584181"/>
                  <a:ext cx="25698" cy="203813"/>
                </a:xfrm>
                <a:custGeom>
                  <a:rect b="b" l="l" r="r" t="t"/>
                  <a:pathLst>
                    <a:path extrusionOk="0" h="169" w="21">
                      <a:moveTo>
                        <a:pt x="21" y="169"/>
                      </a:moveTo>
                      <a:cubicBezTo>
                        <a:pt x="20" y="160"/>
                        <a:pt x="20" y="160"/>
                        <a:pt x="20" y="160"/>
                      </a:cubicBezTo>
                      <a:cubicBezTo>
                        <a:pt x="20" y="159"/>
                        <a:pt x="20" y="158"/>
                        <a:pt x="20" y="157"/>
                      </a:cubicBezTo>
                      <a:cubicBezTo>
                        <a:pt x="9" y="113"/>
                        <a:pt x="3" y="57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7" y="114"/>
                        <a:pt x="17" y="158"/>
                      </a:cubicBezTo>
                      <a:cubicBezTo>
                        <a:pt x="18" y="162"/>
                        <a:pt x="20" y="166"/>
                        <a:pt x="21" y="169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19940" y="3829642"/>
                  <a:ext cx="61144" cy="81525"/>
                </a:xfrm>
                <a:custGeom>
                  <a:rect b="b" l="l" r="r" t="t"/>
                  <a:pathLst>
                    <a:path extrusionOk="0" h="67" w="51">
                      <a:moveTo>
                        <a:pt x="30" y="37"/>
                      </a:moveTo>
                      <a:cubicBezTo>
                        <a:pt x="34" y="42"/>
                        <a:pt x="38" y="49"/>
                        <a:pt x="43" y="57"/>
                      </a:cubicBezTo>
                      <a:cubicBezTo>
                        <a:pt x="45" y="60"/>
                        <a:pt x="47" y="63"/>
                        <a:pt x="50" y="67"/>
                      </a:cubicBezTo>
                      <a:cubicBezTo>
                        <a:pt x="51" y="65"/>
                        <a:pt x="51" y="65"/>
                        <a:pt x="51" y="65"/>
                      </a:cubicBezTo>
                      <a:cubicBezTo>
                        <a:pt x="49" y="62"/>
                        <a:pt x="47" y="58"/>
                        <a:pt x="45" y="55"/>
                      </a:cubicBezTo>
                      <a:cubicBezTo>
                        <a:pt x="40" y="48"/>
                        <a:pt x="36" y="41"/>
                        <a:pt x="32" y="36"/>
                      </a:cubicBezTo>
                      <a:cubicBezTo>
                        <a:pt x="26" y="28"/>
                        <a:pt x="20" y="21"/>
                        <a:pt x="14" y="14"/>
                      </a:cubicBezTo>
                      <a:cubicBezTo>
                        <a:pt x="10" y="9"/>
                        <a:pt x="6" y="5"/>
                        <a:pt x="2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" y="6"/>
                        <a:pt x="8" y="11"/>
                        <a:pt x="12" y="15"/>
                      </a:cubicBezTo>
                      <a:cubicBezTo>
                        <a:pt x="18" y="22"/>
                        <a:pt x="24" y="29"/>
                        <a:pt x="30" y="3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584628" y="3775587"/>
                  <a:ext cx="46079" cy="69119"/>
                </a:xfrm>
                <a:custGeom>
                  <a:rect b="b" l="l" r="r" t="t"/>
                  <a:pathLst>
                    <a:path extrusionOk="0" h="57" w="38">
                      <a:moveTo>
                        <a:pt x="37" y="57"/>
                      </a:move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7" y="54"/>
                        <a:pt x="36" y="53"/>
                        <a:pt x="35" y="52"/>
                      </a:cubicBezTo>
                      <a:cubicBezTo>
                        <a:pt x="24" y="35"/>
                        <a:pt x="13" y="17"/>
                        <a:pt x="2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1" y="19"/>
                        <a:pt x="22" y="36"/>
                        <a:pt x="34" y="53"/>
                      </a:cubicBezTo>
                      <a:cubicBezTo>
                        <a:pt x="35" y="54"/>
                        <a:pt x="36" y="56"/>
                        <a:pt x="37" y="5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410944" y="4277144"/>
                  <a:ext cx="123174" cy="244575"/>
                </a:xfrm>
                <a:custGeom>
                  <a:rect b="b" l="l" r="r" t="t"/>
                  <a:pathLst>
                    <a:path extrusionOk="0" h="203" w="102">
                      <a:moveTo>
                        <a:pt x="23" y="94"/>
                      </a:moveTo>
                      <a:cubicBezTo>
                        <a:pt x="34" y="79"/>
                        <a:pt x="48" y="65"/>
                        <a:pt x="61" y="51"/>
                      </a:cubicBezTo>
                      <a:cubicBezTo>
                        <a:pt x="76" y="37"/>
                        <a:pt x="91" y="22"/>
                        <a:pt x="102" y="4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1" y="18"/>
                        <a:pt x="76" y="34"/>
                        <a:pt x="60" y="50"/>
                      </a:cubicBezTo>
                      <a:cubicBezTo>
                        <a:pt x="46" y="63"/>
                        <a:pt x="32" y="77"/>
                        <a:pt x="21" y="93"/>
                      </a:cubicBezTo>
                      <a:cubicBezTo>
                        <a:pt x="0" y="125"/>
                        <a:pt x="0" y="161"/>
                        <a:pt x="0" y="197"/>
                      </a:cubicBezTo>
                      <a:cubicBezTo>
                        <a:pt x="0" y="199"/>
                        <a:pt x="0" y="201"/>
                        <a:pt x="1" y="203"/>
                      </a:cubicBezTo>
                      <a:cubicBezTo>
                        <a:pt x="3" y="203"/>
                        <a:pt x="3" y="203"/>
                        <a:pt x="3" y="203"/>
                      </a:cubicBezTo>
                      <a:cubicBezTo>
                        <a:pt x="3" y="201"/>
                        <a:pt x="3" y="199"/>
                        <a:pt x="3" y="197"/>
                      </a:cubicBezTo>
                      <a:cubicBezTo>
                        <a:pt x="3" y="162"/>
                        <a:pt x="3" y="125"/>
                        <a:pt x="23" y="94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477405" y="4368417"/>
                  <a:ext cx="64689" cy="153303"/>
                </a:xfrm>
                <a:custGeom>
                  <a:rect b="b" l="l" r="r" t="t"/>
                  <a:pathLst>
                    <a:path extrusionOk="0" h="127" w="54">
                      <a:moveTo>
                        <a:pt x="21" y="21"/>
                      </a:moveTo>
                      <a:cubicBezTo>
                        <a:pt x="29" y="10"/>
                        <a:pt x="40" y="4"/>
                        <a:pt x="54" y="2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9" y="2"/>
                        <a:pt x="28" y="9"/>
                        <a:pt x="19" y="20"/>
                      </a:cubicBezTo>
                      <a:cubicBezTo>
                        <a:pt x="0" y="45"/>
                        <a:pt x="0" y="89"/>
                        <a:pt x="6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2" y="90"/>
                        <a:pt x="2" y="46"/>
                        <a:pt x="21" y="21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54983" y="3741914"/>
                  <a:ext cx="20382" cy="110768"/>
                </a:xfrm>
                <a:custGeom>
                  <a:rect b="b" l="l" r="r" t="t"/>
                  <a:pathLst>
                    <a:path extrusionOk="0" h="92" w="17">
                      <a:moveTo>
                        <a:pt x="17" y="2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7"/>
                        <a:pt x="15" y="32"/>
                        <a:pt x="14" y="37"/>
                      </a:cubicBezTo>
                      <a:cubicBezTo>
                        <a:pt x="11" y="55"/>
                        <a:pt x="6" y="73"/>
                        <a:pt x="0" y="90"/>
                      </a:cubicBezTo>
                      <a:cubicBezTo>
                        <a:pt x="1" y="92"/>
                        <a:pt x="1" y="92"/>
                        <a:pt x="1" y="92"/>
                      </a:cubicBezTo>
                      <a:cubicBezTo>
                        <a:pt x="8" y="74"/>
                        <a:pt x="13" y="56"/>
                        <a:pt x="16" y="38"/>
                      </a:cubicBezTo>
                      <a:cubicBezTo>
                        <a:pt x="17" y="32"/>
                        <a:pt x="17" y="18"/>
                        <a:pt x="17" y="2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98270" y="3694948"/>
                  <a:ext cx="20382" cy="83297"/>
                </a:xfrm>
                <a:custGeom>
                  <a:rect b="b" l="l" r="r" t="t"/>
                  <a:pathLst>
                    <a:path extrusionOk="0" h="69" w="17">
                      <a:moveTo>
                        <a:pt x="15" y="0"/>
                      </a:moveTo>
                      <a:cubicBezTo>
                        <a:pt x="13" y="22"/>
                        <a:pt x="8" y="45"/>
                        <a:pt x="0" y="67"/>
                      </a:cubicBezTo>
                      <a:cubicBezTo>
                        <a:pt x="2" y="69"/>
                        <a:pt x="2" y="69"/>
                        <a:pt x="2" y="69"/>
                      </a:cubicBezTo>
                      <a:cubicBezTo>
                        <a:pt x="9" y="47"/>
                        <a:pt x="15" y="24"/>
                        <a:pt x="17" y="2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" name="Google Shape;35;p2"/>
            <p:cNvGrpSpPr/>
            <p:nvPr/>
          </p:nvGrpSpPr>
          <p:grpSpPr>
            <a:xfrm>
              <a:off x="1097125" y="4014150"/>
              <a:ext cx="796818" cy="1013100"/>
              <a:chOff x="1156906" y="3949763"/>
              <a:chExt cx="829500" cy="1054653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1156906" y="3949763"/>
                <a:ext cx="829500" cy="76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255351" y="4040945"/>
                <a:ext cx="632700" cy="585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359270" y="4122555"/>
                <a:ext cx="433938" cy="186235"/>
              </a:xfrm>
              <a:custGeom>
                <a:rect b="b" l="l" r="r" t="t"/>
                <a:pathLst>
                  <a:path extrusionOk="0" h="173" w="404">
                    <a:moveTo>
                      <a:pt x="20" y="141"/>
                    </a:moveTo>
                    <a:cubicBezTo>
                      <a:pt x="46" y="173"/>
                      <a:pt x="84" y="145"/>
                      <a:pt x="104" y="120"/>
                    </a:cubicBezTo>
                    <a:cubicBezTo>
                      <a:pt x="110" y="130"/>
                      <a:pt x="118" y="139"/>
                      <a:pt x="129" y="144"/>
                    </a:cubicBezTo>
                    <a:cubicBezTo>
                      <a:pt x="156" y="160"/>
                      <a:pt x="190" y="151"/>
                      <a:pt x="213" y="131"/>
                    </a:cubicBezTo>
                    <a:cubicBezTo>
                      <a:pt x="213" y="130"/>
                      <a:pt x="214" y="130"/>
                      <a:pt x="215" y="129"/>
                    </a:cubicBezTo>
                    <a:cubicBezTo>
                      <a:pt x="221" y="135"/>
                      <a:pt x="228" y="140"/>
                      <a:pt x="236" y="142"/>
                    </a:cubicBezTo>
                    <a:cubicBezTo>
                      <a:pt x="247" y="146"/>
                      <a:pt x="258" y="146"/>
                      <a:pt x="269" y="143"/>
                    </a:cubicBezTo>
                    <a:cubicBezTo>
                      <a:pt x="278" y="141"/>
                      <a:pt x="285" y="135"/>
                      <a:pt x="291" y="128"/>
                    </a:cubicBezTo>
                    <a:cubicBezTo>
                      <a:pt x="297" y="122"/>
                      <a:pt x="302" y="115"/>
                      <a:pt x="306" y="107"/>
                    </a:cubicBezTo>
                    <a:cubicBezTo>
                      <a:pt x="308" y="109"/>
                      <a:pt x="310" y="111"/>
                      <a:pt x="312" y="112"/>
                    </a:cubicBezTo>
                    <a:cubicBezTo>
                      <a:pt x="334" y="131"/>
                      <a:pt x="372" y="139"/>
                      <a:pt x="391" y="111"/>
                    </a:cubicBezTo>
                    <a:cubicBezTo>
                      <a:pt x="404" y="92"/>
                      <a:pt x="401" y="64"/>
                      <a:pt x="397" y="42"/>
                    </a:cubicBezTo>
                    <a:cubicBezTo>
                      <a:pt x="395" y="35"/>
                      <a:pt x="384" y="38"/>
                      <a:pt x="386" y="46"/>
                    </a:cubicBezTo>
                    <a:cubicBezTo>
                      <a:pt x="389" y="63"/>
                      <a:pt x="392" y="85"/>
                      <a:pt x="384" y="101"/>
                    </a:cubicBezTo>
                    <a:cubicBezTo>
                      <a:pt x="379" y="112"/>
                      <a:pt x="369" y="118"/>
                      <a:pt x="358" y="118"/>
                    </a:cubicBezTo>
                    <a:cubicBezTo>
                      <a:pt x="346" y="119"/>
                      <a:pt x="333" y="114"/>
                      <a:pt x="323" y="107"/>
                    </a:cubicBezTo>
                    <a:cubicBezTo>
                      <a:pt x="319" y="104"/>
                      <a:pt x="315" y="100"/>
                      <a:pt x="312" y="97"/>
                    </a:cubicBezTo>
                    <a:cubicBezTo>
                      <a:pt x="314" y="90"/>
                      <a:pt x="317" y="83"/>
                      <a:pt x="318" y="76"/>
                    </a:cubicBezTo>
                    <a:cubicBezTo>
                      <a:pt x="323" y="59"/>
                      <a:pt x="324" y="38"/>
                      <a:pt x="315" y="22"/>
                    </a:cubicBezTo>
                    <a:cubicBezTo>
                      <a:pt x="311" y="15"/>
                      <a:pt x="305" y="9"/>
                      <a:pt x="298" y="5"/>
                    </a:cubicBezTo>
                    <a:cubicBezTo>
                      <a:pt x="296" y="4"/>
                      <a:pt x="292" y="4"/>
                      <a:pt x="290" y="7"/>
                    </a:cubicBezTo>
                    <a:cubicBezTo>
                      <a:pt x="282" y="27"/>
                      <a:pt x="279" y="48"/>
                      <a:pt x="284" y="69"/>
                    </a:cubicBezTo>
                    <a:cubicBezTo>
                      <a:pt x="287" y="80"/>
                      <a:pt x="292" y="90"/>
                      <a:pt x="298" y="98"/>
                    </a:cubicBezTo>
                    <a:cubicBezTo>
                      <a:pt x="298" y="99"/>
                      <a:pt x="298" y="99"/>
                      <a:pt x="298" y="100"/>
                    </a:cubicBezTo>
                    <a:cubicBezTo>
                      <a:pt x="291" y="112"/>
                      <a:pt x="281" y="128"/>
                      <a:pt x="266" y="132"/>
                    </a:cubicBezTo>
                    <a:cubicBezTo>
                      <a:pt x="250" y="136"/>
                      <a:pt x="234" y="132"/>
                      <a:pt x="223" y="120"/>
                    </a:cubicBezTo>
                    <a:cubicBezTo>
                      <a:pt x="242" y="95"/>
                      <a:pt x="247" y="58"/>
                      <a:pt x="232" y="29"/>
                    </a:cubicBezTo>
                    <a:cubicBezTo>
                      <a:pt x="229" y="23"/>
                      <a:pt x="223" y="17"/>
                      <a:pt x="215" y="18"/>
                    </a:cubicBezTo>
                    <a:cubicBezTo>
                      <a:pt x="208" y="19"/>
                      <a:pt x="204" y="26"/>
                      <a:pt x="201" y="32"/>
                    </a:cubicBezTo>
                    <a:cubicBezTo>
                      <a:pt x="191" y="51"/>
                      <a:pt x="192" y="75"/>
                      <a:pt x="197" y="96"/>
                    </a:cubicBezTo>
                    <a:cubicBezTo>
                      <a:pt x="200" y="104"/>
                      <a:pt x="203" y="113"/>
                      <a:pt x="208" y="120"/>
                    </a:cubicBezTo>
                    <a:cubicBezTo>
                      <a:pt x="192" y="136"/>
                      <a:pt x="169" y="145"/>
                      <a:pt x="147" y="139"/>
                    </a:cubicBezTo>
                    <a:cubicBezTo>
                      <a:pt x="134" y="136"/>
                      <a:pt x="123" y="129"/>
                      <a:pt x="116" y="118"/>
                    </a:cubicBezTo>
                    <a:cubicBezTo>
                      <a:pt x="114" y="115"/>
                      <a:pt x="113" y="113"/>
                      <a:pt x="111" y="110"/>
                    </a:cubicBezTo>
                    <a:cubicBezTo>
                      <a:pt x="123" y="93"/>
                      <a:pt x="131" y="73"/>
                      <a:pt x="134" y="53"/>
                    </a:cubicBezTo>
                    <a:cubicBezTo>
                      <a:pt x="137" y="36"/>
                      <a:pt x="134" y="17"/>
                      <a:pt x="120" y="5"/>
                    </a:cubicBezTo>
                    <a:cubicBezTo>
                      <a:pt x="115" y="1"/>
                      <a:pt x="110" y="0"/>
                      <a:pt x="105" y="3"/>
                    </a:cubicBezTo>
                    <a:cubicBezTo>
                      <a:pt x="100" y="6"/>
                      <a:pt x="97" y="12"/>
                      <a:pt x="96" y="17"/>
                    </a:cubicBezTo>
                    <a:cubicBezTo>
                      <a:pt x="91" y="32"/>
                      <a:pt x="90" y="48"/>
                      <a:pt x="90" y="63"/>
                    </a:cubicBezTo>
                    <a:cubicBezTo>
                      <a:pt x="90" y="77"/>
                      <a:pt x="91" y="91"/>
                      <a:pt x="97" y="105"/>
                    </a:cubicBezTo>
                    <a:cubicBezTo>
                      <a:pt x="97" y="107"/>
                      <a:pt x="98" y="108"/>
                      <a:pt x="98" y="109"/>
                    </a:cubicBezTo>
                    <a:cubicBezTo>
                      <a:pt x="92" y="117"/>
                      <a:pt x="85" y="125"/>
                      <a:pt x="76" y="131"/>
                    </a:cubicBezTo>
                    <a:cubicBezTo>
                      <a:pt x="66" y="140"/>
                      <a:pt x="51" y="148"/>
                      <a:pt x="38" y="142"/>
                    </a:cubicBezTo>
                    <a:cubicBezTo>
                      <a:pt x="27" y="136"/>
                      <a:pt x="21" y="123"/>
                      <a:pt x="17" y="111"/>
                    </a:cubicBezTo>
                    <a:cubicBezTo>
                      <a:pt x="13" y="95"/>
                      <a:pt x="12" y="77"/>
                      <a:pt x="14" y="60"/>
                    </a:cubicBezTo>
                    <a:cubicBezTo>
                      <a:pt x="15" y="52"/>
                      <a:pt x="17" y="43"/>
                      <a:pt x="20" y="35"/>
                    </a:cubicBezTo>
                    <a:cubicBezTo>
                      <a:pt x="23" y="28"/>
                      <a:pt x="12" y="25"/>
                      <a:pt x="9" y="32"/>
                    </a:cubicBezTo>
                    <a:cubicBezTo>
                      <a:pt x="3" y="51"/>
                      <a:pt x="0" y="72"/>
                      <a:pt x="2" y="92"/>
                    </a:cubicBezTo>
                    <a:cubicBezTo>
                      <a:pt x="4" y="109"/>
                      <a:pt x="9" y="127"/>
                      <a:pt x="20" y="141"/>
                    </a:cubicBezTo>
                    <a:close/>
                    <a:moveTo>
                      <a:pt x="297" y="72"/>
                    </a:moveTo>
                    <a:cubicBezTo>
                      <a:pt x="291" y="55"/>
                      <a:pt x="292" y="36"/>
                      <a:pt x="298" y="19"/>
                    </a:cubicBezTo>
                    <a:cubicBezTo>
                      <a:pt x="307" y="26"/>
                      <a:pt x="310" y="38"/>
                      <a:pt x="310" y="50"/>
                    </a:cubicBezTo>
                    <a:cubicBezTo>
                      <a:pt x="310" y="62"/>
                      <a:pt x="308" y="74"/>
                      <a:pt x="304" y="86"/>
                    </a:cubicBezTo>
                    <a:cubicBezTo>
                      <a:pt x="301" y="81"/>
                      <a:pt x="299" y="77"/>
                      <a:pt x="297" y="72"/>
                    </a:cubicBezTo>
                    <a:close/>
                    <a:moveTo>
                      <a:pt x="205" y="59"/>
                    </a:moveTo>
                    <a:cubicBezTo>
                      <a:pt x="206" y="51"/>
                      <a:pt x="208" y="43"/>
                      <a:pt x="211" y="36"/>
                    </a:cubicBezTo>
                    <a:cubicBezTo>
                      <a:pt x="213" y="34"/>
                      <a:pt x="214" y="32"/>
                      <a:pt x="216" y="30"/>
                    </a:cubicBezTo>
                    <a:cubicBezTo>
                      <a:pt x="216" y="30"/>
                      <a:pt x="217" y="29"/>
                      <a:pt x="217" y="29"/>
                    </a:cubicBezTo>
                    <a:cubicBezTo>
                      <a:pt x="218" y="29"/>
                      <a:pt x="217" y="29"/>
                      <a:pt x="218" y="29"/>
                    </a:cubicBezTo>
                    <a:cubicBezTo>
                      <a:pt x="219" y="30"/>
                      <a:pt x="221" y="33"/>
                      <a:pt x="222" y="35"/>
                    </a:cubicBezTo>
                    <a:cubicBezTo>
                      <a:pt x="224" y="39"/>
                      <a:pt x="226" y="44"/>
                      <a:pt x="227" y="49"/>
                    </a:cubicBezTo>
                    <a:cubicBezTo>
                      <a:pt x="229" y="58"/>
                      <a:pt x="230" y="66"/>
                      <a:pt x="229" y="75"/>
                    </a:cubicBezTo>
                    <a:cubicBezTo>
                      <a:pt x="228" y="88"/>
                      <a:pt x="223" y="100"/>
                      <a:pt x="216" y="111"/>
                    </a:cubicBezTo>
                    <a:cubicBezTo>
                      <a:pt x="207" y="95"/>
                      <a:pt x="204" y="76"/>
                      <a:pt x="205" y="59"/>
                    </a:cubicBezTo>
                    <a:close/>
                    <a:moveTo>
                      <a:pt x="111" y="12"/>
                    </a:moveTo>
                    <a:cubicBezTo>
                      <a:pt x="111" y="13"/>
                      <a:pt x="111" y="13"/>
                      <a:pt x="111" y="12"/>
                    </a:cubicBezTo>
                    <a:cubicBezTo>
                      <a:pt x="111" y="12"/>
                      <a:pt x="111" y="12"/>
                      <a:pt x="111" y="12"/>
                    </a:cubicBezTo>
                    <a:close/>
                    <a:moveTo>
                      <a:pt x="111" y="12"/>
                    </a:moveTo>
                    <a:cubicBezTo>
                      <a:pt x="111" y="12"/>
                      <a:pt x="111" y="12"/>
                      <a:pt x="111" y="12"/>
                    </a:cubicBezTo>
                    <a:cubicBezTo>
                      <a:pt x="111" y="12"/>
                      <a:pt x="111" y="12"/>
                      <a:pt x="111" y="12"/>
                    </a:cubicBezTo>
                    <a:cubicBezTo>
                      <a:pt x="111" y="12"/>
                      <a:pt x="111" y="12"/>
                      <a:pt x="111" y="12"/>
                    </a:cubicBezTo>
                    <a:close/>
                    <a:moveTo>
                      <a:pt x="106" y="97"/>
                    </a:moveTo>
                    <a:cubicBezTo>
                      <a:pt x="104" y="92"/>
                      <a:pt x="103" y="88"/>
                      <a:pt x="102" y="83"/>
                    </a:cubicBezTo>
                    <a:cubicBezTo>
                      <a:pt x="102" y="83"/>
                      <a:pt x="102" y="83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81"/>
                      <a:pt x="102" y="80"/>
                      <a:pt x="102" y="78"/>
                    </a:cubicBezTo>
                    <a:cubicBezTo>
                      <a:pt x="101" y="66"/>
                      <a:pt x="102" y="53"/>
                      <a:pt x="103" y="41"/>
                    </a:cubicBezTo>
                    <a:cubicBezTo>
                      <a:pt x="104" y="35"/>
                      <a:pt x="105" y="28"/>
                      <a:pt x="106" y="22"/>
                    </a:cubicBezTo>
                    <a:cubicBezTo>
                      <a:pt x="107" y="20"/>
                      <a:pt x="108" y="18"/>
                      <a:pt x="108" y="16"/>
                    </a:cubicBezTo>
                    <a:cubicBezTo>
                      <a:pt x="110" y="14"/>
                      <a:pt x="110" y="14"/>
                      <a:pt x="111" y="13"/>
                    </a:cubicBezTo>
                    <a:cubicBezTo>
                      <a:pt x="111" y="13"/>
                      <a:pt x="111" y="13"/>
                      <a:pt x="111" y="13"/>
                    </a:cubicBezTo>
                    <a:cubicBezTo>
                      <a:pt x="111" y="13"/>
                      <a:pt x="111" y="13"/>
                      <a:pt x="111" y="13"/>
                    </a:cubicBezTo>
                    <a:cubicBezTo>
                      <a:pt x="111" y="13"/>
                      <a:pt x="111" y="13"/>
                      <a:pt x="111" y="13"/>
                    </a:cubicBezTo>
                    <a:cubicBezTo>
                      <a:pt x="111" y="12"/>
                      <a:pt x="112" y="13"/>
                      <a:pt x="112" y="13"/>
                    </a:cubicBezTo>
                    <a:cubicBezTo>
                      <a:pt x="113" y="14"/>
                      <a:pt x="114" y="15"/>
                      <a:pt x="115" y="16"/>
                    </a:cubicBezTo>
                    <a:cubicBezTo>
                      <a:pt x="119" y="21"/>
                      <a:pt x="123" y="28"/>
                      <a:pt x="124" y="34"/>
                    </a:cubicBezTo>
                    <a:cubicBezTo>
                      <a:pt x="126" y="52"/>
                      <a:pt x="119" y="72"/>
                      <a:pt x="111" y="88"/>
                    </a:cubicBezTo>
                    <a:cubicBezTo>
                      <a:pt x="109" y="91"/>
                      <a:pt x="108" y="94"/>
                      <a:pt x="106" y="97"/>
                    </a:cubicBezTo>
                    <a:cubicBezTo>
                      <a:pt x="106" y="97"/>
                      <a:pt x="106" y="97"/>
                      <a:pt x="106" y="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338026" y="4346307"/>
                <a:ext cx="445238" cy="198891"/>
              </a:xfrm>
              <a:custGeom>
                <a:rect b="b" l="l" r="r" t="t"/>
                <a:pathLst>
                  <a:path extrusionOk="0" h="185" w="415">
                    <a:moveTo>
                      <a:pt x="402" y="14"/>
                    </a:moveTo>
                    <a:cubicBezTo>
                      <a:pt x="403" y="42"/>
                      <a:pt x="398" y="86"/>
                      <a:pt x="367" y="97"/>
                    </a:cubicBezTo>
                    <a:cubicBezTo>
                      <a:pt x="357" y="100"/>
                      <a:pt x="347" y="99"/>
                      <a:pt x="338" y="94"/>
                    </a:cubicBezTo>
                    <a:cubicBezTo>
                      <a:pt x="334" y="92"/>
                      <a:pt x="331" y="90"/>
                      <a:pt x="328" y="87"/>
                    </a:cubicBezTo>
                    <a:cubicBezTo>
                      <a:pt x="337" y="64"/>
                      <a:pt x="345" y="32"/>
                      <a:pt x="329" y="12"/>
                    </a:cubicBezTo>
                    <a:cubicBezTo>
                      <a:pt x="325" y="7"/>
                      <a:pt x="319" y="4"/>
                      <a:pt x="313" y="2"/>
                    </a:cubicBezTo>
                    <a:cubicBezTo>
                      <a:pt x="311" y="0"/>
                      <a:pt x="307" y="3"/>
                      <a:pt x="306" y="6"/>
                    </a:cubicBezTo>
                    <a:cubicBezTo>
                      <a:pt x="299" y="32"/>
                      <a:pt x="297" y="66"/>
                      <a:pt x="315" y="89"/>
                    </a:cubicBezTo>
                    <a:cubicBezTo>
                      <a:pt x="311" y="96"/>
                      <a:pt x="308" y="103"/>
                      <a:pt x="303" y="110"/>
                    </a:cubicBezTo>
                    <a:cubicBezTo>
                      <a:pt x="297" y="120"/>
                      <a:pt x="289" y="130"/>
                      <a:pt x="279" y="136"/>
                    </a:cubicBezTo>
                    <a:cubicBezTo>
                      <a:pt x="270" y="141"/>
                      <a:pt x="258" y="143"/>
                      <a:pt x="247" y="142"/>
                    </a:cubicBezTo>
                    <a:cubicBezTo>
                      <a:pt x="239" y="141"/>
                      <a:pt x="232" y="138"/>
                      <a:pt x="226" y="132"/>
                    </a:cubicBezTo>
                    <a:cubicBezTo>
                      <a:pt x="226" y="132"/>
                      <a:pt x="226" y="131"/>
                      <a:pt x="225" y="131"/>
                    </a:cubicBezTo>
                    <a:cubicBezTo>
                      <a:pt x="234" y="118"/>
                      <a:pt x="242" y="105"/>
                      <a:pt x="246" y="91"/>
                    </a:cubicBezTo>
                    <a:cubicBezTo>
                      <a:pt x="250" y="78"/>
                      <a:pt x="252" y="64"/>
                      <a:pt x="247" y="52"/>
                    </a:cubicBezTo>
                    <a:cubicBezTo>
                      <a:pt x="245" y="46"/>
                      <a:pt x="242" y="41"/>
                      <a:pt x="237" y="36"/>
                    </a:cubicBezTo>
                    <a:cubicBezTo>
                      <a:pt x="234" y="34"/>
                      <a:pt x="231" y="31"/>
                      <a:pt x="227" y="31"/>
                    </a:cubicBezTo>
                    <a:cubicBezTo>
                      <a:pt x="220" y="31"/>
                      <a:pt x="215" y="37"/>
                      <a:pt x="213" y="42"/>
                    </a:cubicBezTo>
                    <a:cubicBezTo>
                      <a:pt x="208" y="50"/>
                      <a:pt x="206" y="59"/>
                      <a:pt x="205" y="67"/>
                    </a:cubicBezTo>
                    <a:cubicBezTo>
                      <a:pt x="201" y="88"/>
                      <a:pt x="201" y="111"/>
                      <a:pt x="211" y="130"/>
                    </a:cubicBezTo>
                    <a:cubicBezTo>
                      <a:pt x="211" y="130"/>
                      <a:pt x="211" y="130"/>
                      <a:pt x="211" y="130"/>
                    </a:cubicBezTo>
                    <a:cubicBezTo>
                      <a:pt x="207" y="136"/>
                      <a:pt x="202" y="141"/>
                      <a:pt x="197" y="146"/>
                    </a:cubicBezTo>
                    <a:cubicBezTo>
                      <a:pt x="188" y="155"/>
                      <a:pt x="178" y="163"/>
                      <a:pt x="167" y="168"/>
                    </a:cubicBezTo>
                    <a:cubicBezTo>
                      <a:pt x="157" y="173"/>
                      <a:pt x="147" y="173"/>
                      <a:pt x="137" y="170"/>
                    </a:cubicBezTo>
                    <a:cubicBezTo>
                      <a:pt x="117" y="164"/>
                      <a:pt x="105" y="148"/>
                      <a:pt x="98" y="129"/>
                    </a:cubicBezTo>
                    <a:cubicBezTo>
                      <a:pt x="111" y="117"/>
                      <a:pt x="121" y="100"/>
                      <a:pt x="126" y="83"/>
                    </a:cubicBezTo>
                    <a:cubicBezTo>
                      <a:pt x="132" y="61"/>
                      <a:pt x="132" y="33"/>
                      <a:pt x="114" y="17"/>
                    </a:cubicBezTo>
                    <a:cubicBezTo>
                      <a:pt x="112" y="14"/>
                      <a:pt x="108" y="15"/>
                      <a:pt x="106" y="17"/>
                    </a:cubicBezTo>
                    <a:cubicBezTo>
                      <a:pt x="84" y="36"/>
                      <a:pt x="76" y="69"/>
                      <a:pt x="79" y="98"/>
                    </a:cubicBezTo>
                    <a:cubicBezTo>
                      <a:pt x="79" y="107"/>
                      <a:pt x="81" y="116"/>
                      <a:pt x="84" y="126"/>
                    </a:cubicBezTo>
                    <a:cubicBezTo>
                      <a:pt x="70" y="135"/>
                      <a:pt x="53" y="136"/>
                      <a:pt x="39" y="127"/>
                    </a:cubicBezTo>
                    <a:cubicBezTo>
                      <a:pt x="22" y="117"/>
                      <a:pt x="14" y="96"/>
                      <a:pt x="13" y="77"/>
                    </a:cubicBezTo>
                    <a:cubicBezTo>
                      <a:pt x="11" y="56"/>
                      <a:pt x="13" y="33"/>
                      <a:pt x="23" y="13"/>
                    </a:cubicBezTo>
                    <a:cubicBezTo>
                      <a:pt x="26" y="7"/>
                      <a:pt x="16" y="1"/>
                      <a:pt x="13" y="8"/>
                    </a:cubicBezTo>
                    <a:cubicBezTo>
                      <a:pt x="3" y="27"/>
                      <a:pt x="0" y="50"/>
                      <a:pt x="1" y="72"/>
                    </a:cubicBezTo>
                    <a:cubicBezTo>
                      <a:pt x="2" y="95"/>
                      <a:pt x="9" y="119"/>
                      <a:pt x="28" y="133"/>
                    </a:cubicBezTo>
                    <a:cubicBezTo>
                      <a:pt x="45" y="147"/>
                      <a:pt x="69" y="148"/>
                      <a:pt x="88" y="137"/>
                    </a:cubicBezTo>
                    <a:cubicBezTo>
                      <a:pt x="94" y="152"/>
                      <a:pt x="104" y="165"/>
                      <a:pt x="118" y="174"/>
                    </a:cubicBezTo>
                    <a:cubicBezTo>
                      <a:pt x="129" y="181"/>
                      <a:pt x="144" y="185"/>
                      <a:pt x="157" y="183"/>
                    </a:cubicBezTo>
                    <a:cubicBezTo>
                      <a:pt x="170" y="181"/>
                      <a:pt x="182" y="174"/>
                      <a:pt x="192" y="166"/>
                    </a:cubicBezTo>
                    <a:cubicBezTo>
                      <a:pt x="201" y="158"/>
                      <a:pt x="210" y="150"/>
                      <a:pt x="218" y="140"/>
                    </a:cubicBezTo>
                    <a:cubicBezTo>
                      <a:pt x="222" y="144"/>
                      <a:pt x="227" y="148"/>
                      <a:pt x="232" y="150"/>
                    </a:cubicBezTo>
                    <a:cubicBezTo>
                      <a:pt x="243" y="155"/>
                      <a:pt x="257" y="154"/>
                      <a:pt x="269" y="151"/>
                    </a:cubicBezTo>
                    <a:cubicBezTo>
                      <a:pt x="281" y="148"/>
                      <a:pt x="291" y="142"/>
                      <a:pt x="300" y="132"/>
                    </a:cubicBezTo>
                    <a:cubicBezTo>
                      <a:pt x="310" y="122"/>
                      <a:pt x="317" y="110"/>
                      <a:pt x="323" y="98"/>
                    </a:cubicBezTo>
                    <a:cubicBezTo>
                      <a:pt x="325" y="99"/>
                      <a:pt x="327" y="101"/>
                      <a:pt x="328" y="102"/>
                    </a:cubicBezTo>
                    <a:cubicBezTo>
                      <a:pt x="339" y="109"/>
                      <a:pt x="353" y="112"/>
                      <a:pt x="366" y="109"/>
                    </a:cubicBezTo>
                    <a:cubicBezTo>
                      <a:pt x="380" y="106"/>
                      <a:pt x="392" y="95"/>
                      <a:pt x="399" y="83"/>
                    </a:cubicBezTo>
                    <a:cubicBezTo>
                      <a:pt x="412" y="63"/>
                      <a:pt x="415" y="37"/>
                      <a:pt x="413" y="14"/>
                    </a:cubicBezTo>
                    <a:cubicBezTo>
                      <a:pt x="413" y="7"/>
                      <a:pt x="402" y="7"/>
                      <a:pt x="402" y="14"/>
                    </a:cubicBezTo>
                    <a:close/>
                    <a:moveTo>
                      <a:pt x="103" y="38"/>
                    </a:moveTo>
                    <a:cubicBezTo>
                      <a:pt x="105" y="35"/>
                      <a:pt x="107" y="32"/>
                      <a:pt x="110" y="29"/>
                    </a:cubicBezTo>
                    <a:cubicBezTo>
                      <a:pt x="119" y="41"/>
                      <a:pt x="120" y="58"/>
                      <a:pt x="117" y="73"/>
                    </a:cubicBezTo>
                    <a:cubicBezTo>
                      <a:pt x="113" y="89"/>
                      <a:pt x="105" y="106"/>
                      <a:pt x="94" y="118"/>
                    </a:cubicBezTo>
                    <a:cubicBezTo>
                      <a:pt x="93" y="117"/>
                      <a:pt x="93" y="116"/>
                      <a:pt x="93" y="115"/>
                    </a:cubicBezTo>
                    <a:cubicBezTo>
                      <a:pt x="87" y="90"/>
                      <a:pt x="89" y="60"/>
                      <a:pt x="103" y="38"/>
                    </a:cubicBezTo>
                    <a:close/>
                    <a:moveTo>
                      <a:pt x="226" y="42"/>
                    </a:moveTo>
                    <a:cubicBezTo>
                      <a:pt x="226" y="42"/>
                      <a:pt x="226" y="42"/>
                      <a:pt x="226" y="42"/>
                    </a:cubicBezTo>
                    <a:cubicBezTo>
                      <a:pt x="226" y="42"/>
                      <a:pt x="226" y="42"/>
                      <a:pt x="226" y="42"/>
                    </a:cubicBezTo>
                    <a:cubicBezTo>
                      <a:pt x="226" y="42"/>
                      <a:pt x="226" y="42"/>
                      <a:pt x="226" y="42"/>
                    </a:cubicBezTo>
                    <a:cubicBezTo>
                      <a:pt x="226" y="42"/>
                      <a:pt x="226" y="42"/>
                      <a:pt x="226" y="42"/>
                    </a:cubicBezTo>
                    <a:cubicBezTo>
                      <a:pt x="226" y="42"/>
                      <a:pt x="226" y="42"/>
                      <a:pt x="226" y="42"/>
                    </a:cubicBezTo>
                    <a:close/>
                    <a:moveTo>
                      <a:pt x="214" y="83"/>
                    </a:moveTo>
                    <a:cubicBezTo>
                      <a:pt x="215" y="74"/>
                      <a:pt x="216" y="66"/>
                      <a:pt x="219" y="58"/>
                    </a:cubicBezTo>
                    <a:cubicBezTo>
                      <a:pt x="219" y="56"/>
                      <a:pt x="220" y="54"/>
                      <a:pt x="220" y="53"/>
                    </a:cubicBezTo>
                    <a:cubicBezTo>
                      <a:pt x="221" y="51"/>
                      <a:pt x="221" y="51"/>
                      <a:pt x="222" y="49"/>
                    </a:cubicBezTo>
                    <a:cubicBezTo>
                      <a:pt x="223" y="48"/>
                      <a:pt x="223" y="46"/>
                      <a:pt x="224" y="45"/>
                    </a:cubicBezTo>
                    <a:cubicBezTo>
                      <a:pt x="224" y="45"/>
                      <a:pt x="224" y="44"/>
                      <a:pt x="225" y="44"/>
                    </a:cubicBezTo>
                    <a:cubicBezTo>
                      <a:pt x="225" y="44"/>
                      <a:pt x="226" y="43"/>
                      <a:pt x="226" y="43"/>
                    </a:cubicBezTo>
                    <a:cubicBezTo>
                      <a:pt x="226" y="43"/>
                      <a:pt x="226" y="43"/>
                      <a:pt x="226" y="43"/>
                    </a:cubicBezTo>
                    <a:cubicBezTo>
                      <a:pt x="226" y="43"/>
                      <a:pt x="226" y="42"/>
                      <a:pt x="226" y="42"/>
                    </a:cubicBezTo>
                    <a:cubicBezTo>
                      <a:pt x="226" y="42"/>
                      <a:pt x="226" y="42"/>
                      <a:pt x="226" y="42"/>
                    </a:cubicBezTo>
                    <a:cubicBezTo>
                      <a:pt x="226" y="42"/>
                      <a:pt x="226" y="42"/>
                      <a:pt x="226" y="42"/>
                    </a:cubicBezTo>
                    <a:cubicBezTo>
                      <a:pt x="228" y="44"/>
                      <a:pt x="231" y="46"/>
                      <a:pt x="232" y="48"/>
                    </a:cubicBezTo>
                    <a:cubicBezTo>
                      <a:pt x="239" y="55"/>
                      <a:pt x="240" y="66"/>
                      <a:pt x="238" y="76"/>
                    </a:cubicBezTo>
                    <a:cubicBezTo>
                      <a:pt x="236" y="91"/>
                      <a:pt x="228" y="107"/>
                      <a:pt x="219" y="120"/>
                    </a:cubicBezTo>
                    <a:cubicBezTo>
                      <a:pt x="214" y="109"/>
                      <a:pt x="213" y="95"/>
                      <a:pt x="214" y="83"/>
                    </a:cubicBezTo>
                    <a:close/>
                    <a:moveTo>
                      <a:pt x="316" y="68"/>
                    </a:moveTo>
                    <a:cubicBezTo>
                      <a:pt x="310" y="51"/>
                      <a:pt x="311" y="33"/>
                      <a:pt x="316" y="15"/>
                    </a:cubicBezTo>
                    <a:cubicBezTo>
                      <a:pt x="332" y="27"/>
                      <a:pt x="326" y="56"/>
                      <a:pt x="321" y="72"/>
                    </a:cubicBezTo>
                    <a:cubicBezTo>
                      <a:pt x="321" y="74"/>
                      <a:pt x="320" y="75"/>
                      <a:pt x="320" y="76"/>
                    </a:cubicBezTo>
                    <a:cubicBezTo>
                      <a:pt x="318" y="73"/>
                      <a:pt x="317" y="71"/>
                      <a:pt x="316" y="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368321" y="4263657"/>
                <a:ext cx="406690" cy="740757"/>
              </a:xfrm>
              <a:custGeom>
                <a:rect b="b" l="l" r="r" t="t"/>
                <a:pathLst>
                  <a:path extrusionOk="0" h="918" w="504">
                    <a:moveTo>
                      <a:pt x="0" y="209"/>
                    </a:moveTo>
                    <a:lnTo>
                      <a:pt x="61" y="177"/>
                    </a:lnTo>
                    <a:lnTo>
                      <a:pt x="162" y="261"/>
                    </a:lnTo>
                    <a:lnTo>
                      <a:pt x="183" y="0"/>
                    </a:lnTo>
                    <a:lnTo>
                      <a:pt x="360" y="0"/>
                    </a:lnTo>
                    <a:lnTo>
                      <a:pt x="375" y="162"/>
                    </a:lnTo>
                    <a:lnTo>
                      <a:pt x="455" y="95"/>
                    </a:lnTo>
                    <a:lnTo>
                      <a:pt x="504" y="121"/>
                    </a:lnTo>
                    <a:lnTo>
                      <a:pt x="384" y="282"/>
                    </a:lnTo>
                    <a:lnTo>
                      <a:pt x="440" y="918"/>
                    </a:lnTo>
                    <a:lnTo>
                      <a:pt x="106" y="918"/>
                    </a:lnTo>
                    <a:lnTo>
                      <a:pt x="149" y="408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" name="Google Shape;41;p2"/>
              <p:cNvGrpSpPr/>
              <p:nvPr/>
            </p:nvGrpSpPr>
            <p:grpSpPr>
              <a:xfrm>
                <a:off x="1394143" y="4263657"/>
                <a:ext cx="341330" cy="740759"/>
                <a:chOff x="1394143" y="4263657"/>
                <a:chExt cx="341330" cy="740759"/>
              </a:xfrm>
            </p:grpSpPr>
            <p:sp>
              <p:nvSpPr>
                <p:cNvPr id="42" name="Google Shape;42;p2"/>
                <p:cNvSpPr/>
                <p:nvPr/>
              </p:nvSpPr>
              <p:spPr>
                <a:xfrm>
                  <a:off x="1563597" y="4561413"/>
                  <a:ext cx="116197" cy="253375"/>
                </a:xfrm>
                <a:custGeom>
                  <a:rect b="b" l="l" r="r" t="t"/>
                  <a:pathLst>
                    <a:path extrusionOk="0" h="231" w="106">
                      <a:moveTo>
                        <a:pt x="61" y="0"/>
                      </a:move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73" y="26"/>
                        <a:pt x="103" y="167"/>
                        <a:pt x="74" y="213"/>
                      </a:cubicBezTo>
                      <a:cubicBezTo>
                        <a:pt x="68" y="224"/>
                        <a:pt x="58" y="229"/>
                        <a:pt x="46" y="228"/>
                      </a:cubicBezTo>
                      <a:cubicBezTo>
                        <a:pt x="12" y="227"/>
                        <a:pt x="2" y="141"/>
                        <a:pt x="2" y="110"/>
                      </a:cubicBezTo>
                      <a:cubicBezTo>
                        <a:pt x="2" y="94"/>
                        <a:pt x="9" y="37"/>
                        <a:pt x="26" y="32"/>
                      </a:cubicBezTo>
                      <a:cubicBezTo>
                        <a:pt x="31" y="30"/>
                        <a:pt x="37" y="34"/>
                        <a:pt x="44" y="43"/>
                      </a:cubicBezTo>
                      <a:cubicBezTo>
                        <a:pt x="58" y="63"/>
                        <a:pt x="72" y="169"/>
                        <a:pt x="56" y="191"/>
                      </a:cubicBezTo>
                      <a:cubicBezTo>
                        <a:pt x="54" y="194"/>
                        <a:pt x="51" y="195"/>
                        <a:pt x="47" y="194"/>
                      </a:cubicBezTo>
                      <a:cubicBezTo>
                        <a:pt x="24" y="186"/>
                        <a:pt x="22" y="124"/>
                        <a:pt x="27" y="92"/>
                      </a:cubicBezTo>
                      <a:cubicBezTo>
                        <a:pt x="29" y="80"/>
                        <a:pt x="31" y="77"/>
                        <a:pt x="32" y="77"/>
                      </a:cubicBezTo>
                      <a:cubicBezTo>
                        <a:pt x="44" y="77"/>
                        <a:pt x="49" y="130"/>
                        <a:pt x="50" y="151"/>
                      </a:cubicBezTo>
                      <a:cubicBezTo>
                        <a:pt x="52" y="151"/>
                        <a:pt x="52" y="151"/>
                        <a:pt x="52" y="151"/>
                      </a:cubicBezTo>
                      <a:cubicBezTo>
                        <a:pt x="52" y="143"/>
                        <a:pt x="48" y="75"/>
                        <a:pt x="32" y="75"/>
                      </a:cubicBezTo>
                      <a:cubicBezTo>
                        <a:pt x="31" y="75"/>
                        <a:pt x="27" y="75"/>
                        <a:pt x="25" y="92"/>
                      </a:cubicBezTo>
                      <a:cubicBezTo>
                        <a:pt x="20" y="119"/>
                        <a:pt x="20" y="187"/>
                        <a:pt x="46" y="196"/>
                      </a:cubicBezTo>
                      <a:cubicBezTo>
                        <a:pt x="51" y="198"/>
                        <a:pt x="55" y="196"/>
                        <a:pt x="58" y="192"/>
                      </a:cubicBezTo>
                      <a:cubicBezTo>
                        <a:pt x="75" y="169"/>
                        <a:pt x="60" y="63"/>
                        <a:pt x="46" y="42"/>
                      </a:cubicBezTo>
                      <a:cubicBezTo>
                        <a:pt x="38" y="32"/>
                        <a:pt x="32" y="28"/>
                        <a:pt x="25" y="30"/>
                      </a:cubicBezTo>
                      <a:cubicBezTo>
                        <a:pt x="6" y="36"/>
                        <a:pt x="0" y="97"/>
                        <a:pt x="0" y="110"/>
                      </a:cubicBezTo>
                      <a:cubicBezTo>
                        <a:pt x="0" y="134"/>
                        <a:pt x="8" y="229"/>
                        <a:pt x="46" y="231"/>
                      </a:cubicBezTo>
                      <a:cubicBezTo>
                        <a:pt x="47" y="231"/>
                        <a:pt x="47" y="231"/>
                        <a:pt x="48" y="231"/>
                      </a:cubicBezTo>
                      <a:cubicBezTo>
                        <a:pt x="60" y="231"/>
                        <a:pt x="69" y="225"/>
                        <a:pt x="76" y="214"/>
                      </a:cubicBezTo>
                      <a:cubicBezTo>
                        <a:pt x="106" y="167"/>
                        <a:pt x="75" y="26"/>
                        <a:pt x="6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1515988" y="4263657"/>
                  <a:ext cx="99252" cy="740758"/>
                </a:xfrm>
                <a:custGeom>
                  <a:rect b="b" l="l" r="r" t="t"/>
                  <a:pathLst>
                    <a:path extrusionOk="0" h="675" w="90">
                      <a:moveTo>
                        <a:pt x="52" y="551"/>
                      </a:moveTo>
                      <a:cubicBezTo>
                        <a:pt x="36" y="524"/>
                        <a:pt x="19" y="496"/>
                        <a:pt x="12" y="465"/>
                      </a:cubicBezTo>
                      <a:cubicBezTo>
                        <a:pt x="5" y="434"/>
                        <a:pt x="3" y="392"/>
                        <a:pt x="5" y="356"/>
                      </a:cubicBezTo>
                      <a:cubicBezTo>
                        <a:pt x="7" y="329"/>
                        <a:pt x="12" y="290"/>
                        <a:pt x="25" y="256"/>
                      </a:cubicBezTo>
                      <a:cubicBezTo>
                        <a:pt x="30" y="245"/>
                        <a:pt x="35" y="234"/>
                        <a:pt x="41" y="223"/>
                      </a:cubicBezTo>
                      <a:cubicBezTo>
                        <a:pt x="50" y="205"/>
                        <a:pt x="59" y="186"/>
                        <a:pt x="65" y="166"/>
                      </a:cubicBezTo>
                      <a:cubicBezTo>
                        <a:pt x="77" y="127"/>
                        <a:pt x="78" y="86"/>
                        <a:pt x="80" y="47"/>
                      </a:cubicBezTo>
                      <a:cubicBezTo>
                        <a:pt x="80" y="32"/>
                        <a:pt x="81" y="16"/>
                        <a:pt x="82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16"/>
                        <a:pt x="78" y="32"/>
                        <a:pt x="78" y="47"/>
                      </a:cubicBezTo>
                      <a:cubicBezTo>
                        <a:pt x="76" y="86"/>
                        <a:pt x="74" y="126"/>
                        <a:pt x="63" y="165"/>
                      </a:cubicBezTo>
                      <a:cubicBezTo>
                        <a:pt x="57" y="185"/>
                        <a:pt x="48" y="204"/>
                        <a:pt x="39" y="222"/>
                      </a:cubicBezTo>
                      <a:cubicBezTo>
                        <a:pt x="33" y="233"/>
                        <a:pt x="28" y="244"/>
                        <a:pt x="23" y="256"/>
                      </a:cubicBezTo>
                      <a:cubicBezTo>
                        <a:pt x="10" y="290"/>
                        <a:pt x="5" y="329"/>
                        <a:pt x="3" y="356"/>
                      </a:cubicBezTo>
                      <a:cubicBezTo>
                        <a:pt x="0" y="392"/>
                        <a:pt x="3" y="434"/>
                        <a:pt x="10" y="466"/>
                      </a:cubicBezTo>
                      <a:cubicBezTo>
                        <a:pt x="17" y="497"/>
                        <a:pt x="34" y="525"/>
                        <a:pt x="50" y="552"/>
                      </a:cubicBezTo>
                      <a:cubicBezTo>
                        <a:pt x="54" y="559"/>
                        <a:pt x="57" y="565"/>
                        <a:pt x="61" y="571"/>
                      </a:cubicBezTo>
                      <a:cubicBezTo>
                        <a:pt x="78" y="603"/>
                        <a:pt x="83" y="639"/>
                        <a:pt x="88" y="675"/>
                      </a:cubicBezTo>
                      <a:cubicBezTo>
                        <a:pt x="90" y="675"/>
                        <a:pt x="90" y="675"/>
                        <a:pt x="90" y="675"/>
                      </a:cubicBezTo>
                      <a:cubicBezTo>
                        <a:pt x="85" y="639"/>
                        <a:pt x="80" y="602"/>
                        <a:pt x="63" y="570"/>
                      </a:cubicBezTo>
                      <a:cubicBezTo>
                        <a:pt x="59" y="564"/>
                        <a:pt x="55" y="557"/>
                        <a:pt x="52" y="551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1628958" y="4263657"/>
                  <a:ext cx="69396" cy="740758"/>
                </a:xfrm>
                <a:custGeom>
                  <a:rect b="b" l="l" r="r" t="t"/>
                  <a:pathLst>
                    <a:path extrusionOk="0" h="675" w="63">
                      <a:moveTo>
                        <a:pt x="29" y="557"/>
                      </a:moveTo>
                      <a:cubicBezTo>
                        <a:pt x="33" y="545"/>
                        <a:pt x="38" y="534"/>
                        <a:pt x="43" y="524"/>
                      </a:cubicBezTo>
                      <a:cubicBezTo>
                        <a:pt x="51" y="506"/>
                        <a:pt x="58" y="490"/>
                        <a:pt x="60" y="469"/>
                      </a:cubicBezTo>
                      <a:cubicBezTo>
                        <a:pt x="62" y="448"/>
                        <a:pt x="63" y="426"/>
                        <a:pt x="62" y="404"/>
                      </a:cubicBezTo>
                      <a:cubicBezTo>
                        <a:pt x="57" y="340"/>
                        <a:pt x="57" y="340"/>
                        <a:pt x="57" y="340"/>
                      </a:cubicBezTo>
                      <a:cubicBezTo>
                        <a:pt x="52" y="314"/>
                        <a:pt x="43" y="288"/>
                        <a:pt x="34" y="262"/>
                      </a:cubicBezTo>
                      <a:cubicBezTo>
                        <a:pt x="24" y="233"/>
                        <a:pt x="14" y="202"/>
                        <a:pt x="9" y="171"/>
                      </a:cubicBezTo>
                      <a:cubicBezTo>
                        <a:pt x="3" y="126"/>
                        <a:pt x="7" y="80"/>
                        <a:pt x="11" y="35"/>
                      </a:cubicBezTo>
                      <a:cubicBezTo>
                        <a:pt x="12" y="24"/>
                        <a:pt x="13" y="12"/>
                        <a:pt x="1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1" y="12"/>
                        <a:pt x="10" y="24"/>
                        <a:pt x="9" y="35"/>
                      </a:cubicBezTo>
                      <a:cubicBezTo>
                        <a:pt x="5" y="80"/>
                        <a:pt x="0" y="126"/>
                        <a:pt x="7" y="171"/>
                      </a:cubicBezTo>
                      <a:cubicBezTo>
                        <a:pt x="12" y="203"/>
                        <a:pt x="22" y="233"/>
                        <a:pt x="32" y="263"/>
                      </a:cubicBezTo>
                      <a:cubicBezTo>
                        <a:pt x="43" y="294"/>
                        <a:pt x="54" y="327"/>
                        <a:pt x="58" y="360"/>
                      </a:cubicBezTo>
                      <a:cubicBezTo>
                        <a:pt x="61" y="395"/>
                        <a:pt x="61" y="434"/>
                        <a:pt x="58" y="469"/>
                      </a:cubicBezTo>
                      <a:cubicBezTo>
                        <a:pt x="56" y="489"/>
                        <a:pt x="49" y="506"/>
                        <a:pt x="40" y="523"/>
                      </a:cubicBezTo>
                      <a:cubicBezTo>
                        <a:pt x="36" y="533"/>
                        <a:pt x="31" y="544"/>
                        <a:pt x="27" y="556"/>
                      </a:cubicBezTo>
                      <a:cubicBezTo>
                        <a:pt x="15" y="593"/>
                        <a:pt x="17" y="635"/>
                        <a:pt x="22" y="675"/>
                      </a:cubicBezTo>
                      <a:cubicBezTo>
                        <a:pt x="24" y="675"/>
                        <a:pt x="24" y="675"/>
                        <a:pt x="24" y="675"/>
                      </a:cubicBezTo>
                      <a:cubicBezTo>
                        <a:pt x="19" y="635"/>
                        <a:pt x="17" y="593"/>
                        <a:pt x="29" y="55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692705" y="4876114"/>
                  <a:ext cx="19366" cy="128301"/>
                </a:xfrm>
                <a:custGeom>
                  <a:rect b="b" l="l" r="r" t="t"/>
                  <a:pathLst>
                    <a:path extrusionOk="0" h="117" w="18">
                      <a:moveTo>
                        <a:pt x="18" y="4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7" y="17"/>
                        <a:pt x="2" y="36"/>
                        <a:pt x="1" y="58"/>
                      </a:cubicBezTo>
                      <a:cubicBezTo>
                        <a:pt x="1" y="77"/>
                        <a:pt x="1" y="97"/>
                        <a:pt x="0" y="117"/>
                      </a:cubicBezTo>
                      <a:cubicBezTo>
                        <a:pt x="2" y="117"/>
                        <a:pt x="2" y="117"/>
                        <a:pt x="2" y="117"/>
                      </a:cubicBezTo>
                      <a:cubicBezTo>
                        <a:pt x="3" y="97"/>
                        <a:pt x="3" y="77"/>
                        <a:pt x="3" y="58"/>
                      </a:cubicBezTo>
                      <a:cubicBezTo>
                        <a:pt x="4" y="38"/>
                        <a:pt x="9" y="19"/>
                        <a:pt x="18" y="4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1478870" y="4263657"/>
                  <a:ext cx="87955" cy="319543"/>
                </a:xfrm>
                <a:custGeom>
                  <a:rect b="b" l="l" r="r" t="t"/>
                  <a:pathLst>
                    <a:path extrusionOk="0" h="291" w="80">
                      <a:moveTo>
                        <a:pt x="78" y="0"/>
                      </a:moveTo>
                      <a:cubicBezTo>
                        <a:pt x="76" y="124"/>
                        <a:pt x="51" y="217"/>
                        <a:pt x="0" y="289"/>
                      </a:cubicBezTo>
                      <a:cubicBezTo>
                        <a:pt x="2" y="291"/>
                        <a:pt x="2" y="291"/>
                        <a:pt x="2" y="291"/>
                      </a:cubicBezTo>
                      <a:cubicBezTo>
                        <a:pt x="53" y="219"/>
                        <a:pt x="78" y="125"/>
                        <a:pt x="80" y="0"/>
                      </a:cubicBez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1432875" y="4458126"/>
                  <a:ext cx="49223" cy="63747"/>
                </a:xfrm>
                <a:custGeom>
                  <a:rect b="b" l="l" r="r" t="t"/>
                  <a:pathLst>
                    <a:path extrusionOk="0" h="58" w="45">
                      <a:moveTo>
                        <a:pt x="19" y="33"/>
                      </a:moveTo>
                      <a:cubicBezTo>
                        <a:pt x="24" y="26"/>
                        <a:pt x="29" y="20"/>
                        <a:pt x="35" y="14"/>
                      </a:cubicBezTo>
                      <a:cubicBezTo>
                        <a:pt x="38" y="10"/>
                        <a:pt x="41" y="6"/>
                        <a:pt x="45" y="2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0" y="4"/>
                        <a:pt x="36" y="8"/>
                        <a:pt x="33" y="12"/>
                      </a:cubicBezTo>
                      <a:cubicBezTo>
                        <a:pt x="28" y="18"/>
                        <a:pt x="22" y="24"/>
                        <a:pt x="17" y="31"/>
                      </a:cubicBezTo>
                      <a:cubicBezTo>
                        <a:pt x="13" y="36"/>
                        <a:pt x="10" y="42"/>
                        <a:pt x="6" y="48"/>
                      </a:cubicBezTo>
                      <a:cubicBezTo>
                        <a:pt x="4" y="51"/>
                        <a:pt x="2" y="54"/>
                        <a:pt x="0" y="56"/>
                      </a:cubicBez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4" y="55"/>
                        <a:pt x="6" y="52"/>
                        <a:pt x="7" y="49"/>
                      </a:cubicBezTo>
                      <a:cubicBezTo>
                        <a:pt x="12" y="43"/>
                        <a:pt x="15" y="37"/>
                        <a:pt x="19" y="33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1503077" y="4263657"/>
                  <a:ext cx="19366" cy="162192"/>
                </a:xfrm>
                <a:custGeom>
                  <a:rect b="b" l="l" r="r" t="t"/>
                  <a:pathLst>
                    <a:path extrusionOk="0" h="148" w="18">
                      <a:moveTo>
                        <a:pt x="1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50"/>
                        <a:pt x="10" y="99"/>
                        <a:pt x="1" y="137"/>
                      </a:cubicBezTo>
                      <a:cubicBezTo>
                        <a:pt x="1" y="137"/>
                        <a:pt x="1" y="138"/>
                        <a:pt x="0" y="138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1" y="145"/>
                        <a:pt x="2" y="141"/>
                        <a:pt x="3" y="137"/>
                      </a:cubicBezTo>
                      <a:cubicBezTo>
                        <a:pt x="12" y="99"/>
                        <a:pt x="18" y="5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1394143" y="4415359"/>
                  <a:ext cx="36312" cy="54871"/>
                </a:xfrm>
                <a:custGeom>
                  <a:rect b="b" l="l" r="r" t="t"/>
                  <a:pathLst>
                    <a:path extrusionOk="0" h="50" w="33">
                      <a:moveTo>
                        <a:pt x="33" y="2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2" y="15"/>
                        <a:pt x="12" y="30"/>
                        <a:pt x="2" y="45"/>
                      </a:cubicBezTo>
                      <a:cubicBezTo>
                        <a:pt x="1" y="46"/>
                        <a:pt x="1" y="47"/>
                        <a:pt x="0" y="48"/>
                      </a:cubicBez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2" y="49"/>
                        <a:pt x="3" y="48"/>
                        <a:pt x="4" y="46"/>
                      </a:cubicBezTo>
                      <a:cubicBezTo>
                        <a:pt x="14" y="32"/>
                        <a:pt x="24" y="17"/>
                        <a:pt x="33" y="2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1469994" y="4811560"/>
                  <a:ext cx="96831" cy="192856"/>
                </a:xfrm>
                <a:custGeom>
                  <a:rect b="b" l="l" r="r" t="t"/>
                  <a:pathLst>
                    <a:path extrusionOk="0" h="176" w="88">
                      <a:moveTo>
                        <a:pt x="71" y="80"/>
                      </a:moveTo>
                      <a:cubicBezTo>
                        <a:pt x="61" y="66"/>
                        <a:pt x="49" y="54"/>
                        <a:pt x="37" y="43"/>
                      </a:cubicBezTo>
                      <a:cubicBezTo>
                        <a:pt x="23" y="29"/>
                        <a:pt x="10" y="15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0" y="18"/>
                        <a:pt x="23" y="31"/>
                        <a:pt x="35" y="44"/>
                      </a:cubicBezTo>
                      <a:cubicBezTo>
                        <a:pt x="47" y="56"/>
                        <a:pt x="59" y="68"/>
                        <a:pt x="69" y="81"/>
                      </a:cubicBezTo>
                      <a:cubicBezTo>
                        <a:pt x="86" y="108"/>
                        <a:pt x="86" y="140"/>
                        <a:pt x="86" y="170"/>
                      </a:cubicBezTo>
                      <a:cubicBezTo>
                        <a:pt x="86" y="172"/>
                        <a:pt x="86" y="173"/>
                        <a:pt x="86" y="176"/>
                      </a:cubicBezTo>
                      <a:cubicBezTo>
                        <a:pt x="88" y="176"/>
                        <a:pt x="88" y="176"/>
                        <a:pt x="88" y="176"/>
                      </a:cubicBezTo>
                      <a:cubicBezTo>
                        <a:pt x="88" y="173"/>
                        <a:pt x="88" y="172"/>
                        <a:pt x="88" y="170"/>
                      </a:cubicBezTo>
                      <a:cubicBezTo>
                        <a:pt x="88" y="139"/>
                        <a:pt x="88" y="107"/>
                        <a:pt x="71" y="80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1464345" y="4882570"/>
                  <a:ext cx="50837" cy="121846"/>
                </a:xfrm>
                <a:custGeom>
                  <a:rect b="b" l="l" r="r" t="t"/>
                  <a:pathLst>
                    <a:path extrusionOk="0" h="111" w="46">
                      <a:moveTo>
                        <a:pt x="29" y="17"/>
                      </a:moveTo>
                      <a:cubicBezTo>
                        <a:pt x="22" y="8"/>
                        <a:pt x="12" y="2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1" y="4"/>
                        <a:pt x="21" y="10"/>
                        <a:pt x="28" y="19"/>
                      </a:cubicBezTo>
                      <a:cubicBezTo>
                        <a:pt x="44" y="40"/>
                        <a:pt x="44" y="78"/>
                        <a:pt x="39" y="111"/>
                      </a:cubicBezTo>
                      <a:cubicBezTo>
                        <a:pt x="41" y="111"/>
                        <a:pt x="41" y="111"/>
                        <a:pt x="41" y="111"/>
                      </a:cubicBezTo>
                      <a:cubicBezTo>
                        <a:pt x="46" y="78"/>
                        <a:pt x="46" y="39"/>
                        <a:pt x="29" y="1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674146" y="4388731"/>
                  <a:ext cx="16139" cy="87955"/>
                </a:xfrm>
                <a:custGeom>
                  <a:rect b="b" l="l" r="r" t="t"/>
                  <a:pathLst>
                    <a:path extrusionOk="0" h="80" w="15">
                      <a:moveTo>
                        <a:pt x="1" y="33"/>
                      </a:moveTo>
                      <a:cubicBezTo>
                        <a:pt x="4" y="49"/>
                        <a:pt x="9" y="65"/>
                        <a:pt x="14" y="80"/>
                      </a:cubicBezTo>
                      <a:cubicBezTo>
                        <a:pt x="15" y="78"/>
                        <a:pt x="15" y="78"/>
                        <a:pt x="15" y="78"/>
                      </a:cubicBezTo>
                      <a:cubicBezTo>
                        <a:pt x="10" y="63"/>
                        <a:pt x="6" y="48"/>
                        <a:pt x="4" y="32"/>
                      </a:cubicBezTo>
                      <a:cubicBezTo>
                        <a:pt x="3" y="28"/>
                        <a:pt x="2" y="15"/>
                        <a:pt x="3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6"/>
                        <a:pt x="1" y="29"/>
                        <a:pt x="1" y="33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719334" y="4351612"/>
                  <a:ext cx="16139" cy="65361"/>
                </a:xfrm>
                <a:custGeom>
                  <a:rect b="b" l="l" r="r" t="t"/>
                  <a:pathLst>
                    <a:path extrusionOk="0" h="60" w="15">
                      <a:moveTo>
                        <a:pt x="15" y="58"/>
                      </a:moveTo>
                      <a:cubicBezTo>
                        <a:pt x="8" y="39"/>
                        <a:pt x="4" y="19"/>
                        <a:pt x="2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1"/>
                        <a:pt x="7" y="41"/>
                        <a:pt x="13" y="60"/>
                      </a:cubicBezTo>
                      <a:lnTo>
                        <a:pt x="15" y="58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4" name="Google Shape;54;p2"/>
          <p:cNvGrpSpPr/>
          <p:nvPr/>
        </p:nvGrpSpPr>
        <p:grpSpPr>
          <a:xfrm>
            <a:off x="-318540" y="4321894"/>
            <a:ext cx="3948132" cy="1357518"/>
            <a:chOff x="-318540" y="4321894"/>
            <a:chExt cx="3948132" cy="1357518"/>
          </a:xfrm>
        </p:grpSpPr>
        <p:grpSp>
          <p:nvGrpSpPr>
            <p:cNvPr id="55" name="Google Shape;55;p2"/>
            <p:cNvGrpSpPr/>
            <p:nvPr/>
          </p:nvGrpSpPr>
          <p:grpSpPr>
            <a:xfrm>
              <a:off x="370843" y="4846096"/>
              <a:ext cx="3258750" cy="833316"/>
              <a:chOff x="3616175" y="871400"/>
              <a:chExt cx="4165601" cy="1065213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3616175" y="871400"/>
                <a:ext cx="4165601" cy="730250"/>
              </a:xfrm>
              <a:custGeom>
                <a:rect b="b" l="l" r="r" t="t"/>
                <a:pathLst>
                  <a:path extrusionOk="0" h="338" w="1931">
                    <a:moveTo>
                      <a:pt x="1931" y="338"/>
                    </a:moveTo>
                    <a:cubicBezTo>
                      <a:pt x="1931" y="338"/>
                      <a:pt x="1631" y="0"/>
                      <a:pt x="986" y="0"/>
                    </a:cubicBezTo>
                    <a:cubicBezTo>
                      <a:pt x="341" y="0"/>
                      <a:pt x="0" y="338"/>
                      <a:pt x="0" y="338"/>
                    </a:cubicBezTo>
                    <a:lnTo>
                      <a:pt x="1931" y="33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946500" y="1566725"/>
                <a:ext cx="1266825" cy="369888"/>
              </a:xfrm>
              <a:custGeom>
                <a:rect b="b" l="l" r="r" t="t"/>
                <a:pathLst>
                  <a:path extrusionOk="0" h="171" w="587">
                    <a:moveTo>
                      <a:pt x="18" y="171"/>
                    </a:moveTo>
                    <a:cubicBezTo>
                      <a:pt x="6" y="169"/>
                      <a:pt x="0" y="161"/>
                      <a:pt x="1" y="149"/>
                    </a:cubicBezTo>
                    <a:cubicBezTo>
                      <a:pt x="3" y="126"/>
                      <a:pt x="29" y="89"/>
                      <a:pt x="82" y="57"/>
                    </a:cubicBezTo>
                    <a:cubicBezTo>
                      <a:pt x="124" y="31"/>
                      <a:pt x="198" y="0"/>
                      <a:pt x="308" y="0"/>
                    </a:cubicBezTo>
                    <a:cubicBezTo>
                      <a:pt x="308" y="0"/>
                      <a:pt x="308" y="0"/>
                      <a:pt x="309" y="0"/>
                    </a:cubicBezTo>
                    <a:cubicBezTo>
                      <a:pt x="514" y="1"/>
                      <a:pt x="587" y="167"/>
                      <a:pt x="587" y="169"/>
                    </a:cubicBezTo>
                    <a:cubicBezTo>
                      <a:pt x="584" y="170"/>
                      <a:pt x="584" y="170"/>
                      <a:pt x="584" y="170"/>
                    </a:cubicBezTo>
                    <a:cubicBezTo>
                      <a:pt x="583" y="169"/>
                      <a:pt x="512" y="4"/>
                      <a:pt x="309" y="3"/>
                    </a:cubicBezTo>
                    <a:cubicBezTo>
                      <a:pt x="308" y="3"/>
                      <a:pt x="308" y="3"/>
                      <a:pt x="308" y="3"/>
                    </a:cubicBezTo>
                    <a:cubicBezTo>
                      <a:pt x="199" y="3"/>
                      <a:pt x="126" y="34"/>
                      <a:pt x="84" y="60"/>
                    </a:cubicBezTo>
                    <a:cubicBezTo>
                      <a:pt x="32" y="91"/>
                      <a:pt x="6" y="128"/>
                      <a:pt x="5" y="149"/>
                    </a:cubicBezTo>
                    <a:cubicBezTo>
                      <a:pt x="4" y="156"/>
                      <a:pt x="6" y="166"/>
                      <a:pt x="19" y="168"/>
                    </a:cubicBezTo>
                    <a:lnTo>
                      <a:pt x="18" y="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65525" y="1466713"/>
                <a:ext cx="1671638" cy="422275"/>
              </a:xfrm>
              <a:custGeom>
                <a:rect b="b" l="l" r="r" t="t"/>
                <a:pathLst>
                  <a:path extrusionOk="0" h="195" w="775">
                    <a:moveTo>
                      <a:pt x="11" y="195"/>
                    </a:moveTo>
                    <a:cubicBezTo>
                      <a:pt x="4" y="194"/>
                      <a:pt x="0" y="189"/>
                      <a:pt x="0" y="180"/>
                    </a:cubicBezTo>
                    <a:cubicBezTo>
                      <a:pt x="4" y="138"/>
                      <a:pt x="135" y="0"/>
                      <a:pt x="400" y="0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541" y="0"/>
                      <a:pt x="635" y="52"/>
                      <a:pt x="690" y="96"/>
                    </a:cubicBezTo>
                    <a:cubicBezTo>
                      <a:pt x="749" y="144"/>
                      <a:pt x="775" y="192"/>
                      <a:pt x="775" y="193"/>
                    </a:cubicBezTo>
                    <a:cubicBezTo>
                      <a:pt x="772" y="194"/>
                      <a:pt x="772" y="194"/>
                      <a:pt x="772" y="194"/>
                    </a:cubicBezTo>
                    <a:cubicBezTo>
                      <a:pt x="772" y="194"/>
                      <a:pt x="746" y="146"/>
                      <a:pt x="687" y="99"/>
                    </a:cubicBezTo>
                    <a:cubicBezTo>
                      <a:pt x="633" y="55"/>
                      <a:pt x="540" y="3"/>
                      <a:pt x="401" y="3"/>
                    </a:cubicBezTo>
                    <a:cubicBezTo>
                      <a:pt x="401" y="3"/>
                      <a:pt x="401" y="3"/>
                      <a:pt x="400" y="3"/>
                    </a:cubicBezTo>
                    <a:cubicBezTo>
                      <a:pt x="137" y="3"/>
                      <a:pt x="7" y="139"/>
                      <a:pt x="4" y="180"/>
                    </a:cubicBezTo>
                    <a:cubicBezTo>
                      <a:pt x="3" y="187"/>
                      <a:pt x="6" y="191"/>
                      <a:pt x="12" y="192"/>
                    </a:cubicBezTo>
                    <a:lnTo>
                      <a:pt x="11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578200" y="1366700"/>
                <a:ext cx="2082800" cy="474663"/>
              </a:xfrm>
              <a:custGeom>
                <a:rect b="b" l="l" r="r" t="t"/>
                <a:pathLst>
                  <a:path extrusionOk="0" h="220" w="966">
                    <a:moveTo>
                      <a:pt x="8" y="220"/>
                    </a:moveTo>
                    <a:cubicBezTo>
                      <a:pt x="3" y="220"/>
                      <a:pt x="0" y="216"/>
                      <a:pt x="0" y="210"/>
                    </a:cubicBezTo>
                    <a:cubicBezTo>
                      <a:pt x="4" y="168"/>
                      <a:pt x="172" y="0"/>
                      <a:pt x="496" y="0"/>
                    </a:cubicBezTo>
                    <a:cubicBezTo>
                      <a:pt x="496" y="0"/>
                      <a:pt x="497" y="0"/>
                      <a:pt x="497" y="0"/>
                    </a:cubicBezTo>
                    <a:cubicBezTo>
                      <a:pt x="669" y="1"/>
                      <a:pt x="787" y="60"/>
                      <a:pt x="856" y="109"/>
                    </a:cubicBezTo>
                    <a:cubicBezTo>
                      <a:pt x="931" y="163"/>
                      <a:pt x="966" y="217"/>
                      <a:pt x="966" y="218"/>
                    </a:cubicBezTo>
                    <a:cubicBezTo>
                      <a:pt x="963" y="220"/>
                      <a:pt x="963" y="220"/>
                      <a:pt x="963" y="220"/>
                    </a:cubicBezTo>
                    <a:cubicBezTo>
                      <a:pt x="963" y="219"/>
                      <a:pt x="929" y="165"/>
                      <a:pt x="854" y="112"/>
                    </a:cubicBezTo>
                    <a:cubicBezTo>
                      <a:pt x="786" y="63"/>
                      <a:pt x="668" y="4"/>
                      <a:pt x="497" y="4"/>
                    </a:cubicBezTo>
                    <a:cubicBezTo>
                      <a:pt x="497" y="4"/>
                      <a:pt x="496" y="4"/>
                      <a:pt x="496" y="4"/>
                    </a:cubicBezTo>
                    <a:cubicBezTo>
                      <a:pt x="323" y="4"/>
                      <a:pt x="202" y="52"/>
                      <a:pt x="131" y="92"/>
                    </a:cubicBezTo>
                    <a:cubicBezTo>
                      <a:pt x="50" y="138"/>
                      <a:pt x="5" y="190"/>
                      <a:pt x="4" y="210"/>
                    </a:cubicBezTo>
                    <a:cubicBezTo>
                      <a:pt x="3" y="216"/>
                      <a:pt x="6" y="217"/>
                      <a:pt x="8" y="217"/>
                    </a:cubicBezTo>
                    <a:lnTo>
                      <a:pt x="8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389288" y="1266688"/>
                <a:ext cx="2497137" cy="528638"/>
              </a:xfrm>
              <a:custGeom>
                <a:rect b="b" l="l" r="r" t="t"/>
                <a:pathLst>
                  <a:path extrusionOk="0" h="245" w="1158">
                    <a:moveTo>
                      <a:pt x="5" y="245"/>
                    </a:moveTo>
                    <a:cubicBezTo>
                      <a:pt x="2" y="244"/>
                      <a:pt x="0" y="241"/>
                      <a:pt x="0" y="238"/>
                    </a:cubicBezTo>
                    <a:cubicBezTo>
                      <a:pt x="2" y="220"/>
                      <a:pt x="54" y="160"/>
                      <a:pt x="153" y="105"/>
                    </a:cubicBezTo>
                    <a:cubicBezTo>
                      <a:pt x="240" y="57"/>
                      <a:pt x="387" y="0"/>
                      <a:pt x="593" y="0"/>
                    </a:cubicBezTo>
                    <a:cubicBezTo>
                      <a:pt x="593" y="0"/>
                      <a:pt x="593" y="0"/>
                      <a:pt x="594" y="0"/>
                    </a:cubicBezTo>
                    <a:cubicBezTo>
                      <a:pt x="798" y="0"/>
                      <a:pt x="940" y="66"/>
                      <a:pt x="1024" y="121"/>
                    </a:cubicBezTo>
                    <a:cubicBezTo>
                      <a:pt x="1115" y="181"/>
                      <a:pt x="1158" y="241"/>
                      <a:pt x="1158" y="242"/>
                    </a:cubicBezTo>
                    <a:cubicBezTo>
                      <a:pt x="1156" y="244"/>
                      <a:pt x="1156" y="244"/>
                      <a:pt x="1156" y="244"/>
                    </a:cubicBezTo>
                    <a:cubicBezTo>
                      <a:pt x="1155" y="243"/>
                      <a:pt x="1112" y="183"/>
                      <a:pt x="1022" y="124"/>
                    </a:cubicBezTo>
                    <a:cubicBezTo>
                      <a:pt x="939" y="69"/>
                      <a:pt x="797" y="4"/>
                      <a:pt x="594" y="4"/>
                    </a:cubicBezTo>
                    <a:cubicBezTo>
                      <a:pt x="593" y="4"/>
                      <a:pt x="593" y="4"/>
                      <a:pt x="593" y="4"/>
                    </a:cubicBezTo>
                    <a:cubicBezTo>
                      <a:pt x="388" y="4"/>
                      <a:pt x="242" y="60"/>
                      <a:pt x="155" y="108"/>
                    </a:cubicBezTo>
                    <a:cubicBezTo>
                      <a:pt x="57" y="162"/>
                      <a:pt x="5" y="220"/>
                      <a:pt x="4" y="238"/>
                    </a:cubicBezTo>
                    <a:cubicBezTo>
                      <a:pt x="3" y="240"/>
                      <a:pt x="4" y="241"/>
                      <a:pt x="5" y="241"/>
                    </a:cubicBezTo>
                    <a:lnTo>
                      <a:pt x="5" y="2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197200" y="1166675"/>
                <a:ext cx="2913063" cy="581025"/>
              </a:xfrm>
              <a:custGeom>
                <a:rect b="b" l="l" r="r" t="t"/>
                <a:pathLst>
                  <a:path extrusionOk="0" h="269" w="1351">
                    <a:moveTo>
                      <a:pt x="3" y="269"/>
                    </a:moveTo>
                    <a:cubicBezTo>
                      <a:pt x="1" y="268"/>
                      <a:pt x="0" y="267"/>
                      <a:pt x="0" y="264"/>
                    </a:cubicBezTo>
                    <a:cubicBezTo>
                      <a:pt x="1" y="249"/>
                      <a:pt x="63" y="183"/>
                      <a:pt x="178" y="121"/>
                    </a:cubicBezTo>
                    <a:cubicBezTo>
                      <a:pt x="281" y="66"/>
                      <a:pt x="453" y="0"/>
                      <a:pt x="691" y="0"/>
                    </a:cubicBezTo>
                    <a:cubicBezTo>
                      <a:pt x="691" y="0"/>
                      <a:pt x="691" y="0"/>
                      <a:pt x="691" y="0"/>
                    </a:cubicBezTo>
                    <a:cubicBezTo>
                      <a:pt x="928" y="0"/>
                      <a:pt x="1095" y="72"/>
                      <a:pt x="1193" y="133"/>
                    </a:cubicBezTo>
                    <a:cubicBezTo>
                      <a:pt x="1300" y="199"/>
                      <a:pt x="1351" y="265"/>
                      <a:pt x="1351" y="266"/>
                    </a:cubicBezTo>
                    <a:cubicBezTo>
                      <a:pt x="1349" y="268"/>
                      <a:pt x="1349" y="268"/>
                      <a:pt x="1349" y="268"/>
                    </a:cubicBezTo>
                    <a:cubicBezTo>
                      <a:pt x="1348" y="267"/>
                      <a:pt x="1297" y="201"/>
                      <a:pt x="1191" y="136"/>
                    </a:cubicBezTo>
                    <a:cubicBezTo>
                      <a:pt x="1093" y="75"/>
                      <a:pt x="927" y="3"/>
                      <a:pt x="691" y="3"/>
                    </a:cubicBezTo>
                    <a:cubicBezTo>
                      <a:pt x="691" y="3"/>
                      <a:pt x="691" y="3"/>
                      <a:pt x="691" y="3"/>
                    </a:cubicBezTo>
                    <a:cubicBezTo>
                      <a:pt x="463" y="3"/>
                      <a:pt x="296" y="64"/>
                      <a:pt x="196" y="115"/>
                    </a:cubicBezTo>
                    <a:cubicBezTo>
                      <a:pt x="79" y="175"/>
                      <a:pt x="16" y="240"/>
                      <a:pt x="5" y="260"/>
                    </a:cubicBezTo>
                    <a:cubicBezTo>
                      <a:pt x="3" y="264"/>
                      <a:pt x="3" y="265"/>
                      <a:pt x="3" y="265"/>
                    </a:cubicBezTo>
                    <a:lnTo>
                      <a:pt x="3" y="2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001938" y="1068250"/>
                <a:ext cx="3332163" cy="631825"/>
              </a:xfrm>
              <a:custGeom>
                <a:rect b="b" l="l" r="r" t="t"/>
                <a:pathLst>
                  <a:path extrusionOk="0" h="293" w="1545">
                    <a:moveTo>
                      <a:pt x="2" y="293"/>
                    </a:moveTo>
                    <a:cubicBezTo>
                      <a:pt x="1" y="293"/>
                      <a:pt x="0" y="292"/>
                      <a:pt x="0" y="290"/>
                    </a:cubicBezTo>
                    <a:cubicBezTo>
                      <a:pt x="1" y="278"/>
                      <a:pt x="75" y="204"/>
                      <a:pt x="203" y="137"/>
                    </a:cubicBezTo>
                    <a:cubicBezTo>
                      <a:pt x="321" y="74"/>
                      <a:pt x="520" y="0"/>
                      <a:pt x="790" y="0"/>
                    </a:cubicBezTo>
                    <a:cubicBezTo>
                      <a:pt x="790" y="0"/>
                      <a:pt x="790" y="0"/>
                      <a:pt x="790" y="0"/>
                    </a:cubicBezTo>
                    <a:cubicBezTo>
                      <a:pt x="1059" y="0"/>
                      <a:pt x="1250" y="79"/>
                      <a:pt x="1363" y="145"/>
                    </a:cubicBezTo>
                    <a:cubicBezTo>
                      <a:pt x="1485" y="216"/>
                      <a:pt x="1545" y="289"/>
                      <a:pt x="1545" y="290"/>
                    </a:cubicBezTo>
                    <a:cubicBezTo>
                      <a:pt x="1543" y="292"/>
                      <a:pt x="1543" y="292"/>
                      <a:pt x="1543" y="292"/>
                    </a:cubicBezTo>
                    <a:cubicBezTo>
                      <a:pt x="1542" y="291"/>
                      <a:pt x="1483" y="219"/>
                      <a:pt x="1361" y="148"/>
                    </a:cubicBezTo>
                    <a:cubicBezTo>
                      <a:pt x="1248" y="82"/>
                      <a:pt x="1058" y="3"/>
                      <a:pt x="790" y="3"/>
                    </a:cubicBezTo>
                    <a:cubicBezTo>
                      <a:pt x="790" y="3"/>
                      <a:pt x="790" y="3"/>
                      <a:pt x="790" y="3"/>
                    </a:cubicBezTo>
                    <a:cubicBezTo>
                      <a:pt x="391" y="3"/>
                      <a:pt x="119" y="169"/>
                      <a:pt x="22" y="267"/>
                    </a:cubicBezTo>
                    <a:cubicBezTo>
                      <a:pt x="7" y="283"/>
                      <a:pt x="4" y="289"/>
                      <a:pt x="4" y="290"/>
                    </a:cubicBezTo>
                    <a:cubicBezTo>
                      <a:pt x="4" y="290"/>
                      <a:pt x="3" y="289"/>
                      <a:pt x="3" y="289"/>
                    </a:cubicBezTo>
                    <a:lnTo>
                      <a:pt x="2" y="2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808263" y="966650"/>
                <a:ext cx="3751262" cy="685800"/>
              </a:xfrm>
              <a:custGeom>
                <a:rect b="b" l="l" r="r" t="t"/>
                <a:pathLst>
                  <a:path extrusionOk="0" h="318" w="1739">
                    <a:moveTo>
                      <a:pt x="2" y="318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10"/>
                      <a:pt x="75" y="232"/>
                      <a:pt x="227" y="154"/>
                    </a:cubicBezTo>
                    <a:cubicBezTo>
                      <a:pt x="362" y="84"/>
                      <a:pt x="587" y="0"/>
                      <a:pt x="888" y="0"/>
                    </a:cubicBezTo>
                    <a:cubicBezTo>
                      <a:pt x="888" y="0"/>
                      <a:pt x="888" y="0"/>
                      <a:pt x="889" y="0"/>
                    </a:cubicBezTo>
                    <a:cubicBezTo>
                      <a:pt x="1190" y="0"/>
                      <a:pt x="1405" y="86"/>
                      <a:pt x="1533" y="158"/>
                    </a:cubicBezTo>
                    <a:cubicBezTo>
                      <a:pt x="1671" y="235"/>
                      <a:pt x="1739" y="314"/>
                      <a:pt x="1739" y="315"/>
                    </a:cubicBezTo>
                    <a:cubicBezTo>
                      <a:pt x="1737" y="317"/>
                      <a:pt x="1737" y="317"/>
                      <a:pt x="1737" y="317"/>
                    </a:cubicBezTo>
                    <a:cubicBezTo>
                      <a:pt x="1736" y="316"/>
                      <a:pt x="1669" y="238"/>
                      <a:pt x="1531" y="160"/>
                    </a:cubicBezTo>
                    <a:cubicBezTo>
                      <a:pt x="1404" y="89"/>
                      <a:pt x="1189" y="4"/>
                      <a:pt x="889" y="4"/>
                    </a:cubicBezTo>
                    <a:cubicBezTo>
                      <a:pt x="889" y="4"/>
                      <a:pt x="888" y="4"/>
                      <a:pt x="888" y="4"/>
                    </a:cubicBezTo>
                    <a:cubicBezTo>
                      <a:pt x="589" y="4"/>
                      <a:pt x="366" y="86"/>
                      <a:pt x="232" y="155"/>
                    </a:cubicBezTo>
                    <a:cubicBezTo>
                      <a:pt x="85" y="230"/>
                      <a:pt x="6" y="309"/>
                      <a:pt x="3" y="316"/>
                    </a:cubicBezTo>
                    <a:cubicBezTo>
                      <a:pt x="3" y="316"/>
                      <a:pt x="3" y="316"/>
                      <a:pt x="3" y="315"/>
                    </a:cubicBezTo>
                    <a:cubicBezTo>
                      <a:pt x="2" y="316"/>
                      <a:pt x="2" y="316"/>
                      <a:pt x="2" y="316"/>
                    </a:cubicBezTo>
                    <a:lnTo>
                      <a:pt x="2" y="3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flipH="1">
              <a:off x="-318540" y="4321894"/>
              <a:ext cx="2549663" cy="1266847"/>
              <a:chOff x="-666900" y="57013"/>
              <a:chExt cx="3802063" cy="1889125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-666900" y="57013"/>
                <a:ext cx="3606801" cy="1778001"/>
              </a:xfrm>
              <a:custGeom>
                <a:rect b="b" l="l" r="r" t="t"/>
                <a:pathLst>
                  <a:path extrusionOk="0" h="823" w="1672">
                    <a:moveTo>
                      <a:pt x="0" y="823"/>
                    </a:moveTo>
                    <a:cubicBezTo>
                      <a:pt x="0" y="823"/>
                      <a:pt x="278" y="494"/>
                      <a:pt x="808" y="253"/>
                    </a:cubicBezTo>
                    <a:cubicBezTo>
                      <a:pt x="1337" y="13"/>
                      <a:pt x="1672" y="0"/>
                      <a:pt x="1672" y="0"/>
                    </a:cubicBezTo>
                    <a:cubicBezTo>
                      <a:pt x="1672" y="823"/>
                      <a:pt x="1672" y="823"/>
                      <a:pt x="1672" y="823"/>
                    </a:cubicBezTo>
                    <a:lnTo>
                      <a:pt x="0" y="82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441425" y="1638163"/>
                <a:ext cx="693738" cy="307975"/>
              </a:xfrm>
              <a:custGeom>
                <a:rect b="b" l="l" r="r" t="t"/>
                <a:pathLst>
                  <a:path extrusionOk="0" h="143" w="322">
                    <a:moveTo>
                      <a:pt x="3" y="143"/>
                    </a:move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0"/>
                      <a:pt x="53" y="76"/>
                      <a:pt x="155" y="35"/>
                    </a:cubicBezTo>
                    <a:cubicBezTo>
                      <a:pt x="235" y="2"/>
                      <a:pt x="294" y="0"/>
                      <a:pt x="322" y="1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294" y="3"/>
                      <a:pt x="236" y="6"/>
                      <a:pt x="156" y="38"/>
                    </a:cubicBezTo>
                    <a:cubicBezTo>
                      <a:pt x="55" y="79"/>
                      <a:pt x="3" y="142"/>
                      <a:pt x="3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182663" y="1504813"/>
                <a:ext cx="938213" cy="433388"/>
              </a:xfrm>
              <a:custGeom>
                <a:rect b="b" l="l" r="r" t="t"/>
                <a:pathLst>
                  <a:path extrusionOk="0" h="201" w="435">
                    <a:moveTo>
                      <a:pt x="2" y="201"/>
                    </a:moveTo>
                    <a:cubicBezTo>
                      <a:pt x="0" y="199"/>
                      <a:pt x="0" y="199"/>
                      <a:pt x="0" y="199"/>
                    </a:cubicBezTo>
                    <a:cubicBezTo>
                      <a:pt x="0" y="198"/>
                      <a:pt x="72" y="112"/>
                      <a:pt x="209" y="54"/>
                    </a:cubicBezTo>
                    <a:cubicBezTo>
                      <a:pt x="336" y="0"/>
                      <a:pt x="419" y="1"/>
                      <a:pt x="435" y="2"/>
                    </a:cubicBezTo>
                    <a:cubicBezTo>
                      <a:pt x="435" y="5"/>
                      <a:pt x="435" y="5"/>
                      <a:pt x="435" y="5"/>
                    </a:cubicBezTo>
                    <a:cubicBezTo>
                      <a:pt x="419" y="5"/>
                      <a:pt x="337" y="4"/>
                      <a:pt x="210" y="57"/>
                    </a:cubicBezTo>
                    <a:cubicBezTo>
                      <a:pt x="74" y="114"/>
                      <a:pt x="3" y="200"/>
                      <a:pt x="2" y="2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923900" y="1373050"/>
                <a:ext cx="1179513" cy="557213"/>
              </a:xfrm>
              <a:custGeom>
                <a:rect b="b" l="l" r="r" t="t"/>
                <a:pathLst>
                  <a:path extrusionOk="0" h="258" w="547">
                    <a:moveTo>
                      <a:pt x="2" y="258"/>
                    </a:move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54"/>
                      <a:pt x="91" y="146"/>
                      <a:pt x="263" y="72"/>
                    </a:cubicBezTo>
                    <a:cubicBezTo>
                      <a:pt x="401" y="12"/>
                      <a:pt x="507" y="0"/>
                      <a:pt x="547" y="2"/>
                    </a:cubicBezTo>
                    <a:cubicBezTo>
                      <a:pt x="547" y="5"/>
                      <a:pt x="547" y="5"/>
                      <a:pt x="547" y="5"/>
                    </a:cubicBezTo>
                    <a:cubicBezTo>
                      <a:pt x="507" y="3"/>
                      <a:pt x="402" y="16"/>
                      <a:pt x="265" y="75"/>
                    </a:cubicBezTo>
                    <a:cubicBezTo>
                      <a:pt x="94" y="149"/>
                      <a:pt x="3" y="257"/>
                      <a:pt x="2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661963" y="1241288"/>
                <a:ext cx="1425575" cy="677863"/>
              </a:xfrm>
              <a:custGeom>
                <a:rect b="b" l="l" r="r" t="t"/>
                <a:pathLst>
                  <a:path extrusionOk="0" h="314" w="661">
                    <a:moveTo>
                      <a:pt x="3" y="314"/>
                    </a:moveTo>
                    <a:cubicBezTo>
                      <a:pt x="0" y="312"/>
                      <a:pt x="0" y="312"/>
                      <a:pt x="0" y="312"/>
                    </a:cubicBezTo>
                    <a:cubicBezTo>
                      <a:pt x="1" y="311"/>
                      <a:pt x="111" y="181"/>
                      <a:pt x="319" y="90"/>
                    </a:cubicBezTo>
                    <a:cubicBezTo>
                      <a:pt x="496" y="12"/>
                      <a:pt x="626" y="0"/>
                      <a:pt x="661" y="1"/>
                    </a:cubicBezTo>
                    <a:cubicBezTo>
                      <a:pt x="660" y="5"/>
                      <a:pt x="660" y="5"/>
                      <a:pt x="660" y="5"/>
                    </a:cubicBezTo>
                    <a:cubicBezTo>
                      <a:pt x="626" y="3"/>
                      <a:pt x="497" y="16"/>
                      <a:pt x="320" y="93"/>
                    </a:cubicBezTo>
                    <a:cubicBezTo>
                      <a:pt x="114" y="183"/>
                      <a:pt x="4" y="313"/>
                      <a:pt x="3" y="3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403200" y="1106350"/>
                <a:ext cx="1666876" cy="803275"/>
              </a:xfrm>
              <a:custGeom>
                <a:rect b="b" l="l" r="r" t="t"/>
                <a:pathLst>
                  <a:path extrusionOk="0" h="372" w="773">
                    <a:moveTo>
                      <a:pt x="3" y="372"/>
                    </a:moveTo>
                    <a:cubicBezTo>
                      <a:pt x="0" y="370"/>
                      <a:pt x="0" y="370"/>
                      <a:pt x="0" y="370"/>
                    </a:cubicBezTo>
                    <a:cubicBezTo>
                      <a:pt x="1" y="369"/>
                      <a:pt x="131" y="216"/>
                      <a:pt x="373" y="109"/>
                    </a:cubicBezTo>
                    <a:cubicBezTo>
                      <a:pt x="583" y="16"/>
                      <a:pt x="736" y="0"/>
                      <a:pt x="773" y="2"/>
                    </a:cubicBezTo>
                    <a:cubicBezTo>
                      <a:pt x="773" y="6"/>
                      <a:pt x="773" y="6"/>
                      <a:pt x="773" y="6"/>
                    </a:cubicBezTo>
                    <a:cubicBezTo>
                      <a:pt x="736" y="4"/>
                      <a:pt x="584" y="20"/>
                      <a:pt x="374" y="112"/>
                    </a:cubicBezTo>
                    <a:cubicBezTo>
                      <a:pt x="133" y="219"/>
                      <a:pt x="4" y="371"/>
                      <a:pt x="3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144438" y="974588"/>
                <a:ext cx="1909764" cy="927100"/>
              </a:xfrm>
              <a:custGeom>
                <a:rect b="b" l="l" r="r" t="t"/>
                <a:pathLst>
                  <a:path extrusionOk="0" h="429" w="885">
                    <a:moveTo>
                      <a:pt x="3" y="429"/>
                    </a:moveTo>
                    <a:cubicBezTo>
                      <a:pt x="0" y="427"/>
                      <a:pt x="0" y="427"/>
                      <a:pt x="0" y="427"/>
                    </a:cubicBezTo>
                    <a:cubicBezTo>
                      <a:pt x="1" y="425"/>
                      <a:pt x="150" y="251"/>
                      <a:pt x="427" y="127"/>
                    </a:cubicBezTo>
                    <a:cubicBezTo>
                      <a:pt x="675" y="17"/>
                      <a:pt x="852" y="0"/>
                      <a:pt x="885" y="2"/>
                    </a:cubicBezTo>
                    <a:cubicBezTo>
                      <a:pt x="885" y="5"/>
                      <a:pt x="885" y="5"/>
                      <a:pt x="885" y="5"/>
                    </a:cubicBezTo>
                    <a:cubicBezTo>
                      <a:pt x="852" y="4"/>
                      <a:pt x="676" y="20"/>
                      <a:pt x="428" y="130"/>
                    </a:cubicBezTo>
                    <a:cubicBezTo>
                      <a:pt x="152" y="253"/>
                      <a:pt x="4" y="427"/>
                      <a:pt x="3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85675" y="847588"/>
                <a:ext cx="2152651" cy="1044575"/>
              </a:xfrm>
              <a:custGeom>
                <a:rect b="b" l="l" r="r" t="t"/>
                <a:pathLst>
                  <a:path extrusionOk="0" h="484" w="998">
                    <a:moveTo>
                      <a:pt x="2" y="484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1" y="480"/>
                      <a:pt x="169" y="283"/>
                      <a:pt x="481" y="143"/>
                    </a:cubicBezTo>
                    <a:cubicBezTo>
                      <a:pt x="802" y="0"/>
                      <a:pt x="996" y="0"/>
                      <a:pt x="998" y="0"/>
                    </a:cubicBezTo>
                    <a:cubicBezTo>
                      <a:pt x="998" y="3"/>
                      <a:pt x="998" y="3"/>
                      <a:pt x="998" y="3"/>
                    </a:cubicBezTo>
                    <a:cubicBezTo>
                      <a:pt x="996" y="3"/>
                      <a:pt x="802" y="4"/>
                      <a:pt x="483" y="146"/>
                    </a:cubicBezTo>
                    <a:cubicBezTo>
                      <a:pt x="171" y="286"/>
                      <a:pt x="4" y="482"/>
                      <a:pt x="2" y="4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25325" y="715825"/>
                <a:ext cx="2395538" cy="1168400"/>
              </a:xfrm>
              <a:custGeom>
                <a:rect b="b" l="l" r="r" t="t"/>
                <a:pathLst>
                  <a:path extrusionOk="0" h="541" w="1111">
                    <a:moveTo>
                      <a:pt x="3" y="541"/>
                    </a:moveTo>
                    <a:cubicBezTo>
                      <a:pt x="0" y="538"/>
                      <a:pt x="0" y="538"/>
                      <a:pt x="0" y="538"/>
                    </a:cubicBezTo>
                    <a:cubicBezTo>
                      <a:pt x="2" y="536"/>
                      <a:pt x="188" y="317"/>
                      <a:pt x="537" y="161"/>
                    </a:cubicBezTo>
                    <a:cubicBezTo>
                      <a:pt x="884" y="5"/>
                      <a:pt x="1105" y="0"/>
                      <a:pt x="1111" y="0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111" y="3"/>
                      <a:pt x="1111" y="3"/>
                      <a:pt x="1111" y="3"/>
                    </a:cubicBezTo>
                    <a:cubicBezTo>
                      <a:pt x="1111" y="3"/>
                      <a:pt x="1111" y="3"/>
                      <a:pt x="1111" y="3"/>
                    </a:cubicBezTo>
                    <a:cubicBezTo>
                      <a:pt x="1104" y="3"/>
                      <a:pt x="885" y="8"/>
                      <a:pt x="538" y="164"/>
                    </a:cubicBezTo>
                    <a:cubicBezTo>
                      <a:pt x="191" y="320"/>
                      <a:pt x="5" y="538"/>
                      <a:pt x="3" y="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66563" y="582475"/>
                <a:ext cx="2640012" cy="1290638"/>
              </a:xfrm>
              <a:custGeom>
                <a:rect b="b" l="l" r="r" t="t"/>
                <a:pathLst>
                  <a:path extrusionOk="0" h="598" w="1224">
                    <a:moveTo>
                      <a:pt x="3" y="598"/>
                    </a:moveTo>
                    <a:cubicBezTo>
                      <a:pt x="0" y="596"/>
                      <a:pt x="0" y="596"/>
                      <a:pt x="0" y="596"/>
                    </a:cubicBezTo>
                    <a:cubicBezTo>
                      <a:pt x="2" y="594"/>
                      <a:pt x="208" y="352"/>
                      <a:pt x="591" y="180"/>
                    </a:cubicBezTo>
                    <a:cubicBezTo>
                      <a:pt x="981" y="4"/>
                      <a:pt x="1222" y="0"/>
                      <a:pt x="1224" y="0"/>
                    </a:cubicBezTo>
                    <a:cubicBezTo>
                      <a:pt x="1224" y="4"/>
                      <a:pt x="1224" y="4"/>
                      <a:pt x="1224" y="4"/>
                    </a:cubicBezTo>
                    <a:cubicBezTo>
                      <a:pt x="1221" y="4"/>
                      <a:pt x="982" y="8"/>
                      <a:pt x="592" y="184"/>
                    </a:cubicBezTo>
                    <a:cubicBezTo>
                      <a:pt x="210" y="355"/>
                      <a:pt x="5" y="596"/>
                      <a:pt x="3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07800" y="450713"/>
                <a:ext cx="2881314" cy="1414463"/>
              </a:xfrm>
              <a:custGeom>
                <a:rect b="b" l="l" r="r" t="t"/>
                <a:pathLst>
                  <a:path extrusionOk="0" h="655" w="1336">
                    <a:moveTo>
                      <a:pt x="3" y="655"/>
                    </a:moveTo>
                    <a:cubicBezTo>
                      <a:pt x="0" y="653"/>
                      <a:pt x="0" y="653"/>
                      <a:pt x="0" y="653"/>
                    </a:cubicBezTo>
                    <a:cubicBezTo>
                      <a:pt x="2" y="650"/>
                      <a:pt x="227" y="387"/>
                      <a:pt x="645" y="198"/>
                    </a:cubicBezTo>
                    <a:cubicBezTo>
                      <a:pt x="1066" y="8"/>
                      <a:pt x="1334" y="0"/>
                      <a:pt x="1336" y="0"/>
                    </a:cubicBezTo>
                    <a:cubicBezTo>
                      <a:pt x="1336" y="3"/>
                      <a:pt x="1336" y="3"/>
                      <a:pt x="1336" y="3"/>
                    </a:cubicBezTo>
                    <a:cubicBezTo>
                      <a:pt x="1336" y="3"/>
                      <a:pt x="1336" y="3"/>
                      <a:pt x="1336" y="3"/>
                    </a:cubicBezTo>
                    <a:cubicBezTo>
                      <a:pt x="1330" y="3"/>
                      <a:pt x="1064" y="13"/>
                      <a:pt x="646" y="202"/>
                    </a:cubicBezTo>
                    <a:cubicBezTo>
                      <a:pt x="229" y="390"/>
                      <a:pt x="5" y="653"/>
                      <a:pt x="3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150962" y="318950"/>
                <a:ext cx="3124200" cy="1536701"/>
              </a:xfrm>
              <a:custGeom>
                <a:rect b="b" l="l" r="r" t="t"/>
                <a:pathLst>
                  <a:path extrusionOk="0" h="712" w="1449">
                    <a:moveTo>
                      <a:pt x="2" y="712"/>
                    </a:moveTo>
                    <a:cubicBezTo>
                      <a:pt x="0" y="710"/>
                      <a:pt x="0" y="710"/>
                      <a:pt x="0" y="710"/>
                    </a:cubicBezTo>
                    <a:cubicBezTo>
                      <a:pt x="2" y="707"/>
                      <a:pt x="246" y="421"/>
                      <a:pt x="699" y="217"/>
                    </a:cubicBezTo>
                    <a:cubicBezTo>
                      <a:pt x="1156" y="10"/>
                      <a:pt x="1443" y="0"/>
                      <a:pt x="1449" y="0"/>
                    </a:cubicBezTo>
                    <a:cubicBezTo>
                      <a:pt x="1449" y="0"/>
                      <a:pt x="1449" y="0"/>
                      <a:pt x="1449" y="0"/>
                    </a:cubicBezTo>
                    <a:cubicBezTo>
                      <a:pt x="1448" y="3"/>
                      <a:pt x="1448" y="3"/>
                      <a:pt x="1448" y="3"/>
                    </a:cubicBezTo>
                    <a:cubicBezTo>
                      <a:pt x="1448" y="3"/>
                      <a:pt x="1448" y="3"/>
                      <a:pt x="1448" y="3"/>
                    </a:cubicBezTo>
                    <a:cubicBezTo>
                      <a:pt x="1442" y="3"/>
                      <a:pt x="1156" y="13"/>
                      <a:pt x="701" y="220"/>
                    </a:cubicBezTo>
                    <a:cubicBezTo>
                      <a:pt x="248" y="424"/>
                      <a:pt x="5" y="709"/>
                      <a:pt x="2" y="7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-409725" y="187188"/>
                <a:ext cx="3365500" cy="1660525"/>
              </a:xfrm>
              <a:custGeom>
                <a:rect b="b" l="l" r="r" t="t"/>
                <a:pathLst>
                  <a:path extrusionOk="0" h="769" w="1561">
                    <a:moveTo>
                      <a:pt x="2" y="769"/>
                    </a:moveTo>
                    <a:cubicBezTo>
                      <a:pt x="0" y="767"/>
                      <a:pt x="0" y="767"/>
                      <a:pt x="0" y="767"/>
                    </a:cubicBezTo>
                    <a:cubicBezTo>
                      <a:pt x="2" y="764"/>
                      <a:pt x="265" y="456"/>
                      <a:pt x="754" y="235"/>
                    </a:cubicBezTo>
                    <a:cubicBezTo>
                      <a:pt x="1240" y="14"/>
                      <a:pt x="1556" y="0"/>
                      <a:pt x="1561" y="0"/>
                    </a:cubicBezTo>
                    <a:cubicBezTo>
                      <a:pt x="1561" y="0"/>
                      <a:pt x="1561" y="0"/>
                      <a:pt x="1561" y="0"/>
                    </a:cubicBezTo>
                    <a:cubicBezTo>
                      <a:pt x="1561" y="3"/>
                      <a:pt x="1561" y="3"/>
                      <a:pt x="1561" y="3"/>
                    </a:cubicBezTo>
                    <a:cubicBezTo>
                      <a:pt x="1558" y="3"/>
                      <a:pt x="1246" y="15"/>
                      <a:pt x="755" y="238"/>
                    </a:cubicBezTo>
                    <a:cubicBezTo>
                      <a:pt x="267" y="459"/>
                      <a:pt x="5" y="766"/>
                      <a:pt x="2" y="7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-598095" y="777414"/>
            <a:ext cx="10055743" cy="4719162"/>
            <a:chOff x="-598095" y="777414"/>
            <a:chExt cx="10055743" cy="4719162"/>
          </a:xfrm>
        </p:grpSpPr>
        <p:grpSp>
          <p:nvGrpSpPr>
            <p:cNvPr id="79" name="Google Shape;79;p2"/>
            <p:cNvGrpSpPr/>
            <p:nvPr/>
          </p:nvGrpSpPr>
          <p:grpSpPr>
            <a:xfrm rot="-7015734">
              <a:off x="-404867" y="942103"/>
              <a:ext cx="1019211" cy="1058898"/>
              <a:chOff x="2854563" y="128001"/>
              <a:chExt cx="1019176" cy="1058861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2"/>
            <p:cNvGrpSpPr/>
            <p:nvPr/>
          </p:nvGrpSpPr>
          <p:grpSpPr>
            <a:xfrm>
              <a:off x="7908219" y="777414"/>
              <a:ext cx="1549429" cy="1269622"/>
              <a:chOff x="4124038" y="1074739"/>
              <a:chExt cx="1406526" cy="1152525"/>
            </a:xfrm>
          </p:grpSpPr>
          <p:sp>
            <p:nvSpPr>
              <p:cNvPr id="87" name="Google Shape;87;p2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5291076" y="4450713"/>
              <a:ext cx="1032888" cy="1045863"/>
              <a:chOff x="1328851" y="2829038"/>
              <a:chExt cx="1032888" cy="1045863"/>
            </a:xfrm>
          </p:grpSpPr>
          <p:grpSp>
            <p:nvGrpSpPr>
              <p:cNvPr id="98" name="Google Shape;98;p2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99" name="Google Shape;99;p2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" name="Google Shape;101;p2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102" name="Google Shape;102;p2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4" name="Google Shape;104;p2"/>
          <p:cNvGrpSpPr/>
          <p:nvPr/>
        </p:nvGrpSpPr>
        <p:grpSpPr>
          <a:xfrm>
            <a:off x="487691" y="340801"/>
            <a:ext cx="8368975" cy="4314312"/>
            <a:chOff x="487691" y="340801"/>
            <a:chExt cx="8368975" cy="4314312"/>
          </a:xfrm>
        </p:grpSpPr>
        <p:sp>
          <p:nvSpPr>
            <p:cNvPr id="105" name="Google Shape;105;p2"/>
            <p:cNvSpPr/>
            <p:nvPr/>
          </p:nvSpPr>
          <p:spPr>
            <a:xfrm>
              <a:off x="8671641" y="406388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6395783">
              <a:off x="2423295" y="4173480"/>
              <a:ext cx="177740" cy="197961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0229135">
              <a:off x="6632366" y="443516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10229135">
              <a:off x="5661666" y="354676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 rot="9900703">
              <a:off x="511191" y="246871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>
            <p:ph type="ctrTitle"/>
          </p:nvPr>
        </p:nvSpPr>
        <p:spPr>
          <a:xfrm>
            <a:off x="1372550" y="1510025"/>
            <a:ext cx="6399000" cy="12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37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1372449" y="2733774"/>
            <a:ext cx="6399000" cy="34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2" name="Google Shape;112;p2"/>
          <p:cNvGrpSpPr/>
          <p:nvPr/>
        </p:nvGrpSpPr>
        <p:grpSpPr>
          <a:xfrm rot="-5400000">
            <a:off x="2003260" y="214862"/>
            <a:ext cx="485082" cy="606631"/>
            <a:chOff x="7164101" y="1562101"/>
            <a:chExt cx="1330450" cy="1663825"/>
          </a:xfrm>
        </p:grpSpPr>
        <p:sp>
          <p:nvSpPr>
            <p:cNvPr id="113" name="Google Shape;113;p2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/>
          <p:nvPr>
            <p:ph hasCustomPrompt="1" type="title"/>
          </p:nvPr>
        </p:nvSpPr>
        <p:spPr>
          <a:xfrm>
            <a:off x="1909050" y="1736600"/>
            <a:ext cx="5325900" cy="11463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300"/>
              <a:buFont typeface="Sora ExtraBold"/>
              <a:buNone/>
              <a:defRPr b="0" sz="6300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ora"/>
              <a:buNone/>
              <a:defRPr sz="8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t>xx%</a:t>
            </a:r>
          </a:p>
        </p:txBody>
      </p:sp>
      <p:sp>
        <p:nvSpPr>
          <p:cNvPr id="675" name="Google Shape;675;p11"/>
          <p:cNvSpPr txBox="1"/>
          <p:nvPr>
            <p:ph idx="1" type="subTitle"/>
          </p:nvPr>
        </p:nvSpPr>
        <p:spPr>
          <a:xfrm>
            <a:off x="1909050" y="2882770"/>
            <a:ext cx="53259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76" name="Google Shape;676;p11"/>
          <p:cNvGrpSpPr/>
          <p:nvPr/>
        </p:nvGrpSpPr>
        <p:grpSpPr>
          <a:xfrm>
            <a:off x="-2160466" y="-1007601"/>
            <a:ext cx="12581190" cy="8226254"/>
            <a:chOff x="-2160466" y="-1007601"/>
            <a:chExt cx="12581190" cy="8226254"/>
          </a:xfrm>
        </p:grpSpPr>
        <p:sp>
          <p:nvSpPr>
            <p:cNvPr id="677" name="Google Shape;677;p11"/>
            <p:cNvSpPr/>
            <p:nvPr/>
          </p:nvSpPr>
          <p:spPr>
            <a:xfrm flipH="1" rot="10800000">
              <a:off x="7637025" y="-1007601"/>
              <a:ext cx="2783699" cy="20401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1"/>
            <p:cNvSpPr/>
            <p:nvPr/>
          </p:nvSpPr>
          <p:spPr>
            <a:xfrm flipH="1" rot="-1328318">
              <a:off x="-1744697" y="3545687"/>
              <a:ext cx="4107073" cy="30100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9" name="Google Shape;679;p11"/>
          <p:cNvSpPr/>
          <p:nvPr/>
        </p:nvSpPr>
        <p:spPr>
          <a:xfrm flipH="1">
            <a:off x="10059338" y="4360442"/>
            <a:ext cx="24812" cy="161278"/>
          </a:xfrm>
          <a:custGeom>
            <a:rect b="b" l="l" r="r" t="t"/>
            <a:pathLst>
              <a:path extrusionOk="0" h="134" w="20">
                <a:moveTo>
                  <a:pt x="0" y="0"/>
                </a:moveTo>
                <a:cubicBezTo>
                  <a:pt x="0" y="4"/>
                  <a:pt x="0" y="4"/>
                  <a:pt x="0" y="4"/>
                </a:cubicBezTo>
                <a:cubicBezTo>
                  <a:pt x="11" y="22"/>
                  <a:pt x="17" y="43"/>
                  <a:pt x="18" y="67"/>
                </a:cubicBezTo>
                <a:cubicBezTo>
                  <a:pt x="18" y="89"/>
                  <a:pt x="18" y="112"/>
                  <a:pt x="18" y="134"/>
                </a:cubicBezTo>
                <a:cubicBezTo>
                  <a:pt x="20" y="134"/>
                  <a:pt x="20" y="134"/>
                  <a:pt x="20" y="134"/>
                </a:cubicBezTo>
                <a:cubicBezTo>
                  <a:pt x="20" y="112"/>
                  <a:pt x="20" y="89"/>
                  <a:pt x="20" y="67"/>
                </a:cubicBezTo>
                <a:cubicBezTo>
                  <a:pt x="19" y="41"/>
                  <a:pt x="12" y="1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1"/>
          <p:cNvSpPr/>
          <p:nvPr/>
        </p:nvSpPr>
        <p:spPr>
          <a:xfrm flipH="1">
            <a:off x="9796566" y="4501575"/>
            <a:ext cx="23835" cy="62142"/>
          </a:xfrm>
          <a:custGeom>
            <a:rect b="b" l="l" r="r" t="t"/>
            <a:pathLst>
              <a:path extrusionOk="0" h="54" w="20">
                <a:moveTo>
                  <a:pt x="3" y="37"/>
                </a:moveTo>
                <a:cubicBezTo>
                  <a:pt x="4" y="23"/>
                  <a:pt x="11" y="13"/>
                  <a:pt x="20" y="3"/>
                </a:cubicBezTo>
                <a:cubicBezTo>
                  <a:pt x="20" y="0"/>
                  <a:pt x="20" y="0"/>
                  <a:pt x="20" y="0"/>
                </a:cubicBezTo>
                <a:cubicBezTo>
                  <a:pt x="10" y="10"/>
                  <a:pt x="2" y="22"/>
                  <a:pt x="1" y="37"/>
                </a:cubicBezTo>
                <a:cubicBezTo>
                  <a:pt x="0" y="42"/>
                  <a:pt x="0" y="48"/>
                  <a:pt x="2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48"/>
                  <a:pt x="2" y="42"/>
                  <a:pt x="3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11"/>
          <p:cNvGrpSpPr/>
          <p:nvPr/>
        </p:nvGrpSpPr>
        <p:grpSpPr>
          <a:xfrm flipH="1">
            <a:off x="7637035" y="3366933"/>
            <a:ext cx="1391758" cy="1585839"/>
            <a:chOff x="-360886" y="2870836"/>
            <a:chExt cx="1448842" cy="1650884"/>
          </a:xfrm>
        </p:grpSpPr>
        <p:sp>
          <p:nvSpPr>
            <p:cNvPr id="682" name="Google Shape;682;p11"/>
            <p:cNvSpPr/>
            <p:nvPr/>
          </p:nvSpPr>
          <p:spPr>
            <a:xfrm>
              <a:off x="-360886" y="2870836"/>
              <a:ext cx="1448842" cy="1238827"/>
            </a:xfrm>
            <a:custGeom>
              <a:rect b="b" l="l" r="r" t="t"/>
              <a:pathLst>
                <a:path extrusionOk="0" h="1028" w="1203">
                  <a:moveTo>
                    <a:pt x="325" y="946"/>
                  </a:moveTo>
                  <a:cubicBezTo>
                    <a:pt x="325" y="946"/>
                    <a:pt x="257" y="982"/>
                    <a:pt x="174" y="924"/>
                  </a:cubicBezTo>
                  <a:cubicBezTo>
                    <a:pt x="80" y="859"/>
                    <a:pt x="104" y="776"/>
                    <a:pt x="104" y="776"/>
                  </a:cubicBezTo>
                  <a:cubicBezTo>
                    <a:pt x="104" y="776"/>
                    <a:pt x="0" y="692"/>
                    <a:pt x="61" y="502"/>
                  </a:cubicBezTo>
                  <a:cubicBezTo>
                    <a:pt x="128" y="292"/>
                    <a:pt x="307" y="301"/>
                    <a:pt x="307" y="301"/>
                  </a:cubicBezTo>
                  <a:cubicBezTo>
                    <a:pt x="307" y="301"/>
                    <a:pt x="300" y="140"/>
                    <a:pt x="467" y="76"/>
                  </a:cubicBezTo>
                  <a:cubicBezTo>
                    <a:pt x="666" y="0"/>
                    <a:pt x="775" y="151"/>
                    <a:pt x="775" y="151"/>
                  </a:cubicBezTo>
                  <a:cubicBezTo>
                    <a:pt x="775" y="151"/>
                    <a:pt x="875" y="107"/>
                    <a:pt x="976" y="181"/>
                  </a:cubicBezTo>
                  <a:cubicBezTo>
                    <a:pt x="1077" y="256"/>
                    <a:pt x="1076" y="363"/>
                    <a:pt x="1076" y="363"/>
                  </a:cubicBezTo>
                  <a:cubicBezTo>
                    <a:pt x="1076" y="363"/>
                    <a:pt x="1192" y="404"/>
                    <a:pt x="1197" y="567"/>
                  </a:cubicBezTo>
                  <a:cubicBezTo>
                    <a:pt x="1203" y="731"/>
                    <a:pt x="1101" y="785"/>
                    <a:pt x="1101" y="785"/>
                  </a:cubicBezTo>
                  <a:cubicBezTo>
                    <a:pt x="1101" y="785"/>
                    <a:pt x="1101" y="854"/>
                    <a:pt x="1005" y="915"/>
                  </a:cubicBezTo>
                  <a:cubicBezTo>
                    <a:pt x="909" y="977"/>
                    <a:pt x="835" y="935"/>
                    <a:pt x="835" y="935"/>
                  </a:cubicBezTo>
                  <a:cubicBezTo>
                    <a:pt x="835" y="935"/>
                    <a:pt x="809" y="984"/>
                    <a:pt x="720" y="1002"/>
                  </a:cubicBezTo>
                  <a:cubicBezTo>
                    <a:pt x="651" y="1017"/>
                    <a:pt x="581" y="979"/>
                    <a:pt x="581" y="979"/>
                  </a:cubicBezTo>
                  <a:cubicBezTo>
                    <a:pt x="581" y="979"/>
                    <a:pt x="547" y="1028"/>
                    <a:pt x="432" y="1019"/>
                  </a:cubicBezTo>
                  <a:cubicBezTo>
                    <a:pt x="346" y="1012"/>
                    <a:pt x="325" y="946"/>
                    <a:pt x="325" y="9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-211128" y="2999327"/>
              <a:ext cx="1158188" cy="992480"/>
            </a:xfrm>
            <a:custGeom>
              <a:rect b="b" l="l" r="r" t="t"/>
              <a:pathLst>
                <a:path extrusionOk="0" h="823" w="962">
                  <a:moveTo>
                    <a:pt x="260" y="758"/>
                  </a:moveTo>
                  <a:cubicBezTo>
                    <a:pt x="260" y="758"/>
                    <a:pt x="205" y="787"/>
                    <a:pt x="139" y="740"/>
                  </a:cubicBezTo>
                  <a:cubicBezTo>
                    <a:pt x="64" y="687"/>
                    <a:pt x="83" y="621"/>
                    <a:pt x="83" y="621"/>
                  </a:cubicBezTo>
                  <a:cubicBezTo>
                    <a:pt x="83" y="621"/>
                    <a:pt x="0" y="554"/>
                    <a:pt x="48" y="402"/>
                  </a:cubicBezTo>
                  <a:cubicBezTo>
                    <a:pt x="102" y="234"/>
                    <a:pt x="246" y="241"/>
                    <a:pt x="246" y="241"/>
                  </a:cubicBezTo>
                  <a:cubicBezTo>
                    <a:pt x="246" y="241"/>
                    <a:pt x="240" y="112"/>
                    <a:pt x="373" y="61"/>
                  </a:cubicBezTo>
                  <a:cubicBezTo>
                    <a:pt x="533" y="0"/>
                    <a:pt x="620" y="121"/>
                    <a:pt x="620" y="121"/>
                  </a:cubicBezTo>
                  <a:cubicBezTo>
                    <a:pt x="620" y="121"/>
                    <a:pt x="700" y="86"/>
                    <a:pt x="781" y="146"/>
                  </a:cubicBezTo>
                  <a:cubicBezTo>
                    <a:pt x="862" y="205"/>
                    <a:pt x="861" y="291"/>
                    <a:pt x="861" y="291"/>
                  </a:cubicBezTo>
                  <a:cubicBezTo>
                    <a:pt x="861" y="291"/>
                    <a:pt x="953" y="324"/>
                    <a:pt x="958" y="454"/>
                  </a:cubicBezTo>
                  <a:cubicBezTo>
                    <a:pt x="962" y="585"/>
                    <a:pt x="881" y="629"/>
                    <a:pt x="881" y="629"/>
                  </a:cubicBezTo>
                  <a:cubicBezTo>
                    <a:pt x="881" y="629"/>
                    <a:pt x="881" y="684"/>
                    <a:pt x="804" y="733"/>
                  </a:cubicBezTo>
                  <a:cubicBezTo>
                    <a:pt x="727" y="782"/>
                    <a:pt x="668" y="749"/>
                    <a:pt x="668" y="749"/>
                  </a:cubicBezTo>
                  <a:cubicBezTo>
                    <a:pt x="668" y="749"/>
                    <a:pt x="647" y="788"/>
                    <a:pt x="576" y="803"/>
                  </a:cubicBezTo>
                  <a:cubicBezTo>
                    <a:pt x="521" y="814"/>
                    <a:pt x="465" y="784"/>
                    <a:pt x="465" y="784"/>
                  </a:cubicBezTo>
                  <a:cubicBezTo>
                    <a:pt x="465" y="784"/>
                    <a:pt x="437" y="823"/>
                    <a:pt x="346" y="816"/>
                  </a:cubicBezTo>
                  <a:cubicBezTo>
                    <a:pt x="276" y="810"/>
                    <a:pt x="260" y="758"/>
                    <a:pt x="260" y="7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177150" y="3211142"/>
              <a:ext cx="368314" cy="170560"/>
            </a:xfrm>
            <a:custGeom>
              <a:rect b="b" l="l" r="r" t="t"/>
              <a:pathLst>
                <a:path extrusionOk="0" h="145" w="314">
                  <a:moveTo>
                    <a:pt x="43" y="124"/>
                  </a:moveTo>
                  <a:cubicBezTo>
                    <a:pt x="60" y="131"/>
                    <a:pt x="75" y="126"/>
                    <a:pt x="87" y="115"/>
                  </a:cubicBezTo>
                  <a:cubicBezTo>
                    <a:pt x="89" y="118"/>
                    <a:pt x="91" y="121"/>
                    <a:pt x="94" y="124"/>
                  </a:cubicBezTo>
                  <a:cubicBezTo>
                    <a:pt x="109" y="141"/>
                    <a:pt x="134" y="145"/>
                    <a:pt x="155" y="138"/>
                  </a:cubicBezTo>
                  <a:cubicBezTo>
                    <a:pt x="168" y="134"/>
                    <a:pt x="179" y="126"/>
                    <a:pt x="188" y="116"/>
                  </a:cubicBezTo>
                  <a:cubicBezTo>
                    <a:pt x="199" y="127"/>
                    <a:pt x="215" y="132"/>
                    <a:pt x="232" y="131"/>
                  </a:cubicBezTo>
                  <a:cubicBezTo>
                    <a:pt x="255" y="129"/>
                    <a:pt x="276" y="115"/>
                    <a:pt x="290" y="96"/>
                  </a:cubicBezTo>
                  <a:cubicBezTo>
                    <a:pt x="306" y="76"/>
                    <a:pt x="314" y="50"/>
                    <a:pt x="308" y="25"/>
                  </a:cubicBezTo>
                  <a:cubicBezTo>
                    <a:pt x="306" y="18"/>
                    <a:pt x="295" y="21"/>
                    <a:pt x="297" y="28"/>
                  </a:cubicBezTo>
                  <a:cubicBezTo>
                    <a:pt x="306" y="66"/>
                    <a:pt x="276" y="111"/>
                    <a:pt x="238" y="119"/>
                  </a:cubicBezTo>
                  <a:cubicBezTo>
                    <a:pt x="223" y="122"/>
                    <a:pt x="206" y="118"/>
                    <a:pt x="195" y="107"/>
                  </a:cubicBezTo>
                  <a:cubicBezTo>
                    <a:pt x="199" y="101"/>
                    <a:pt x="203" y="94"/>
                    <a:pt x="206" y="88"/>
                  </a:cubicBezTo>
                  <a:cubicBezTo>
                    <a:pt x="217" y="63"/>
                    <a:pt x="220" y="33"/>
                    <a:pt x="205" y="10"/>
                  </a:cubicBezTo>
                  <a:cubicBezTo>
                    <a:pt x="202" y="6"/>
                    <a:pt x="198" y="6"/>
                    <a:pt x="196" y="8"/>
                  </a:cubicBezTo>
                  <a:cubicBezTo>
                    <a:pt x="170" y="32"/>
                    <a:pt x="162" y="77"/>
                    <a:pt x="181" y="107"/>
                  </a:cubicBezTo>
                  <a:cubicBezTo>
                    <a:pt x="175" y="114"/>
                    <a:pt x="167" y="120"/>
                    <a:pt x="159" y="124"/>
                  </a:cubicBezTo>
                  <a:cubicBezTo>
                    <a:pt x="142" y="133"/>
                    <a:pt x="120" y="133"/>
                    <a:pt x="105" y="120"/>
                  </a:cubicBezTo>
                  <a:cubicBezTo>
                    <a:pt x="101" y="116"/>
                    <a:pt x="98" y="111"/>
                    <a:pt x="96" y="106"/>
                  </a:cubicBezTo>
                  <a:cubicBezTo>
                    <a:pt x="106" y="94"/>
                    <a:pt x="114" y="78"/>
                    <a:pt x="118" y="66"/>
                  </a:cubicBezTo>
                  <a:cubicBezTo>
                    <a:pt x="123" y="47"/>
                    <a:pt x="124" y="25"/>
                    <a:pt x="111" y="8"/>
                  </a:cubicBezTo>
                  <a:cubicBezTo>
                    <a:pt x="109" y="6"/>
                    <a:pt x="105" y="7"/>
                    <a:pt x="103" y="8"/>
                  </a:cubicBezTo>
                  <a:cubicBezTo>
                    <a:pt x="79" y="31"/>
                    <a:pt x="70" y="72"/>
                    <a:pt x="82" y="104"/>
                  </a:cubicBezTo>
                  <a:cubicBezTo>
                    <a:pt x="74" y="112"/>
                    <a:pt x="63" y="118"/>
                    <a:pt x="52" y="115"/>
                  </a:cubicBezTo>
                  <a:cubicBezTo>
                    <a:pt x="34" y="110"/>
                    <a:pt x="26" y="91"/>
                    <a:pt x="25" y="74"/>
                  </a:cubicBezTo>
                  <a:cubicBezTo>
                    <a:pt x="23" y="53"/>
                    <a:pt x="28" y="30"/>
                    <a:pt x="40" y="12"/>
                  </a:cubicBezTo>
                  <a:cubicBezTo>
                    <a:pt x="45" y="6"/>
                    <a:pt x="35" y="0"/>
                    <a:pt x="30" y="6"/>
                  </a:cubicBezTo>
                  <a:cubicBezTo>
                    <a:pt x="8" y="38"/>
                    <a:pt x="0" y="104"/>
                    <a:pt x="43" y="124"/>
                  </a:cubicBezTo>
                  <a:close/>
                  <a:moveTo>
                    <a:pt x="182" y="64"/>
                  </a:moveTo>
                  <a:cubicBezTo>
                    <a:pt x="183" y="49"/>
                    <a:pt x="189" y="34"/>
                    <a:pt x="198" y="22"/>
                  </a:cubicBezTo>
                  <a:cubicBezTo>
                    <a:pt x="206" y="38"/>
                    <a:pt x="204" y="58"/>
                    <a:pt x="199" y="75"/>
                  </a:cubicBezTo>
                  <a:cubicBezTo>
                    <a:pt x="196" y="82"/>
                    <a:pt x="193" y="90"/>
                    <a:pt x="188" y="97"/>
                  </a:cubicBezTo>
                  <a:cubicBezTo>
                    <a:pt x="183" y="87"/>
                    <a:pt x="182" y="75"/>
                    <a:pt x="182" y="64"/>
                  </a:cubicBezTo>
                  <a:close/>
                  <a:moveTo>
                    <a:pt x="106" y="22"/>
                  </a:moveTo>
                  <a:cubicBezTo>
                    <a:pt x="112" y="32"/>
                    <a:pt x="111" y="46"/>
                    <a:pt x="108" y="57"/>
                  </a:cubicBezTo>
                  <a:cubicBezTo>
                    <a:pt x="105" y="70"/>
                    <a:pt x="99" y="83"/>
                    <a:pt x="91" y="94"/>
                  </a:cubicBezTo>
                  <a:cubicBezTo>
                    <a:pt x="89" y="87"/>
                    <a:pt x="89" y="79"/>
                    <a:pt x="89" y="72"/>
                  </a:cubicBezTo>
                  <a:cubicBezTo>
                    <a:pt x="89" y="54"/>
                    <a:pt x="95" y="35"/>
                    <a:pt x="106" y="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-55209" y="3413156"/>
              <a:ext cx="881482" cy="215054"/>
            </a:xfrm>
            <a:custGeom>
              <a:rect b="b" l="l" r="r" t="t"/>
              <a:pathLst>
                <a:path extrusionOk="0" h="183" w="751">
                  <a:moveTo>
                    <a:pt x="749" y="52"/>
                  </a:moveTo>
                  <a:cubicBezTo>
                    <a:pt x="748" y="45"/>
                    <a:pt x="737" y="45"/>
                    <a:pt x="737" y="52"/>
                  </a:cubicBezTo>
                  <a:cubicBezTo>
                    <a:pt x="740" y="74"/>
                    <a:pt x="739" y="99"/>
                    <a:pt x="727" y="118"/>
                  </a:cubicBezTo>
                  <a:cubicBezTo>
                    <a:pt x="718" y="130"/>
                    <a:pt x="705" y="137"/>
                    <a:pt x="691" y="138"/>
                  </a:cubicBezTo>
                  <a:cubicBezTo>
                    <a:pt x="671" y="138"/>
                    <a:pt x="652" y="129"/>
                    <a:pt x="638" y="115"/>
                  </a:cubicBezTo>
                  <a:cubicBezTo>
                    <a:pt x="641" y="109"/>
                    <a:pt x="643" y="104"/>
                    <a:pt x="644" y="98"/>
                  </a:cubicBezTo>
                  <a:cubicBezTo>
                    <a:pt x="651" y="70"/>
                    <a:pt x="650" y="36"/>
                    <a:pt x="631" y="14"/>
                  </a:cubicBezTo>
                  <a:cubicBezTo>
                    <a:pt x="628" y="11"/>
                    <a:pt x="624" y="12"/>
                    <a:pt x="622" y="15"/>
                  </a:cubicBezTo>
                  <a:cubicBezTo>
                    <a:pt x="610" y="35"/>
                    <a:pt x="603" y="57"/>
                    <a:pt x="607" y="81"/>
                  </a:cubicBezTo>
                  <a:cubicBezTo>
                    <a:pt x="610" y="94"/>
                    <a:pt x="616" y="107"/>
                    <a:pt x="625" y="117"/>
                  </a:cubicBezTo>
                  <a:cubicBezTo>
                    <a:pt x="619" y="128"/>
                    <a:pt x="611" y="137"/>
                    <a:pt x="600" y="142"/>
                  </a:cubicBezTo>
                  <a:cubicBezTo>
                    <a:pt x="583" y="152"/>
                    <a:pt x="561" y="147"/>
                    <a:pt x="547" y="134"/>
                  </a:cubicBezTo>
                  <a:cubicBezTo>
                    <a:pt x="539" y="126"/>
                    <a:pt x="534" y="116"/>
                    <a:pt x="530" y="106"/>
                  </a:cubicBezTo>
                  <a:cubicBezTo>
                    <a:pt x="531" y="105"/>
                    <a:pt x="531" y="103"/>
                    <a:pt x="532" y="102"/>
                  </a:cubicBezTo>
                  <a:cubicBezTo>
                    <a:pt x="543" y="72"/>
                    <a:pt x="545" y="36"/>
                    <a:pt x="533" y="6"/>
                  </a:cubicBezTo>
                  <a:cubicBezTo>
                    <a:pt x="531" y="2"/>
                    <a:pt x="525" y="0"/>
                    <a:pt x="523" y="5"/>
                  </a:cubicBezTo>
                  <a:cubicBezTo>
                    <a:pt x="511" y="24"/>
                    <a:pt x="509" y="49"/>
                    <a:pt x="511" y="71"/>
                  </a:cubicBezTo>
                  <a:cubicBezTo>
                    <a:pt x="512" y="82"/>
                    <a:pt x="514" y="94"/>
                    <a:pt x="518" y="106"/>
                  </a:cubicBezTo>
                  <a:cubicBezTo>
                    <a:pt x="510" y="124"/>
                    <a:pt x="499" y="140"/>
                    <a:pt x="484" y="152"/>
                  </a:cubicBezTo>
                  <a:cubicBezTo>
                    <a:pt x="465" y="166"/>
                    <a:pt x="438" y="173"/>
                    <a:pt x="416" y="163"/>
                  </a:cubicBezTo>
                  <a:cubicBezTo>
                    <a:pt x="397" y="154"/>
                    <a:pt x="386" y="136"/>
                    <a:pt x="381" y="116"/>
                  </a:cubicBezTo>
                  <a:cubicBezTo>
                    <a:pt x="396" y="91"/>
                    <a:pt x="401" y="60"/>
                    <a:pt x="389" y="32"/>
                  </a:cubicBezTo>
                  <a:cubicBezTo>
                    <a:pt x="387" y="28"/>
                    <a:pt x="381" y="29"/>
                    <a:pt x="379" y="32"/>
                  </a:cubicBezTo>
                  <a:cubicBezTo>
                    <a:pt x="366" y="54"/>
                    <a:pt x="363" y="81"/>
                    <a:pt x="367" y="106"/>
                  </a:cubicBezTo>
                  <a:cubicBezTo>
                    <a:pt x="367" y="109"/>
                    <a:pt x="368" y="112"/>
                    <a:pt x="368" y="115"/>
                  </a:cubicBezTo>
                  <a:cubicBezTo>
                    <a:pt x="356" y="135"/>
                    <a:pt x="337" y="150"/>
                    <a:pt x="317" y="158"/>
                  </a:cubicBezTo>
                  <a:cubicBezTo>
                    <a:pt x="298" y="165"/>
                    <a:pt x="277" y="166"/>
                    <a:pt x="262" y="151"/>
                  </a:cubicBezTo>
                  <a:cubicBezTo>
                    <a:pt x="255" y="144"/>
                    <a:pt x="251" y="136"/>
                    <a:pt x="248" y="126"/>
                  </a:cubicBezTo>
                  <a:cubicBezTo>
                    <a:pt x="249" y="124"/>
                    <a:pt x="251" y="122"/>
                    <a:pt x="252" y="120"/>
                  </a:cubicBezTo>
                  <a:cubicBezTo>
                    <a:pt x="267" y="95"/>
                    <a:pt x="279" y="59"/>
                    <a:pt x="262" y="32"/>
                  </a:cubicBezTo>
                  <a:cubicBezTo>
                    <a:pt x="260" y="28"/>
                    <a:pt x="255" y="29"/>
                    <a:pt x="252" y="32"/>
                  </a:cubicBezTo>
                  <a:cubicBezTo>
                    <a:pt x="239" y="50"/>
                    <a:pt x="233" y="73"/>
                    <a:pt x="232" y="95"/>
                  </a:cubicBezTo>
                  <a:cubicBezTo>
                    <a:pt x="232" y="105"/>
                    <a:pt x="233" y="115"/>
                    <a:pt x="236" y="124"/>
                  </a:cubicBezTo>
                  <a:cubicBezTo>
                    <a:pt x="225" y="140"/>
                    <a:pt x="211" y="153"/>
                    <a:pt x="193" y="161"/>
                  </a:cubicBezTo>
                  <a:cubicBezTo>
                    <a:pt x="174" y="170"/>
                    <a:pt x="152" y="166"/>
                    <a:pt x="138" y="151"/>
                  </a:cubicBezTo>
                  <a:cubicBezTo>
                    <a:pt x="132" y="145"/>
                    <a:pt x="128" y="138"/>
                    <a:pt x="125" y="131"/>
                  </a:cubicBezTo>
                  <a:cubicBezTo>
                    <a:pt x="132" y="122"/>
                    <a:pt x="138" y="112"/>
                    <a:pt x="144" y="102"/>
                  </a:cubicBezTo>
                  <a:cubicBezTo>
                    <a:pt x="155" y="80"/>
                    <a:pt x="163" y="49"/>
                    <a:pt x="145" y="27"/>
                  </a:cubicBezTo>
                  <a:cubicBezTo>
                    <a:pt x="143" y="25"/>
                    <a:pt x="140" y="25"/>
                    <a:pt x="138" y="27"/>
                  </a:cubicBezTo>
                  <a:cubicBezTo>
                    <a:pt x="104" y="45"/>
                    <a:pt x="99" y="93"/>
                    <a:pt x="112" y="129"/>
                  </a:cubicBezTo>
                  <a:cubicBezTo>
                    <a:pt x="105" y="135"/>
                    <a:pt x="99" y="141"/>
                    <a:pt x="91" y="147"/>
                  </a:cubicBezTo>
                  <a:cubicBezTo>
                    <a:pt x="75" y="158"/>
                    <a:pt x="54" y="165"/>
                    <a:pt x="36" y="153"/>
                  </a:cubicBezTo>
                  <a:cubicBezTo>
                    <a:pt x="18" y="143"/>
                    <a:pt x="12" y="120"/>
                    <a:pt x="12" y="101"/>
                  </a:cubicBezTo>
                  <a:cubicBezTo>
                    <a:pt x="11" y="77"/>
                    <a:pt x="16" y="51"/>
                    <a:pt x="30" y="31"/>
                  </a:cubicBezTo>
                  <a:cubicBezTo>
                    <a:pt x="34" y="25"/>
                    <a:pt x="24" y="19"/>
                    <a:pt x="20" y="25"/>
                  </a:cubicBezTo>
                  <a:cubicBezTo>
                    <a:pt x="6" y="45"/>
                    <a:pt x="0" y="71"/>
                    <a:pt x="0" y="95"/>
                  </a:cubicBezTo>
                  <a:cubicBezTo>
                    <a:pt x="0" y="118"/>
                    <a:pt x="6" y="144"/>
                    <a:pt x="25" y="160"/>
                  </a:cubicBezTo>
                  <a:cubicBezTo>
                    <a:pt x="44" y="175"/>
                    <a:pt x="69" y="173"/>
                    <a:pt x="90" y="161"/>
                  </a:cubicBezTo>
                  <a:cubicBezTo>
                    <a:pt x="100" y="155"/>
                    <a:pt x="108" y="148"/>
                    <a:pt x="116" y="140"/>
                  </a:cubicBezTo>
                  <a:cubicBezTo>
                    <a:pt x="119" y="145"/>
                    <a:pt x="121" y="149"/>
                    <a:pt x="124" y="153"/>
                  </a:cubicBezTo>
                  <a:cubicBezTo>
                    <a:pt x="139" y="172"/>
                    <a:pt x="163" y="182"/>
                    <a:pt x="187" y="175"/>
                  </a:cubicBezTo>
                  <a:cubicBezTo>
                    <a:pt x="208" y="170"/>
                    <a:pt x="226" y="155"/>
                    <a:pt x="240" y="137"/>
                  </a:cubicBezTo>
                  <a:cubicBezTo>
                    <a:pt x="243" y="144"/>
                    <a:pt x="247" y="151"/>
                    <a:pt x="251" y="156"/>
                  </a:cubicBezTo>
                  <a:cubicBezTo>
                    <a:pt x="267" y="174"/>
                    <a:pt x="290" y="177"/>
                    <a:pt x="312" y="172"/>
                  </a:cubicBezTo>
                  <a:cubicBezTo>
                    <a:pt x="336" y="165"/>
                    <a:pt x="357" y="149"/>
                    <a:pt x="373" y="129"/>
                  </a:cubicBezTo>
                  <a:cubicBezTo>
                    <a:pt x="379" y="145"/>
                    <a:pt x="389" y="159"/>
                    <a:pt x="403" y="169"/>
                  </a:cubicBezTo>
                  <a:cubicBezTo>
                    <a:pt x="426" y="183"/>
                    <a:pt x="456" y="181"/>
                    <a:pt x="479" y="168"/>
                  </a:cubicBezTo>
                  <a:cubicBezTo>
                    <a:pt x="499" y="158"/>
                    <a:pt x="514" y="140"/>
                    <a:pt x="524" y="120"/>
                  </a:cubicBezTo>
                  <a:cubicBezTo>
                    <a:pt x="527" y="126"/>
                    <a:pt x="531" y="133"/>
                    <a:pt x="536" y="138"/>
                  </a:cubicBezTo>
                  <a:cubicBezTo>
                    <a:pt x="552" y="156"/>
                    <a:pt x="576" y="163"/>
                    <a:pt x="598" y="156"/>
                  </a:cubicBezTo>
                  <a:cubicBezTo>
                    <a:pt x="613" y="151"/>
                    <a:pt x="625" y="139"/>
                    <a:pt x="633" y="126"/>
                  </a:cubicBezTo>
                  <a:cubicBezTo>
                    <a:pt x="634" y="127"/>
                    <a:pt x="635" y="128"/>
                    <a:pt x="636" y="129"/>
                  </a:cubicBezTo>
                  <a:cubicBezTo>
                    <a:pt x="662" y="151"/>
                    <a:pt x="706" y="160"/>
                    <a:pt x="731" y="131"/>
                  </a:cubicBezTo>
                  <a:cubicBezTo>
                    <a:pt x="750" y="109"/>
                    <a:pt x="751" y="79"/>
                    <a:pt x="749" y="52"/>
                  </a:cubicBezTo>
                  <a:close/>
                  <a:moveTo>
                    <a:pt x="117" y="93"/>
                  </a:moveTo>
                  <a:cubicBezTo>
                    <a:pt x="117" y="73"/>
                    <a:pt x="123" y="51"/>
                    <a:pt x="140" y="39"/>
                  </a:cubicBezTo>
                  <a:cubicBezTo>
                    <a:pt x="149" y="55"/>
                    <a:pt x="143" y="76"/>
                    <a:pt x="136" y="91"/>
                  </a:cubicBezTo>
                  <a:cubicBezTo>
                    <a:pt x="132" y="101"/>
                    <a:pt x="127" y="110"/>
                    <a:pt x="120" y="118"/>
                  </a:cubicBezTo>
                  <a:cubicBezTo>
                    <a:pt x="118" y="110"/>
                    <a:pt x="117" y="102"/>
                    <a:pt x="117" y="93"/>
                  </a:cubicBezTo>
                  <a:close/>
                  <a:moveTo>
                    <a:pt x="244" y="101"/>
                  </a:moveTo>
                  <a:cubicBezTo>
                    <a:pt x="243" y="82"/>
                    <a:pt x="247" y="63"/>
                    <a:pt x="256" y="47"/>
                  </a:cubicBezTo>
                  <a:cubicBezTo>
                    <a:pt x="263" y="66"/>
                    <a:pt x="256" y="88"/>
                    <a:pt x="247" y="105"/>
                  </a:cubicBezTo>
                  <a:cubicBezTo>
                    <a:pt x="246" y="107"/>
                    <a:pt x="245" y="108"/>
                    <a:pt x="245" y="110"/>
                  </a:cubicBezTo>
                  <a:cubicBezTo>
                    <a:pt x="244" y="107"/>
                    <a:pt x="244" y="104"/>
                    <a:pt x="244" y="101"/>
                  </a:cubicBezTo>
                  <a:close/>
                  <a:moveTo>
                    <a:pt x="383" y="50"/>
                  </a:moveTo>
                  <a:cubicBezTo>
                    <a:pt x="386" y="66"/>
                    <a:pt x="384" y="83"/>
                    <a:pt x="377" y="99"/>
                  </a:cubicBezTo>
                  <a:cubicBezTo>
                    <a:pt x="375" y="82"/>
                    <a:pt x="377" y="65"/>
                    <a:pt x="383" y="50"/>
                  </a:cubicBezTo>
                  <a:close/>
                  <a:moveTo>
                    <a:pt x="523" y="77"/>
                  </a:moveTo>
                  <a:cubicBezTo>
                    <a:pt x="521" y="60"/>
                    <a:pt x="521" y="40"/>
                    <a:pt x="527" y="23"/>
                  </a:cubicBezTo>
                  <a:cubicBezTo>
                    <a:pt x="531" y="44"/>
                    <a:pt x="530" y="66"/>
                    <a:pt x="525" y="86"/>
                  </a:cubicBezTo>
                  <a:cubicBezTo>
                    <a:pt x="525" y="86"/>
                    <a:pt x="525" y="86"/>
                    <a:pt x="525" y="86"/>
                  </a:cubicBezTo>
                  <a:cubicBezTo>
                    <a:pt x="524" y="83"/>
                    <a:pt x="523" y="80"/>
                    <a:pt x="523" y="77"/>
                  </a:cubicBezTo>
                  <a:close/>
                  <a:moveTo>
                    <a:pt x="620" y="85"/>
                  </a:moveTo>
                  <a:cubicBezTo>
                    <a:pt x="614" y="65"/>
                    <a:pt x="618" y="46"/>
                    <a:pt x="627" y="28"/>
                  </a:cubicBezTo>
                  <a:cubicBezTo>
                    <a:pt x="638" y="45"/>
                    <a:pt x="638" y="67"/>
                    <a:pt x="635" y="86"/>
                  </a:cubicBezTo>
                  <a:cubicBezTo>
                    <a:pt x="634" y="92"/>
                    <a:pt x="632" y="99"/>
                    <a:pt x="630" y="105"/>
                  </a:cubicBezTo>
                  <a:cubicBezTo>
                    <a:pt x="625" y="99"/>
                    <a:pt x="622" y="92"/>
                    <a:pt x="620" y="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21914" y="3694944"/>
              <a:ext cx="702021" cy="176493"/>
            </a:xfrm>
            <a:custGeom>
              <a:rect b="b" l="l" r="r" t="t"/>
              <a:pathLst>
                <a:path extrusionOk="0" h="150" w="598">
                  <a:moveTo>
                    <a:pt x="586" y="8"/>
                  </a:moveTo>
                  <a:cubicBezTo>
                    <a:pt x="580" y="43"/>
                    <a:pt x="562" y="86"/>
                    <a:pt x="522" y="88"/>
                  </a:cubicBezTo>
                  <a:cubicBezTo>
                    <a:pt x="504" y="89"/>
                    <a:pt x="485" y="81"/>
                    <a:pt x="473" y="68"/>
                  </a:cubicBezTo>
                  <a:cubicBezTo>
                    <a:pt x="480" y="49"/>
                    <a:pt x="487" y="23"/>
                    <a:pt x="477" y="3"/>
                  </a:cubicBezTo>
                  <a:cubicBezTo>
                    <a:pt x="475" y="0"/>
                    <a:pt x="470" y="0"/>
                    <a:pt x="468" y="2"/>
                  </a:cubicBezTo>
                  <a:cubicBezTo>
                    <a:pt x="456" y="13"/>
                    <a:pt x="448" y="29"/>
                    <a:pt x="450" y="45"/>
                  </a:cubicBezTo>
                  <a:cubicBezTo>
                    <a:pt x="451" y="54"/>
                    <a:pt x="455" y="63"/>
                    <a:pt x="460" y="70"/>
                  </a:cubicBezTo>
                  <a:cubicBezTo>
                    <a:pt x="454" y="84"/>
                    <a:pt x="445" y="98"/>
                    <a:pt x="435" y="109"/>
                  </a:cubicBezTo>
                  <a:cubicBezTo>
                    <a:pt x="424" y="120"/>
                    <a:pt x="407" y="126"/>
                    <a:pt x="392" y="119"/>
                  </a:cubicBezTo>
                  <a:cubicBezTo>
                    <a:pt x="383" y="116"/>
                    <a:pt x="377" y="108"/>
                    <a:pt x="374" y="99"/>
                  </a:cubicBezTo>
                  <a:cubicBezTo>
                    <a:pt x="386" y="80"/>
                    <a:pt x="393" y="57"/>
                    <a:pt x="385" y="36"/>
                  </a:cubicBezTo>
                  <a:cubicBezTo>
                    <a:pt x="383" y="31"/>
                    <a:pt x="379" y="30"/>
                    <a:pt x="375" y="33"/>
                  </a:cubicBezTo>
                  <a:cubicBezTo>
                    <a:pt x="357" y="47"/>
                    <a:pt x="353" y="75"/>
                    <a:pt x="361" y="98"/>
                  </a:cubicBezTo>
                  <a:cubicBezTo>
                    <a:pt x="360" y="99"/>
                    <a:pt x="359" y="99"/>
                    <a:pt x="359" y="100"/>
                  </a:cubicBezTo>
                  <a:cubicBezTo>
                    <a:pt x="344" y="117"/>
                    <a:pt x="324" y="132"/>
                    <a:pt x="301" y="134"/>
                  </a:cubicBezTo>
                  <a:cubicBezTo>
                    <a:pt x="273" y="137"/>
                    <a:pt x="248" y="116"/>
                    <a:pt x="237" y="91"/>
                  </a:cubicBezTo>
                  <a:cubicBezTo>
                    <a:pt x="250" y="72"/>
                    <a:pt x="263" y="46"/>
                    <a:pt x="255" y="22"/>
                  </a:cubicBezTo>
                  <a:cubicBezTo>
                    <a:pt x="254" y="18"/>
                    <a:pt x="250" y="17"/>
                    <a:pt x="247" y="18"/>
                  </a:cubicBezTo>
                  <a:cubicBezTo>
                    <a:pt x="229" y="26"/>
                    <a:pt x="219" y="44"/>
                    <a:pt x="219" y="63"/>
                  </a:cubicBezTo>
                  <a:cubicBezTo>
                    <a:pt x="219" y="72"/>
                    <a:pt x="221" y="81"/>
                    <a:pt x="224" y="90"/>
                  </a:cubicBezTo>
                  <a:cubicBezTo>
                    <a:pt x="213" y="105"/>
                    <a:pt x="200" y="118"/>
                    <a:pt x="184" y="127"/>
                  </a:cubicBezTo>
                  <a:cubicBezTo>
                    <a:pt x="168" y="136"/>
                    <a:pt x="149" y="138"/>
                    <a:pt x="132" y="129"/>
                  </a:cubicBezTo>
                  <a:cubicBezTo>
                    <a:pt x="118" y="120"/>
                    <a:pt x="109" y="105"/>
                    <a:pt x="106" y="89"/>
                  </a:cubicBezTo>
                  <a:cubicBezTo>
                    <a:pt x="112" y="82"/>
                    <a:pt x="117" y="74"/>
                    <a:pt x="120" y="65"/>
                  </a:cubicBezTo>
                  <a:cubicBezTo>
                    <a:pt x="127" y="50"/>
                    <a:pt x="126" y="31"/>
                    <a:pt x="113" y="19"/>
                  </a:cubicBezTo>
                  <a:cubicBezTo>
                    <a:pt x="111" y="17"/>
                    <a:pt x="106" y="17"/>
                    <a:pt x="104" y="20"/>
                  </a:cubicBezTo>
                  <a:cubicBezTo>
                    <a:pt x="93" y="39"/>
                    <a:pt x="89" y="63"/>
                    <a:pt x="93" y="85"/>
                  </a:cubicBezTo>
                  <a:cubicBezTo>
                    <a:pt x="91" y="87"/>
                    <a:pt x="89" y="89"/>
                    <a:pt x="87" y="91"/>
                  </a:cubicBezTo>
                  <a:cubicBezTo>
                    <a:pt x="77" y="99"/>
                    <a:pt x="63" y="105"/>
                    <a:pt x="50" y="103"/>
                  </a:cubicBezTo>
                  <a:cubicBezTo>
                    <a:pt x="35" y="101"/>
                    <a:pt x="21" y="89"/>
                    <a:pt x="17" y="75"/>
                  </a:cubicBezTo>
                  <a:cubicBezTo>
                    <a:pt x="10" y="55"/>
                    <a:pt x="16" y="31"/>
                    <a:pt x="25" y="13"/>
                  </a:cubicBezTo>
                  <a:cubicBezTo>
                    <a:pt x="28" y="6"/>
                    <a:pt x="19" y="0"/>
                    <a:pt x="15" y="7"/>
                  </a:cubicBezTo>
                  <a:cubicBezTo>
                    <a:pt x="6" y="26"/>
                    <a:pt x="0" y="50"/>
                    <a:pt x="4" y="72"/>
                  </a:cubicBezTo>
                  <a:cubicBezTo>
                    <a:pt x="8" y="91"/>
                    <a:pt x="23" y="108"/>
                    <a:pt x="42" y="113"/>
                  </a:cubicBezTo>
                  <a:cubicBezTo>
                    <a:pt x="61" y="119"/>
                    <a:pt x="81" y="111"/>
                    <a:pt x="96" y="98"/>
                  </a:cubicBezTo>
                  <a:cubicBezTo>
                    <a:pt x="101" y="113"/>
                    <a:pt x="109" y="125"/>
                    <a:pt x="121" y="134"/>
                  </a:cubicBezTo>
                  <a:cubicBezTo>
                    <a:pt x="138" y="147"/>
                    <a:pt x="161" y="150"/>
                    <a:pt x="181" y="141"/>
                  </a:cubicBezTo>
                  <a:cubicBezTo>
                    <a:pt x="200" y="133"/>
                    <a:pt x="216" y="118"/>
                    <a:pt x="229" y="101"/>
                  </a:cubicBezTo>
                  <a:cubicBezTo>
                    <a:pt x="233" y="107"/>
                    <a:pt x="236" y="113"/>
                    <a:pt x="241" y="118"/>
                  </a:cubicBezTo>
                  <a:cubicBezTo>
                    <a:pt x="254" y="134"/>
                    <a:pt x="273" y="145"/>
                    <a:pt x="294" y="146"/>
                  </a:cubicBezTo>
                  <a:cubicBezTo>
                    <a:pt x="319" y="146"/>
                    <a:pt x="343" y="133"/>
                    <a:pt x="361" y="115"/>
                  </a:cubicBezTo>
                  <a:cubicBezTo>
                    <a:pt x="363" y="113"/>
                    <a:pt x="364" y="111"/>
                    <a:pt x="366" y="109"/>
                  </a:cubicBezTo>
                  <a:cubicBezTo>
                    <a:pt x="370" y="116"/>
                    <a:pt x="375" y="122"/>
                    <a:pt x="382" y="127"/>
                  </a:cubicBezTo>
                  <a:cubicBezTo>
                    <a:pt x="397" y="137"/>
                    <a:pt x="420" y="135"/>
                    <a:pt x="434" y="124"/>
                  </a:cubicBezTo>
                  <a:cubicBezTo>
                    <a:pt x="449" y="113"/>
                    <a:pt x="460" y="96"/>
                    <a:pt x="468" y="79"/>
                  </a:cubicBezTo>
                  <a:cubicBezTo>
                    <a:pt x="469" y="80"/>
                    <a:pt x="470" y="81"/>
                    <a:pt x="472" y="82"/>
                  </a:cubicBezTo>
                  <a:cubicBezTo>
                    <a:pt x="498" y="104"/>
                    <a:pt x="536" y="105"/>
                    <a:pt x="563" y="83"/>
                  </a:cubicBezTo>
                  <a:cubicBezTo>
                    <a:pt x="584" y="65"/>
                    <a:pt x="593" y="37"/>
                    <a:pt x="597" y="11"/>
                  </a:cubicBezTo>
                  <a:cubicBezTo>
                    <a:pt x="598" y="4"/>
                    <a:pt x="587" y="1"/>
                    <a:pt x="586" y="8"/>
                  </a:cubicBezTo>
                  <a:close/>
                  <a:moveTo>
                    <a:pt x="110" y="34"/>
                  </a:moveTo>
                  <a:cubicBezTo>
                    <a:pt x="117" y="46"/>
                    <a:pt x="112" y="61"/>
                    <a:pt x="103" y="73"/>
                  </a:cubicBezTo>
                  <a:cubicBezTo>
                    <a:pt x="103" y="60"/>
                    <a:pt x="105" y="46"/>
                    <a:pt x="110" y="34"/>
                  </a:cubicBezTo>
                  <a:close/>
                  <a:moveTo>
                    <a:pt x="246" y="32"/>
                  </a:moveTo>
                  <a:cubicBezTo>
                    <a:pt x="247" y="48"/>
                    <a:pt x="240" y="64"/>
                    <a:pt x="232" y="78"/>
                  </a:cubicBezTo>
                  <a:cubicBezTo>
                    <a:pt x="232" y="75"/>
                    <a:pt x="231" y="73"/>
                    <a:pt x="231" y="71"/>
                  </a:cubicBezTo>
                  <a:cubicBezTo>
                    <a:pt x="229" y="55"/>
                    <a:pt x="234" y="41"/>
                    <a:pt x="246" y="32"/>
                  </a:cubicBezTo>
                  <a:close/>
                  <a:moveTo>
                    <a:pt x="377" y="49"/>
                  </a:moveTo>
                  <a:cubicBezTo>
                    <a:pt x="378" y="61"/>
                    <a:pt x="375" y="73"/>
                    <a:pt x="370" y="84"/>
                  </a:cubicBezTo>
                  <a:cubicBezTo>
                    <a:pt x="368" y="72"/>
                    <a:pt x="370" y="59"/>
                    <a:pt x="377" y="49"/>
                  </a:cubicBezTo>
                  <a:close/>
                  <a:moveTo>
                    <a:pt x="463" y="30"/>
                  </a:moveTo>
                  <a:cubicBezTo>
                    <a:pt x="464" y="26"/>
                    <a:pt x="467" y="21"/>
                    <a:pt x="470" y="17"/>
                  </a:cubicBezTo>
                  <a:cubicBezTo>
                    <a:pt x="473" y="30"/>
                    <a:pt x="469" y="45"/>
                    <a:pt x="465" y="57"/>
                  </a:cubicBezTo>
                  <a:cubicBezTo>
                    <a:pt x="464" y="54"/>
                    <a:pt x="463" y="52"/>
                    <a:pt x="462" y="49"/>
                  </a:cubicBezTo>
                  <a:cubicBezTo>
                    <a:pt x="461" y="43"/>
                    <a:pt x="461" y="37"/>
                    <a:pt x="463" y="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147760" y="3584181"/>
              <a:ext cx="516621" cy="937539"/>
            </a:xfrm>
            <a:custGeom>
              <a:rect b="b" l="l" r="r" t="t"/>
              <a:pathLst>
                <a:path extrusionOk="0" h="1058" w="583">
                  <a:moveTo>
                    <a:pt x="583" y="241"/>
                  </a:moveTo>
                  <a:lnTo>
                    <a:pt x="511" y="203"/>
                  </a:lnTo>
                  <a:lnTo>
                    <a:pt x="395" y="299"/>
                  </a:lnTo>
                  <a:lnTo>
                    <a:pt x="371" y="0"/>
                  </a:lnTo>
                  <a:lnTo>
                    <a:pt x="166" y="0"/>
                  </a:lnTo>
                  <a:lnTo>
                    <a:pt x="149" y="186"/>
                  </a:lnTo>
                  <a:lnTo>
                    <a:pt x="57" y="109"/>
                  </a:lnTo>
                  <a:lnTo>
                    <a:pt x="0" y="140"/>
                  </a:lnTo>
                  <a:lnTo>
                    <a:pt x="138" y="324"/>
                  </a:lnTo>
                  <a:lnTo>
                    <a:pt x="73" y="1058"/>
                  </a:lnTo>
                  <a:lnTo>
                    <a:pt x="459" y="1058"/>
                  </a:lnTo>
                  <a:lnTo>
                    <a:pt x="410" y="471"/>
                  </a:lnTo>
                  <a:lnTo>
                    <a:pt x="583" y="2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8270" y="3584181"/>
              <a:ext cx="432438" cy="937539"/>
              <a:chOff x="198270" y="3584181"/>
              <a:chExt cx="432438" cy="937539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269161" y="3959905"/>
                <a:ext cx="147986" cy="320783"/>
              </a:xfrm>
              <a:custGeom>
                <a:rect b="b" l="l" r="r" t="t"/>
                <a:pathLst>
                  <a:path extrusionOk="0" h="266" w="123">
                    <a:moveTo>
                      <a:pt x="93" y="35"/>
                    </a:moveTo>
                    <a:cubicBezTo>
                      <a:pt x="86" y="32"/>
                      <a:pt x="78" y="37"/>
                      <a:pt x="70" y="49"/>
                    </a:cubicBezTo>
                    <a:cubicBezTo>
                      <a:pt x="62" y="60"/>
                      <a:pt x="53" y="95"/>
                      <a:pt x="49" y="133"/>
                    </a:cubicBezTo>
                    <a:cubicBezTo>
                      <a:pt x="44" y="177"/>
                      <a:pt x="47" y="210"/>
                      <a:pt x="55" y="222"/>
                    </a:cubicBezTo>
                    <a:cubicBezTo>
                      <a:pt x="59" y="227"/>
                      <a:pt x="64" y="228"/>
                      <a:pt x="69" y="226"/>
                    </a:cubicBezTo>
                    <a:cubicBezTo>
                      <a:pt x="99" y="216"/>
                      <a:pt x="99" y="137"/>
                      <a:pt x="93" y="106"/>
                    </a:cubicBezTo>
                    <a:cubicBezTo>
                      <a:pt x="91" y="93"/>
                      <a:pt x="89" y="86"/>
                      <a:pt x="85" y="86"/>
                    </a:cubicBezTo>
                    <a:cubicBezTo>
                      <a:pt x="66" y="86"/>
                      <a:pt x="63" y="165"/>
                      <a:pt x="62" y="174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6" y="151"/>
                      <a:pt x="71" y="89"/>
                      <a:pt x="85" y="89"/>
                    </a:cubicBezTo>
                    <a:cubicBezTo>
                      <a:pt x="86" y="89"/>
                      <a:pt x="89" y="92"/>
                      <a:pt x="91" y="106"/>
                    </a:cubicBezTo>
                    <a:cubicBezTo>
                      <a:pt x="97" y="143"/>
                      <a:pt x="95" y="215"/>
                      <a:pt x="68" y="224"/>
                    </a:cubicBezTo>
                    <a:cubicBezTo>
                      <a:pt x="64" y="226"/>
                      <a:pt x="60" y="224"/>
                      <a:pt x="57" y="220"/>
                    </a:cubicBezTo>
                    <a:cubicBezTo>
                      <a:pt x="39" y="195"/>
                      <a:pt x="55" y="73"/>
                      <a:pt x="72" y="50"/>
                    </a:cubicBezTo>
                    <a:cubicBezTo>
                      <a:pt x="79" y="39"/>
                      <a:pt x="86" y="35"/>
                      <a:pt x="92" y="37"/>
                    </a:cubicBezTo>
                    <a:cubicBezTo>
                      <a:pt x="111" y="43"/>
                      <a:pt x="120" y="108"/>
                      <a:pt x="120" y="127"/>
                    </a:cubicBezTo>
                    <a:cubicBezTo>
                      <a:pt x="120" y="163"/>
                      <a:pt x="108" y="262"/>
                      <a:pt x="69" y="264"/>
                    </a:cubicBezTo>
                    <a:cubicBezTo>
                      <a:pt x="55" y="265"/>
                      <a:pt x="44" y="259"/>
                      <a:pt x="36" y="247"/>
                    </a:cubicBezTo>
                    <a:cubicBezTo>
                      <a:pt x="2" y="192"/>
                      <a:pt x="38" y="31"/>
                      <a:pt x="54" y="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6" y="30"/>
                      <a:pt x="0" y="193"/>
                      <a:pt x="34" y="248"/>
                    </a:cubicBezTo>
                    <a:cubicBezTo>
                      <a:pt x="42" y="260"/>
                      <a:pt x="53" y="266"/>
                      <a:pt x="67" y="266"/>
                    </a:cubicBezTo>
                    <a:cubicBezTo>
                      <a:pt x="68" y="266"/>
                      <a:pt x="68" y="266"/>
                      <a:pt x="69" y="266"/>
                    </a:cubicBezTo>
                    <a:cubicBezTo>
                      <a:pt x="113" y="264"/>
                      <a:pt x="123" y="154"/>
                      <a:pt x="123" y="127"/>
                    </a:cubicBezTo>
                    <a:cubicBezTo>
                      <a:pt x="123" y="113"/>
                      <a:pt x="115" y="41"/>
                      <a:pt x="93" y="35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350686" y="3584181"/>
                <a:ext cx="124060" cy="937539"/>
              </a:xfrm>
              <a:custGeom>
                <a:rect b="b" l="l" r="r" t="t"/>
                <a:pathLst>
                  <a:path extrusionOk="0" h="778" w="103">
                    <a:moveTo>
                      <a:pt x="46" y="637"/>
                    </a:moveTo>
                    <a:cubicBezTo>
                      <a:pt x="65" y="605"/>
                      <a:pt x="84" y="573"/>
                      <a:pt x="92" y="537"/>
                    </a:cubicBezTo>
                    <a:cubicBezTo>
                      <a:pt x="100" y="500"/>
                      <a:pt x="103" y="452"/>
                      <a:pt x="100" y="410"/>
                    </a:cubicBezTo>
                    <a:cubicBezTo>
                      <a:pt x="98" y="379"/>
                      <a:pt x="92" y="334"/>
                      <a:pt x="77" y="294"/>
                    </a:cubicBezTo>
                    <a:cubicBezTo>
                      <a:pt x="72" y="281"/>
                      <a:pt x="65" y="268"/>
                      <a:pt x="59" y="256"/>
                    </a:cubicBezTo>
                    <a:cubicBezTo>
                      <a:pt x="49" y="235"/>
                      <a:pt x="38" y="213"/>
                      <a:pt x="31" y="190"/>
                    </a:cubicBezTo>
                    <a:cubicBezTo>
                      <a:pt x="18" y="145"/>
                      <a:pt x="16" y="98"/>
                      <a:pt x="14" y="53"/>
                    </a:cubicBezTo>
                    <a:cubicBezTo>
                      <a:pt x="13" y="36"/>
                      <a:pt x="13" y="18"/>
                      <a:pt x="1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18"/>
                      <a:pt x="11" y="36"/>
                      <a:pt x="12" y="53"/>
                    </a:cubicBezTo>
                    <a:cubicBezTo>
                      <a:pt x="14" y="99"/>
                      <a:pt x="16" y="146"/>
                      <a:pt x="29" y="191"/>
                    </a:cubicBezTo>
                    <a:cubicBezTo>
                      <a:pt x="36" y="214"/>
                      <a:pt x="46" y="236"/>
                      <a:pt x="57" y="257"/>
                    </a:cubicBezTo>
                    <a:cubicBezTo>
                      <a:pt x="63" y="269"/>
                      <a:pt x="69" y="282"/>
                      <a:pt x="75" y="295"/>
                    </a:cubicBezTo>
                    <a:cubicBezTo>
                      <a:pt x="90" y="334"/>
                      <a:pt x="96" y="379"/>
                      <a:pt x="98" y="410"/>
                    </a:cubicBezTo>
                    <a:cubicBezTo>
                      <a:pt x="101" y="452"/>
                      <a:pt x="98" y="500"/>
                      <a:pt x="90" y="537"/>
                    </a:cubicBezTo>
                    <a:cubicBezTo>
                      <a:pt x="82" y="572"/>
                      <a:pt x="63" y="604"/>
                      <a:pt x="44" y="636"/>
                    </a:cubicBezTo>
                    <a:cubicBezTo>
                      <a:pt x="40" y="643"/>
                      <a:pt x="36" y="650"/>
                      <a:pt x="32" y="657"/>
                    </a:cubicBezTo>
                    <a:cubicBezTo>
                      <a:pt x="12" y="695"/>
                      <a:pt x="6" y="737"/>
                      <a:pt x="0" y="778"/>
                    </a:cubicBezTo>
                    <a:cubicBezTo>
                      <a:pt x="3" y="778"/>
                      <a:pt x="3" y="778"/>
                      <a:pt x="3" y="778"/>
                    </a:cubicBezTo>
                    <a:cubicBezTo>
                      <a:pt x="8" y="737"/>
                      <a:pt x="14" y="695"/>
                      <a:pt x="34" y="658"/>
                    </a:cubicBezTo>
                    <a:cubicBezTo>
                      <a:pt x="38" y="651"/>
                      <a:pt x="42" y="644"/>
                      <a:pt x="46" y="63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45236" y="3584181"/>
                <a:ext cx="86842" cy="937539"/>
              </a:xfrm>
              <a:custGeom>
                <a:rect b="b" l="l" r="r" t="t"/>
                <a:pathLst>
                  <a:path extrusionOk="0" h="778" w="72">
                    <a:moveTo>
                      <a:pt x="41" y="641"/>
                    </a:moveTo>
                    <a:cubicBezTo>
                      <a:pt x="37" y="628"/>
                      <a:pt x="32" y="615"/>
                      <a:pt x="26" y="603"/>
                    </a:cubicBezTo>
                    <a:cubicBezTo>
                      <a:pt x="17" y="583"/>
                      <a:pt x="8" y="564"/>
                      <a:pt x="6" y="541"/>
                    </a:cubicBezTo>
                    <a:cubicBezTo>
                      <a:pt x="2" y="500"/>
                      <a:pt x="2" y="455"/>
                      <a:pt x="6" y="415"/>
                    </a:cubicBezTo>
                    <a:cubicBezTo>
                      <a:pt x="10" y="377"/>
                      <a:pt x="23" y="339"/>
                      <a:pt x="36" y="303"/>
                    </a:cubicBezTo>
                    <a:cubicBezTo>
                      <a:pt x="47" y="269"/>
                      <a:pt x="59" y="233"/>
                      <a:pt x="65" y="197"/>
                    </a:cubicBezTo>
                    <a:cubicBezTo>
                      <a:pt x="72" y="145"/>
                      <a:pt x="67" y="92"/>
                      <a:pt x="63" y="40"/>
                    </a:cubicBezTo>
                    <a:cubicBezTo>
                      <a:pt x="61" y="27"/>
                      <a:pt x="60" y="13"/>
                      <a:pt x="59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8" y="13"/>
                      <a:pt x="59" y="27"/>
                      <a:pt x="60" y="40"/>
                    </a:cubicBezTo>
                    <a:cubicBezTo>
                      <a:pt x="65" y="92"/>
                      <a:pt x="70" y="145"/>
                      <a:pt x="62" y="197"/>
                    </a:cubicBezTo>
                    <a:cubicBezTo>
                      <a:pt x="57" y="233"/>
                      <a:pt x="45" y="268"/>
                      <a:pt x="33" y="302"/>
                    </a:cubicBezTo>
                    <a:cubicBezTo>
                      <a:pt x="23" y="332"/>
                      <a:pt x="13" y="363"/>
                      <a:pt x="7" y="394"/>
                    </a:cubicBezTo>
                    <a:cubicBezTo>
                      <a:pt x="1" y="463"/>
                      <a:pt x="1" y="463"/>
                      <a:pt x="1" y="463"/>
                    </a:cubicBezTo>
                    <a:cubicBezTo>
                      <a:pt x="0" y="489"/>
                      <a:pt x="1" y="516"/>
                      <a:pt x="4" y="541"/>
                    </a:cubicBezTo>
                    <a:cubicBezTo>
                      <a:pt x="6" y="565"/>
                      <a:pt x="14" y="584"/>
                      <a:pt x="24" y="604"/>
                    </a:cubicBezTo>
                    <a:cubicBezTo>
                      <a:pt x="29" y="616"/>
                      <a:pt x="35" y="628"/>
                      <a:pt x="39" y="642"/>
                    </a:cubicBezTo>
                    <a:cubicBezTo>
                      <a:pt x="54" y="684"/>
                      <a:pt x="51" y="733"/>
                      <a:pt x="45" y="778"/>
                    </a:cubicBezTo>
                    <a:cubicBezTo>
                      <a:pt x="47" y="778"/>
                      <a:pt x="47" y="778"/>
                      <a:pt x="47" y="778"/>
                    </a:cubicBezTo>
                    <a:cubicBezTo>
                      <a:pt x="53" y="732"/>
                      <a:pt x="56" y="684"/>
                      <a:pt x="41" y="641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412716" y="3584181"/>
                <a:ext cx="110768" cy="404081"/>
              </a:xfrm>
              <a:custGeom>
                <a:rect b="b" l="l" r="r" t="t"/>
                <a:pathLst>
                  <a:path extrusionOk="0" h="335" w="92">
                    <a:moveTo>
                      <a:pt x="92" y="333"/>
                    </a:moveTo>
                    <a:cubicBezTo>
                      <a:pt x="33" y="250"/>
                      <a:pt x="4" y="142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3"/>
                      <a:pt x="31" y="251"/>
                      <a:pt x="90" y="335"/>
                    </a:cubicBezTo>
                    <a:lnTo>
                      <a:pt x="92" y="333"/>
                    </a:ln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467657" y="3584181"/>
                <a:ext cx="25698" cy="203813"/>
              </a:xfrm>
              <a:custGeom>
                <a:rect b="b" l="l" r="r" t="t"/>
                <a:pathLst>
                  <a:path extrusionOk="0" h="169" w="21">
                    <a:moveTo>
                      <a:pt x="21" y="169"/>
                    </a:moveTo>
                    <a:cubicBezTo>
                      <a:pt x="20" y="160"/>
                      <a:pt x="20" y="160"/>
                      <a:pt x="20" y="160"/>
                    </a:cubicBezTo>
                    <a:cubicBezTo>
                      <a:pt x="20" y="159"/>
                      <a:pt x="20" y="158"/>
                      <a:pt x="20" y="157"/>
                    </a:cubicBezTo>
                    <a:cubicBezTo>
                      <a:pt x="9" y="113"/>
                      <a:pt x="3" y="57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7" y="114"/>
                      <a:pt x="17" y="158"/>
                    </a:cubicBezTo>
                    <a:cubicBezTo>
                      <a:pt x="18" y="162"/>
                      <a:pt x="20" y="166"/>
                      <a:pt x="21" y="169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519940" y="3829642"/>
                <a:ext cx="61144" cy="81525"/>
              </a:xfrm>
              <a:custGeom>
                <a:rect b="b" l="l" r="r" t="t"/>
                <a:pathLst>
                  <a:path extrusionOk="0" h="67" w="51">
                    <a:moveTo>
                      <a:pt x="30" y="37"/>
                    </a:moveTo>
                    <a:cubicBezTo>
                      <a:pt x="34" y="42"/>
                      <a:pt x="38" y="49"/>
                      <a:pt x="43" y="57"/>
                    </a:cubicBezTo>
                    <a:cubicBezTo>
                      <a:pt x="45" y="60"/>
                      <a:pt x="47" y="63"/>
                      <a:pt x="50" y="67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49" y="62"/>
                      <a:pt x="47" y="58"/>
                      <a:pt x="45" y="55"/>
                    </a:cubicBezTo>
                    <a:cubicBezTo>
                      <a:pt x="40" y="48"/>
                      <a:pt x="36" y="41"/>
                      <a:pt x="32" y="36"/>
                    </a:cubicBezTo>
                    <a:cubicBezTo>
                      <a:pt x="26" y="28"/>
                      <a:pt x="20" y="21"/>
                      <a:pt x="14" y="14"/>
                    </a:cubicBezTo>
                    <a:cubicBezTo>
                      <a:pt x="10" y="9"/>
                      <a:pt x="6" y="5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6"/>
                      <a:pt x="8" y="11"/>
                      <a:pt x="12" y="15"/>
                    </a:cubicBezTo>
                    <a:cubicBezTo>
                      <a:pt x="18" y="22"/>
                      <a:pt x="24" y="29"/>
                      <a:pt x="30" y="3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1"/>
              <p:cNvSpPr/>
              <p:nvPr/>
            </p:nvSpPr>
            <p:spPr>
              <a:xfrm>
                <a:off x="584628" y="3775587"/>
                <a:ext cx="46079" cy="69119"/>
              </a:xfrm>
              <a:custGeom>
                <a:rect b="b" l="l" r="r" t="t"/>
                <a:pathLst>
                  <a:path extrusionOk="0" h="57" w="38">
                    <a:moveTo>
                      <a:pt x="37" y="57"/>
                    </a:moveTo>
                    <a:cubicBezTo>
                      <a:pt x="38" y="55"/>
                      <a:pt x="38" y="55"/>
                      <a:pt x="38" y="55"/>
                    </a:cubicBezTo>
                    <a:cubicBezTo>
                      <a:pt x="37" y="54"/>
                      <a:pt x="36" y="53"/>
                      <a:pt x="35" y="52"/>
                    </a:cubicBezTo>
                    <a:cubicBezTo>
                      <a:pt x="24" y="35"/>
                      <a:pt x="13" y="17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1" y="19"/>
                      <a:pt x="22" y="36"/>
                      <a:pt x="34" y="53"/>
                    </a:cubicBezTo>
                    <a:cubicBezTo>
                      <a:pt x="35" y="54"/>
                      <a:pt x="36" y="56"/>
                      <a:pt x="37" y="5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1"/>
              <p:cNvSpPr/>
              <p:nvPr/>
            </p:nvSpPr>
            <p:spPr>
              <a:xfrm>
                <a:off x="410944" y="4277144"/>
                <a:ext cx="123174" cy="244575"/>
              </a:xfrm>
              <a:custGeom>
                <a:rect b="b" l="l" r="r" t="t"/>
                <a:pathLst>
                  <a:path extrusionOk="0" h="203" w="102">
                    <a:moveTo>
                      <a:pt x="23" y="94"/>
                    </a:moveTo>
                    <a:cubicBezTo>
                      <a:pt x="34" y="79"/>
                      <a:pt x="48" y="65"/>
                      <a:pt x="61" y="51"/>
                    </a:cubicBezTo>
                    <a:cubicBezTo>
                      <a:pt x="76" y="37"/>
                      <a:pt x="91" y="22"/>
                      <a:pt x="102" y="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18"/>
                      <a:pt x="76" y="34"/>
                      <a:pt x="60" y="50"/>
                    </a:cubicBezTo>
                    <a:cubicBezTo>
                      <a:pt x="46" y="63"/>
                      <a:pt x="32" y="77"/>
                      <a:pt x="21" y="93"/>
                    </a:cubicBezTo>
                    <a:cubicBezTo>
                      <a:pt x="0" y="125"/>
                      <a:pt x="0" y="161"/>
                      <a:pt x="0" y="197"/>
                    </a:cubicBezTo>
                    <a:cubicBezTo>
                      <a:pt x="0" y="199"/>
                      <a:pt x="0" y="201"/>
                      <a:pt x="1" y="203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3" y="201"/>
                      <a:pt x="3" y="199"/>
                      <a:pt x="3" y="197"/>
                    </a:cubicBezTo>
                    <a:cubicBezTo>
                      <a:pt x="3" y="162"/>
                      <a:pt x="3" y="125"/>
                      <a:pt x="23" y="94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1"/>
              <p:cNvSpPr/>
              <p:nvPr/>
            </p:nvSpPr>
            <p:spPr>
              <a:xfrm>
                <a:off x="477405" y="4368417"/>
                <a:ext cx="64689" cy="153303"/>
              </a:xfrm>
              <a:custGeom>
                <a:rect b="b" l="l" r="r" t="t"/>
                <a:pathLst>
                  <a:path extrusionOk="0" h="127" w="54">
                    <a:moveTo>
                      <a:pt x="21" y="21"/>
                    </a:moveTo>
                    <a:cubicBezTo>
                      <a:pt x="29" y="10"/>
                      <a:pt x="40" y="4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9" y="2"/>
                      <a:pt x="28" y="9"/>
                      <a:pt x="19" y="20"/>
                    </a:cubicBezTo>
                    <a:cubicBezTo>
                      <a:pt x="0" y="45"/>
                      <a:pt x="0" y="89"/>
                      <a:pt x="6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2" y="90"/>
                      <a:pt x="2" y="46"/>
                      <a:pt x="21" y="21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254983" y="3741914"/>
                <a:ext cx="20382" cy="110768"/>
              </a:xfrm>
              <a:custGeom>
                <a:rect b="b" l="l" r="r" t="t"/>
                <a:pathLst>
                  <a:path extrusionOk="0" h="92" w="17">
                    <a:moveTo>
                      <a:pt x="17" y="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17"/>
                      <a:pt x="15" y="32"/>
                      <a:pt x="14" y="37"/>
                    </a:cubicBezTo>
                    <a:cubicBezTo>
                      <a:pt x="11" y="55"/>
                      <a:pt x="6" y="73"/>
                      <a:pt x="0" y="90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8" y="74"/>
                      <a:pt x="13" y="56"/>
                      <a:pt x="16" y="38"/>
                    </a:cubicBezTo>
                    <a:cubicBezTo>
                      <a:pt x="17" y="32"/>
                      <a:pt x="17" y="18"/>
                      <a:pt x="17" y="2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98270" y="3694948"/>
                <a:ext cx="20382" cy="83297"/>
              </a:xfrm>
              <a:custGeom>
                <a:rect b="b" l="l" r="r" t="t"/>
                <a:pathLst>
                  <a:path extrusionOk="0" h="69" w="17">
                    <a:moveTo>
                      <a:pt x="15" y="0"/>
                    </a:moveTo>
                    <a:cubicBezTo>
                      <a:pt x="13" y="22"/>
                      <a:pt x="8" y="45"/>
                      <a:pt x="0" y="67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9" y="47"/>
                      <a:pt x="15" y="24"/>
                      <a:pt x="17" y="2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0" name="Google Shape;700;p11"/>
          <p:cNvSpPr/>
          <p:nvPr/>
        </p:nvSpPr>
        <p:spPr>
          <a:xfrm flipH="1">
            <a:off x="8834327" y="4952772"/>
            <a:ext cx="18560" cy="51643"/>
          </a:xfrm>
          <a:custGeom>
            <a:rect b="b" l="l" r="r" t="t"/>
            <a:pathLst>
              <a:path extrusionOk="0" h="47" w="17">
                <a:moveTo>
                  <a:pt x="17" y="32"/>
                </a:moveTo>
                <a:cubicBezTo>
                  <a:pt x="16" y="18"/>
                  <a:pt x="9" y="9"/>
                  <a:pt x="0" y="0"/>
                </a:cubicBezTo>
                <a:cubicBezTo>
                  <a:pt x="0" y="3"/>
                  <a:pt x="0" y="3"/>
                  <a:pt x="0" y="3"/>
                </a:cubicBezTo>
                <a:cubicBezTo>
                  <a:pt x="8" y="11"/>
                  <a:pt x="14" y="20"/>
                  <a:pt x="15" y="32"/>
                </a:cubicBezTo>
                <a:cubicBezTo>
                  <a:pt x="15" y="36"/>
                  <a:pt x="15" y="41"/>
                  <a:pt x="14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7" y="41"/>
                  <a:pt x="17" y="36"/>
                  <a:pt x="17" y="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1" name="Google Shape;701;p11"/>
          <p:cNvGrpSpPr/>
          <p:nvPr/>
        </p:nvGrpSpPr>
        <p:grpSpPr>
          <a:xfrm flipH="1">
            <a:off x="6690246" y="3819088"/>
            <a:ext cx="796818" cy="1013100"/>
            <a:chOff x="1156906" y="3949763"/>
            <a:chExt cx="829500" cy="1054653"/>
          </a:xfrm>
        </p:grpSpPr>
        <p:sp>
          <p:nvSpPr>
            <p:cNvPr id="702" name="Google Shape;702;p11"/>
            <p:cNvSpPr/>
            <p:nvPr/>
          </p:nvSpPr>
          <p:spPr>
            <a:xfrm>
              <a:off x="1156906" y="3949763"/>
              <a:ext cx="829500" cy="7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255351" y="4040945"/>
              <a:ext cx="632700" cy="585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1359270" y="4122555"/>
              <a:ext cx="433938" cy="186235"/>
            </a:xfrm>
            <a:custGeom>
              <a:rect b="b" l="l" r="r" t="t"/>
              <a:pathLst>
                <a:path extrusionOk="0" h="173" w="404">
                  <a:moveTo>
                    <a:pt x="20" y="141"/>
                  </a:moveTo>
                  <a:cubicBezTo>
                    <a:pt x="46" y="173"/>
                    <a:pt x="84" y="145"/>
                    <a:pt x="104" y="120"/>
                  </a:cubicBezTo>
                  <a:cubicBezTo>
                    <a:pt x="110" y="130"/>
                    <a:pt x="118" y="139"/>
                    <a:pt x="129" y="144"/>
                  </a:cubicBezTo>
                  <a:cubicBezTo>
                    <a:pt x="156" y="160"/>
                    <a:pt x="190" y="151"/>
                    <a:pt x="213" y="131"/>
                  </a:cubicBezTo>
                  <a:cubicBezTo>
                    <a:pt x="213" y="130"/>
                    <a:pt x="214" y="130"/>
                    <a:pt x="215" y="129"/>
                  </a:cubicBezTo>
                  <a:cubicBezTo>
                    <a:pt x="221" y="135"/>
                    <a:pt x="228" y="140"/>
                    <a:pt x="236" y="142"/>
                  </a:cubicBezTo>
                  <a:cubicBezTo>
                    <a:pt x="247" y="146"/>
                    <a:pt x="258" y="146"/>
                    <a:pt x="269" y="143"/>
                  </a:cubicBezTo>
                  <a:cubicBezTo>
                    <a:pt x="278" y="141"/>
                    <a:pt x="285" y="135"/>
                    <a:pt x="291" y="128"/>
                  </a:cubicBezTo>
                  <a:cubicBezTo>
                    <a:pt x="297" y="122"/>
                    <a:pt x="302" y="115"/>
                    <a:pt x="306" y="107"/>
                  </a:cubicBezTo>
                  <a:cubicBezTo>
                    <a:pt x="308" y="109"/>
                    <a:pt x="310" y="111"/>
                    <a:pt x="312" y="112"/>
                  </a:cubicBezTo>
                  <a:cubicBezTo>
                    <a:pt x="334" y="131"/>
                    <a:pt x="372" y="139"/>
                    <a:pt x="391" y="111"/>
                  </a:cubicBezTo>
                  <a:cubicBezTo>
                    <a:pt x="404" y="92"/>
                    <a:pt x="401" y="64"/>
                    <a:pt x="397" y="42"/>
                  </a:cubicBezTo>
                  <a:cubicBezTo>
                    <a:pt x="395" y="35"/>
                    <a:pt x="384" y="38"/>
                    <a:pt x="386" y="46"/>
                  </a:cubicBezTo>
                  <a:cubicBezTo>
                    <a:pt x="389" y="63"/>
                    <a:pt x="392" y="85"/>
                    <a:pt x="384" y="101"/>
                  </a:cubicBezTo>
                  <a:cubicBezTo>
                    <a:pt x="379" y="112"/>
                    <a:pt x="369" y="118"/>
                    <a:pt x="358" y="118"/>
                  </a:cubicBezTo>
                  <a:cubicBezTo>
                    <a:pt x="346" y="119"/>
                    <a:pt x="333" y="114"/>
                    <a:pt x="323" y="107"/>
                  </a:cubicBezTo>
                  <a:cubicBezTo>
                    <a:pt x="319" y="104"/>
                    <a:pt x="315" y="100"/>
                    <a:pt x="312" y="97"/>
                  </a:cubicBezTo>
                  <a:cubicBezTo>
                    <a:pt x="314" y="90"/>
                    <a:pt x="317" y="83"/>
                    <a:pt x="318" y="76"/>
                  </a:cubicBezTo>
                  <a:cubicBezTo>
                    <a:pt x="323" y="59"/>
                    <a:pt x="324" y="38"/>
                    <a:pt x="315" y="22"/>
                  </a:cubicBezTo>
                  <a:cubicBezTo>
                    <a:pt x="311" y="15"/>
                    <a:pt x="305" y="9"/>
                    <a:pt x="298" y="5"/>
                  </a:cubicBezTo>
                  <a:cubicBezTo>
                    <a:pt x="296" y="4"/>
                    <a:pt x="292" y="4"/>
                    <a:pt x="290" y="7"/>
                  </a:cubicBezTo>
                  <a:cubicBezTo>
                    <a:pt x="282" y="27"/>
                    <a:pt x="279" y="48"/>
                    <a:pt x="284" y="69"/>
                  </a:cubicBezTo>
                  <a:cubicBezTo>
                    <a:pt x="287" y="80"/>
                    <a:pt x="292" y="90"/>
                    <a:pt x="298" y="98"/>
                  </a:cubicBezTo>
                  <a:cubicBezTo>
                    <a:pt x="298" y="99"/>
                    <a:pt x="298" y="99"/>
                    <a:pt x="298" y="100"/>
                  </a:cubicBezTo>
                  <a:cubicBezTo>
                    <a:pt x="291" y="112"/>
                    <a:pt x="281" y="128"/>
                    <a:pt x="266" y="132"/>
                  </a:cubicBezTo>
                  <a:cubicBezTo>
                    <a:pt x="250" y="136"/>
                    <a:pt x="234" y="132"/>
                    <a:pt x="223" y="120"/>
                  </a:cubicBezTo>
                  <a:cubicBezTo>
                    <a:pt x="242" y="95"/>
                    <a:pt x="247" y="58"/>
                    <a:pt x="232" y="29"/>
                  </a:cubicBezTo>
                  <a:cubicBezTo>
                    <a:pt x="229" y="23"/>
                    <a:pt x="223" y="17"/>
                    <a:pt x="215" y="18"/>
                  </a:cubicBezTo>
                  <a:cubicBezTo>
                    <a:pt x="208" y="19"/>
                    <a:pt x="204" y="26"/>
                    <a:pt x="201" y="32"/>
                  </a:cubicBezTo>
                  <a:cubicBezTo>
                    <a:pt x="191" y="51"/>
                    <a:pt x="192" y="75"/>
                    <a:pt x="197" y="96"/>
                  </a:cubicBezTo>
                  <a:cubicBezTo>
                    <a:pt x="200" y="104"/>
                    <a:pt x="203" y="113"/>
                    <a:pt x="208" y="120"/>
                  </a:cubicBezTo>
                  <a:cubicBezTo>
                    <a:pt x="192" y="136"/>
                    <a:pt x="169" y="145"/>
                    <a:pt x="147" y="139"/>
                  </a:cubicBezTo>
                  <a:cubicBezTo>
                    <a:pt x="134" y="136"/>
                    <a:pt x="123" y="129"/>
                    <a:pt x="116" y="118"/>
                  </a:cubicBezTo>
                  <a:cubicBezTo>
                    <a:pt x="114" y="115"/>
                    <a:pt x="113" y="113"/>
                    <a:pt x="111" y="110"/>
                  </a:cubicBezTo>
                  <a:cubicBezTo>
                    <a:pt x="123" y="93"/>
                    <a:pt x="131" y="73"/>
                    <a:pt x="134" y="53"/>
                  </a:cubicBezTo>
                  <a:cubicBezTo>
                    <a:pt x="137" y="36"/>
                    <a:pt x="134" y="17"/>
                    <a:pt x="120" y="5"/>
                  </a:cubicBezTo>
                  <a:cubicBezTo>
                    <a:pt x="115" y="1"/>
                    <a:pt x="110" y="0"/>
                    <a:pt x="105" y="3"/>
                  </a:cubicBezTo>
                  <a:cubicBezTo>
                    <a:pt x="100" y="6"/>
                    <a:pt x="97" y="12"/>
                    <a:pt x="96" y="17"/>
                  </a:cubicBezTo>
                  <a:cubicBezTo>
                    <a:pt x="91" y="32"/>
                    <a:pt x="90" y="48"/>
                    <a:pt x="90" y="63"/>
                  </a:cubicBezTo>
                  <a:cubicBezTo>
                    <a:pt x="90" y="77"/>
                    <a:pt x="91" y="91"/>
                    <a:pt x="97" y="105"/>
                  </a:cubicBezTo>
                  <a:cubicBezTo>
                    <a:pt x="97" y="107"/>
                    <a:pt x="98" y="108"/>
                    <a:pt x="98" y="109"/>
                  </a:cubicBezTo>
                  <a:cubicBezTo>
                    <a:pt x="92" y="117"/>
                    <a:pt x="85" y="125"/>
                    <a:pt x="76" y="131"/>
                  </a:cubicBezTo>
                  <a:cubicBezTo>
                    <a:pt x="66" y="140"/>
                    <a:pt x="51" y="148"/>
                    <a:pt x="38" y="142"/>
                  </a:cubicBezTo>
                  <a:cubicBezTo>
                    <a:pt x="27" y="136"/>
                    <a:pt x="21" y="123"/>
                    <a:pt x="17" y="111"/>
                  </a:cubicBezTo>
                  <a:cubicBezTo>
                    <a:pt x="13" y="95"/>
                    <a:pt x="12" y="77"/>
                    <a:pt x="14" y="60"/>
                  </a:cubicBezTo>
                  <a:cubicBezTo>
                    <a:pt x="15" y="52"/>
                    <a:pt x="17" y="43"/>
                    <a:pt x="20" y="35"/>
                  </a:cubicBezTo>
                  <a:cubicBezTo>
                    <a:pt x="23" y="28"/>
                    <a:pt x="12" y="25"/>
                    <a:pt x="9" y="32"/>
                  </a:cubicBezTo>
                  <a:cubicBezTo>
                    <a:pt x="3" y="51"/>
                    <a:pt x="0" y="72"/>
                    <a:pt x="2" y="92"/>
                  </a:cubicBezTo>
                  <a:cubicBezTo>
                    <a:pt x="4" y="109"/>
                    <a:pt x="9" y="127"/>
                    <a:pt x="20" y="141"/>
                  </a:cubicBezTo>
                  <a:close/>
                  <a:moveTo>
                    <a:pt x="297" y="72"/>
                  </a:moveTo>
                  <a:cubicBezTo>
                    <a:pt x="291" y="55"/>
                    <a:pt x="292" y="36"/>
                    <a:pt x="298" y="19"/>
                  </a:cubicBezTo>
                  <a:cubicBezTo>
                    <a:pt x="307" y="26"/>
                    <a:pt x="310" y="38"/>
                    <a:pt x="310" y="50"/>
                  </a:cubicBezTo>
                  <a:cubicBezTo>
                    <a:pt x="310" y="62"/>
                    <a:pt x="308" y="74"/>
                    <a:pt x="304" y="86"/>
                  </a:cubicBezTo>
                  <a:cubicBezTo>
                    <a:pt x="301" y="81"/>
                    <a:pt x="299" y="77"/>
                    <a:pt x="297" y="72"/>
                  </a:cubicBezTo>
                  <a:close/>
                  <a:moveTo>
                    <a:pt x="205" y="59"/>
                  </a:moveTo>
                  <a:cubicBezTo>
                    <a:pt x="206" y="51"/>
                    <a:pt x="208" y="43"/>
                    <a:pt x="211" y="36"/>
                  </a:cubicBezTo>
                  <a:cubicBezTo>
                    <a:pt x="213" y="34"/>
                    <a:pt x="214" y="32"/>
                    <a:pt x="216" y="30"/>
                  </a:cubicBezTo>
                  <a:cubicBezTo>
                    <a:pt x="216" y="30"/>
                    <a:pt x="217" y="29"/>
                    <a:pt x="217" y="29"/>
                  </a:cubicBezTo>
                  <a:cubicBezTo>
                    <a:pt x="218" y="29"/>
                    <a:pt x="217" y="29"/>
                    <a:pt x="218" y="29"/>
                  </a:cubicBezTo>
                  <a:cubicBezTo>
                    <a:pt x="219" y="30"/>
                    <a:pt x="221" y="33"/>
                    <a:pt x="222" y="35"/>
                  </a:cubicBezTo>
                  <a:cubicBezTo>
                    <a:pt x="224" y="39"/>
                    <a:pt x="226" y="44"/>
                    <a:pt x="227" y="49"/>
                  </a:cubicBezTo>
                  <a:cubicBezTo>
                    <a:pt x="229" y="58"/>
                    <a:pt x="230" y="66"/>
                    <a:pt x="229" y="75"/>
                  </a:cubicBezTo>
                  <a:cubicBezTo>
                    <a:pt x="228" y="88"/>
                    <a:pt x="223" y="100"/>
                    <a:pt x="216" y="111"/>
                  </a:cubicBezTo>
                  <a:cubicBezTo>
                    <a:pt x="207" y="95"/>
                    <a:pt x="204" y="76"/>
                    <a:pt x="205" y="59"/>
                  </a:cubicBezTo>
                  <a:close/>
                  <a:moveTo>
                    <a:pt x="111" y="12"/>
                  </a:moveTo>
                  <a:cubicBezTo>
                    <a:pt x="111" y="13"/>
                    <a:pt x="111" y="13"/>
                    <a:pt x="111" y="12"/>
                  </a:cubicBezTo>
                  <a:cubicBezTo>
                    <a:pt x="111" y="12"/>
                    <a:pt x="111" y="12"/>
                    <a:pt x="111" y="12"/>
                  </a:cubicBezTo>
                  <a:close/>
                  <a:moveTo>
                    <a:pt x="111" y="12"/>
                  </a:moveTo>
                  <a:cubicBezTo>
                    <a:pt x="111" y="12"/>
                    <a:pt x="111" y="12"/>
                    <a:pt x="111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1" y="12"/>
                    <a:pt x="111" y="12"/>
                    <a:pt x="111" y="12"/>
                  </a:cubicBezTo>
                  <a:close/>
                  <a:moveTo>
                    <a:pt x="106" y="97"/>
                  </a:moveTo>
                  <a:cubicBezTo>
                    <a:pt x="104" y="92"/>
                    <a:pt x="103" y="88"/>
                    <a:pt x="102" y="83"/>
                  </a:cubicBezTo>
                  <a:cubicBezTo>
                    <a:pt x="102" y="83"/>
                    <a:pt x="102" y="83"/>
                    <a:pt x="102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81"/>
                    <a:pt x="102" y="80"/>
                    <a:pt x="102" y="78"/>
                  </a:cubicBezTo>
                  <a:cubicBezTo>
                    <a:pt x="101" y="66"/>
                    <a:pt x="102" y="53"/>
                    <a:pt x="103" y="41"/>
                  </a:cubicBezTo>
                  <a:cubicBezTo>
                    <a:pt x="104" y="35"/>
                    <a:pt x="105" y="28"/>
                    <a:pt x="106" y="22"/>
                  </a:cubicBezTo>
                  <a:cubicBezTo>
                    <a:pt x="107" y="20"/>
                    <a:pt x="108" y="18"/>
                    <a:pt x="108" y="16"/>
                  </a:cubicBezTo>
                  <a:cubicBezTo>
                    <a:pt x="110" y="14"/>
                    <a:pt x="110" y="14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2"/>
                    <a:pt x="112" y="13"/>
                    <a:pt x="112" y="13"/>
                  </a:cubicBezTo>
                  <a:cubicBezTo>
                    <a:pt x="113" y="14"/>
                    <a:pt x="114" y="15"/>
                    <a:pt x="115" y="16"/>
                  </a:cubicBezTo>
                  <a:cubicBezTo>
                    <a:pt x="119" y="21"/>
                    <a:pt x="123" y="28"/>
                    <a:pt x="124" y="34"/>
                  </a:cubicBezTo>
                  <a:cubicBezTo>
                    <a:pt x="126" y="52"/>
                    <a:pt x="119" y="72"/>
                    <a:pt x="111" y="88"/>
                  </a:cubicBezTo>
                  <a:cubicBezTo>
                    <a:pt x="109" y="91"/>
                    <a:pt x="108" y="94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1338026" y="4346307"/>
              <a:ext cx="445238" cy="198891"/>
            </a:xfrm>
            <a:custGeom>
              <a:rect b="b" l="l" r="r" t="t"/>
              <a:pathLst>
                <a:path extrusionOk="0" h="185" w="415">
                  <a:moveTo>
                    <a:pt x="402" y="14"/>
                  </a:moveTo>
                  <a:cubicBezTo>
                    <a:pt x="403" y="42"/>
                    <a:pt x="398" y="86"/>
                    <a:pt x="367" y="97"/>
                  </a:cubicBezTo>
                  <a:cubicBezTo>
                    <a:pt x="357" y="100"/>
                    <a:pt x="347" y="99"/>
                    <a:pt x="338" y="94"/>
                  </a:cubicBezTo>
                  <a:cubicBezTo>
                    <a:pt x="334" y="92"/>
                    <a:pt x="331" y="90"/>
                    <a:pt x="328" y="87"/>
                  </a:cubicBezTo>
                  <a:cubicBezTo>
                    <a:pt x="337" y="64"/>
                    <a:pt x="345" y="32"/>
                    <a:pt x="329" y="12"/>
                  </a:cubicBezTo>
                  <a:cubicBezTo>
                    <a:pt x="325" y="7"/>
                    <a:pt x="319" y="4"/>
                    <a:pt x="313" y="2"/>
                  </a:cubicBezTo>
                  <a:cubicBezTo>
                    <a:pt x="311" y="0"/>
                    <a:pt x="307" y="3"/>
                    <a:pt x="306" y="6"/>
                  </a:cubicBezTo>
                  <a:cubicBezTo>
                    <a:pt x="299" y="32"/>
                    <a:pt x="297" y="66"/>
                    <a:pt x="315" y="89"/>
                  </a:cubicBezTo>
                  <a:cubicBezTo>
                    <a:pt x="311" y="96"/>
                    <a:pt x="308" y="103"/>
                    <a:pt x="303" y="110"/>
                  </a:cubicBezTo>
                  <a:cubicBezTo>
                    <a:pt x="297" y="120"/>
                    <a:pt x="289" y="130"/>
                    <a:pt x="279" y="136"/>
                  </a:cubicBezTo>
                  <a:cubicBezTo>
                    <a:pt x="270" y="141"/>
                    <a:pt x="258" y="143"/>
                    <a:pt x="247" y="142"/>
                  </a:cubicBezTo>
                  <a:cubicBezTo>
                    <a:pt x="239" y="141"/>
                    <a:pt x="232" y="138"/>
                    <a:pt x="226" y="132"/>
                  </a:cubicBezTo>
                  <a:cubicBezTo>
                    <a:pt x="226" y="132"/>
                    <a:pt x="226" y="131"/>
                    <a:pt x="225" y="131"/>
                  </a:cubicBezTo>
                  <a:cubicBezTo>
                    <a:pt x="234" y="118"/>
                    <a:pt x="242" y="105"/>
                    <a:pt x="246" y="91"/>
                  </a:cubicBezTo>
                  <a:cubicBezTo>
                    <a:pt x="250" y="78"/>
                    <a:pt x="252" y="64"/>
                    <a:pt x="247" y="52"/>
                  </a:cubicBezTo>
                  <a:cubicBezTo>
                    <a:pt x="245" y="46"/>
                    <a:pt x="242" y="41"/>
                    <a:pt x="237" y="36"/>
                  </a:cubicBezTo>
                  <a:cubicBezTo>
                    <a:pt x="234" y="34"/>
                    <a:pt x="231" y="31"/>
                    <a:pt x="227" y="31"/>
                  </a:cubicBezTo>
                  <a:cubicBezTo>
                    <a:pt x="220" y="31"/>
                    <a:pt x="215" y="37"/>
                    <a:pt x="213" y="42"/>
                  </a:cubicBezTo>
                  <a:cubicBezTo>
                    <a:pt x="208" y="50"/>
                    <a:pt x="206" y="59"/>
                    <a:pt x="205" y="67"/>
                  </a:cubicBezTo>
                  <a:cubicBezTo>
                    <a:pt x="201" y="88"/>
                    <a:pt x="201" y="111"/>
                    <a:pt x="211" y="130"/>
                  </a:cubicBezTo>
                  <a:cubicBezTo>
                    <a:pt x="211" y="130"/>
                    <a:pt x="211" y="130"/>
                    <a:pt x="211" y="130"/>
                  </a:cubicBezTo>
                  <a:cubicBezTo>
                    <a:pt x="207" y="136"/>
                    <a:pt x="202" y="141"/>
                    <a:pt x="197" y="146"/>
                  </a:cubicBezTo>
                  <a:cubicBezTo>
                    <a:pt x="188" y="155"/>
                    <a:pt x="178" y="163"/>
                    <a:pt x="167" y="168"/>
                  </a:cubicBezTo>
                  <a:cubicBezTo>
                    <a:pt x="157" y="173"/>
                    <a:pt x="147" y="173"/>
                    <a:pt x="137" y="170"/>
                  </a:cubicBezTo>
                  <a:cubicBezTo>
                    <a:pt x="117" y="164"/>
                    <a:pt x="105" y="148"/>
                    <a:pt x="98" y="129"/>
                  </a:cubicBezTo>
                  <a:cubicBezTo>
                    <a:pt x="111" y="117"/>
                    <a:pt x="121" y="100"/>
                    <a:pt x="126" y="83"/>
                  </a:cubicBezTo>
                  <a:cubicBezTo>
                    <a:pt x="132" y="61"/>
                    <a:pt x="132" y="33"/>
                    <a:pt x="114" y="17"/>
                  </a:cubicBezTo>
                  <a:cubicBezTo>
                    <a:pt x="112" y="14"/>
                    <a:pt x="108" y="15"/>
                    <a:pt x="106" y="17"/>
                  </a:cubicBezTo>
                  <a:cubicBezTo>
                    <a:pt x="84" y="36"/>
                    <a:pt x="76" y="69"/>
                    <a:pt x="79" y="98"/>
                  </a:cubicBezTo>
                  <a:cubicBezTo>
                    <a:pt x="79" y="107"/>
                    <a:pt x="81" y="116"/>
                    <a:pt x="84" y="126"/>
                  </a:cubicBezTo>
                  <a:cubicBezTo>
                    <a:pt x="70" y="135"/>
                    <a:pt x="53" y="136"/>
                    <a:pt x="39" y="127"/>
                  </a:cubicBezTo>
                  <a:cubicBezTo>
                    <a:pt x="22" y="117"/>
                    <a:pt x="14" y="96"/>
                    <a:pt x="13" y="77"/>
                  </a:cubicBezTo>
                  <a:cubicBezTo>
                    <a:pt x="11" y="56"/>
                    <a:pt x="13" y="33"/>
                    <a:pt x="23" y="13"/>
                  </a:cubicBezTo>
                  <a:cubicBezTo>
                    <a:pt x="26" y="7"/>
                    <a:pt x="16" y="1"/>
                    <a:pt x="13" y="8"/>
                  </a:cubicBezTo>
                  <a:cubicBezTo>
                    <a:pt x="3" y="27"/>
                    <a:pt x="0" y="50"/>
                    <a:pt x="1" y="72"/>
                  </a:cubicBezTo>
                  <a:cubicBezTo>
                    <a:pt x="2" y="95"/>
                    <a:pt x="9" y="119"/>
                    <a:pt x="28" y="133"/>
                  </a:cubicBezTo>
                  <a:cubicBezTo>
                    <a:pt x="45" y="147"/>
                    <a:pt x="69" y="148"/>
                    <a:pt x="88" y="137"/>
                  </a:cubicBezTo>
                  <a:cubicBezTo>
                    <a:pt x="94" y="152"/>
                    <a:pt x="104" y="165"/>
                    <a:pt x="118" y="174"/>
                  </a:cubicBezTo>
                  <a:cubicBezTo>
                    <a:pt x="129" y="181"/>
                    <a:pt x="144" y="185"/>
                    <a:pt x="157" y="183"/>
                  </a:cubicBezTo>
                  <a:cubicBezTo>
                    <a:pt x="170" y="181"/>
                    <a:pt x="182" y="174"/>
                    <a:pt x="192" y="166"/>
                  </a:cubicBezTo>
                  <a:cubicBezTo>
                    <a:pt x="201" y="158"/>
                    <a:pt x="210" y="150"/>
                    <a:pt x="218" y="140"/>
                  </a:cubicBezTo>
                  <a:cubicBezTo>
                    <a:pt x="222" y="144"/>
                    <a:pt x="227" y="148"/>
                    <a:pt x="232" y="150"/>
                  </a:cubicBezTo>
                  <a:cubicBezTo>
                    <a:pt x="243" y="155"/>
                    <a:pt x="257" y="154"/>
                    <a:pt x="269" y="151"/>
                  </a:cubicBezTo>
                  <a:cubicBezTo>
                    <a:pt x="281" y="148"/>
                    <a:pt x="291" y="142"/>
                    <a:pt x="300" y="132"/>
                  </a:cubicBezTo>
                  <a:cubicBezTo>
                    <a:pt x="310" y="122"/>
                    <a:pt x="317" y="110"/>
                    <a:pt x="323" y="98"/>
                  </a:cubicBezTo>
                  <a:cubicBezTo>
                    <a:pt x="325" y="99"/>
                    <a:pt x="327" y="101"/>
                    <a:pt x="328" y="102"/>
                  </a:cubicBezTo>
                  <a:cubicBezTo>
                    <a:pt x="339" y="109"/>
                    <a:pt x="353" y="112"/>
                    <a:pt x="366" y="109"/>
                  </a:cubicBezTo>
                  <a:cubicBezTo>
                    <a:pt x="380" y="106"/>
                    <a:pt x="392" y="95"/>
                    <a:pt x="399" y="83"/>
                  </a:cubicBezTo>
                  <a:cubicBezTo>
                    <a:pt x="412" y="63"/>
                    <a:pt x="415" y="37"/>
                    <a:pt x="413" y="14"/>
                  </a:cubicBezTo>
                  <a:cubicBezTo>
                    <a:pt x="413" y="7"/>
                    <a:pt x="402" y="7"/>
                    <a:pt x="402" y="14"/>
                  </a:cubicBezTo>
                  <a:close/>
                  <a:moveTo>
                    <a:pt x="103" y="38"/>
                  </a:moveTo>
                  <a:cubicBezTo>
                    <a:pt x="105" y="35"/>
                    <a:pt x="107" y="32"/>
                    <a:pt x="110" y="29"/>
                  </a:cubicBezTo>
                  <a:cubicBezTo>
                    <a:pt x="119" y="41"/>
                    <a:pt x="120" y="58"/>
                    <a:pt x="117" y="73"/>
                  </a:cubicBezTo>
                  <a:cubicBezTo>
                    <a:pt x="113" y="89"/>
                    <a:pt x="105" y="106"/>
                    <a:pt x="94" y="118"/>
                  </a:cubicBezTo>
                  <a:cubicBezTo>
                    <a:pt x="93" y="117"/>
                    <a:pt x="93" y="116"/>
                    <a:pt x="93" y="115"/>
                  </a:cubicBezTo>
                  <a:cubicBezTo>
                    <a:pt x="87" y="90"/>
                    <a:pt x="89" y="60"/>
                    <a:pt x="103" y="38"/>
                  </a:cubicBezTo>
                  <a:close/>
                  <a:moveTo>
                    <a:pt x="226" y="42"/>
                  </a:move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lose/>
                  <a:moveTo>
                    <a:pt x="214" y="83"/>
                  </a:moveTo>
                  <a:cubicBezTo>
                    <a:pt x="215" y="74"/>
                    <a:pt x="216" y="66"/>
                    <a:pt x="219" y="58"/>
                  </a:cubicBezTo>
                  <a:cubicBezTo>
                    <a:pt x="219" y="56"/>
                    <a:pt x="220" y="54"/>
                    <a:pt x="220" y="53"/>
                  </a:cubicBezTo>
                  <a:cubicBezTo>
                    <a:pt x="221" y="51"/>
                    <a:pt x="221" y="51"/>
                    <a:pt x="222" y="49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4" y="45"/>
                    <a:pt x="224" y="44"/>
                    <a:pt x="225" y="44"/>
                  </a:cubicBezTo>
                  <a:cubicBezTo>
                    <a:pt x="225" y="44"/>
                    <a:pt x="226" y="43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43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28" y="44"/>
                    <a:pt x="231" y="46"/>
                    <a:pt x="232" y="48"/>
                  </a:cubicBezTo>
                  <a:cubicBezTo>
                    <a:pt x="239" y="55"/>
                    <a:pt x="240" y="66"/>
                    <a:pt x="238" y="76"/>
                  </a:cubicBezTo>
                  <a:cubicBezTo>
                    <a:pt x="236" y="91"/>
                    <a:pt x="228" y="107"/>
                    <a:pt x="219" y="120"/>
                  </a:cubicBezTo>
                  <a:cubicBezTo>
                    <a:pt x="214" y="109"/>
                    <a:pt x="213" y="95"/>
                    <a:pt x="214" y="83"/>
                  </a:cubicBezTo>
                  <a:close/>
                  <a:moveTo>
                    <a:pt x="316" y="68"/>
                  </a:moveTo>
                  <a:cubicBezTo>
                    <a:pt x="310" y="51"/>
                    <a:pt x="311" y="33"/>
                    <a:pt x="316" y="15"/>
                  </a:cubicBezTo>
                  <a:cubicBezTo>
                    <a:pt x="332" y="27"/>
                    <a:pt x="326" y="56"/>
                    <a:pt x="321" y="72"/>
                  </a:cubicBezTo>
                  <a:cubicBezTo>
                    <a:pt x="321" y="74"/>
                    <a:pt x="320" y="75"/>
                    <a:pt x="320" y="76"/>
                  </a:cubicBezTo>
                  <a:cubicBezTo>
                    <a:pt x="318" y="73"/>
                    <a:pt x="317" y="71"/>
                    <a:pt x="316" y="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368321" y="4263657"/>
              <a:ext cx="406690" cy="740757"/>
            </a:xfrm>
            <a:custGeom>
              <a:rect b="b" l="l" r="r" t="t"/>
              <a:pathLst>
                <a:path extrusionOk="0" h="918" w="504">
                  <a:moveTo>
                    <a:pt x="0" y="209"/>
                  </a:moveTo>
                  <a:lnTo>
                    <a:pt x="61" y="177"/>
                  </a:lnTo>
                  <a:lnTo>
                    <a:pt x="162" y="261"/>
                  </a:lnTo>
                  <a:lnTo>
                    <a:pt x="183" y="0"/>
                  </a:lnTo>
                  <a:lnTo>
                    <a:pt x="360" y="0"/>
                  </a:lnTo>
                  <a:lnTo>
                    <a:pt x="375" y="162"/>
                  </a:lnTo>
                  <a:lnTo>
                    <a:pt x="455" y="95"/>
                  </a:lnTo>
                  <a:lnTo>
                    <a:pt x="504" y="121"/>
                  </a:lnTo>
                  <a:lnTo>
                    <a:pt x="384" y="282"/>
                  </a:lnTo>
                  <a:lnTo>
                    <a:pt x="440" y="918"/>
                  </a:lnTo>
                  <a:lnTo>
                    <a:pt x="106" y="918"/>
                  </a:lnTo>
                  <a:lnTo>
                    <a:pt x="149" y="408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7" name="Google Shape;707;p11"/>
            <p:cNvGrpSpPr/>
            <p:nvPr/>
          </p:nvGrpSpPr>
          <p:grpSpPr>
            <a:xfrm>
              <a:off x="1394143" y="4263657"/>
              <a:ext cx="341330" cy="740759"/>
              <a:chOff x="1394143" y="4263657"/>
              <a:chExt cx="341330" cy="740759"/>
            </a:xfrm>
          </p:grpSpPr>
          <p:sp>
            <p:nvSpPr>
              <p:cNvPr id="708" name="Google Shape;708;p11"/>
              <p:cNvSpPr/>
              <p:nvPr/>
            </p:nvSpPr>
            <p:spPr>
              <a:xfrm>
                <a:off x="1563597" y="4561413"/>
                <a:ext cx="116197" cy="253375"/>
              </a:xfrm>
              <a:custGeom>
                <a:rect b="b" l="l" r="r" t="t"/>
                <a:pathLst>
                  <a:path extrusionOk="0" h="231" w="106">
                    <a:moveTo>
                      <a:pt x="61" y="0"/>
                    </a:moveTo>
                    <a:cubicBezTo>
                      <a:pt x="59" y="1"/>
                      <a:pt x="59" y="1"/>
                      <a:pt x="59" y="1"/>
                    </a:cubicBezTo>
                    <a:cubicBezTo>
                      <a:pt x="73" y="26"/>
                      <a:pt x="103" y="167"/>
                      <a:pt x="74" y="213"/>
                    </a:cubicBezTo>
                    <a:cubicBezTo>
                      <a:pt x="68" y="224"/>
                      <a:pt x="58" y="229"/>
                      <a:pt x="46" y="228"/>
                    </a:cubicBezTo>
                    <a:cubicBezTo>
                      <a:pt x="12" y="227"/>
                      <a:pt x="2" y="141"/>
                      <a:pt x="2" y="110"/>
                    </a:cubicBezTo>
                    <a:cubicBezTo>
                      <a:pt x="2" y="94"/>
                      <a:pt x="9" y="37"/>
                      <a:pt x="26" y="32"/>
                    </a:cubicBezTo>
                    <a:cubicBezTo>
                      <a:pt x="31" y="30"/>
                      <a:pt x="37" y="34"/>
                      <a:pt x="44" y="43"/>
                    </a:cubicBezTo>
                    <a:cubicBezTo>
                      <a:pt x="58" y="63"/>
                      <a:pt x="72" y="169"/>
                      <a:pt x="56" y="191"/>
                    </a:cubicBezTo>
                    <a:cubicBezTo>
                      <a:pt x="54" y="194"/>
                      <a:pt x="51" y="195"/>
                      <a:pt x="47" y="194"/>
                    </a:cubicBezTo>
                    <a:cubicBezTo>
                      <a:pt x="24" y="186"/>
                      <a:pt x="22" y="124"/>
                      <a:pt x="27" y="92"/>
                    </a:cubicBezTo>
                    <a:cubicBezTo>
                      <a:pt x="29" y="80"/>
                      <a:pt x="31" y="77"/>
                      <a:pt x="32" y="77"/>
                    </a:cubicBezTo>
                    <a:cubicBezTo>
                      <a:pt x="44" y="77"/>
                      <a:pt x="49" y="130"/>
                      <a:pt x="50" y="151"/>
                    </a:cubicBezTo>
                    <a:cubicBezTo>
                      <a:pt x="52" y="151"/>
                      <a:pt x="52" y="151"/>
                      <a:pt x="52" y="151"/>
                    </a:cubicBezTo>
                    <a:cubicBezTo>
                      <a:pt x="52" y="143"/>
                      <a:pt x="48" y="75"/>
                      <a:pt x="32" y="75"/>
                    </a:cubicBezTo>
                    <a:cubicBezTo>
                      <a:pt x="31" y="75"/>
                      <a:pt x="27" y="75"/>
                      <a:pt x="25" y="92"/>
                    </a:cubicBezTo>
                    <a:cubicBezTo>
                      <a:pt x="20" y="119"/>
                      <a:pt x="20" y="187"/>
                      <a:pt x="46" y="196"/>
                    </a:cubicBezTo>
                    <a:cubicBezTo>
                      <a:pt x="51" y="198"/>
                      <a:pt x="55" y="196"/>
                      <a:pt x="58" y="192"/>
                    </a:cubicBezTo>
                    <a:cubicBezTo>
                      <a:pt x="75" y="169"/>
                      <a:pt x="60" y="63"/>
                      <a:pt x="46" y="42"/>
                    </a:cubicBezTo>
                    <a:cubicBezTo>
                      <a:pt x="38" y="32"/>
                      <a:pt x="32" y="28"/>
                      <a:pt x="25" y="30"/>
                    </a:cubicBezTo>
                    <a:cubicBezTo>
                      <a:pt x="6" y="36"/>
                      <a:pt x="0" y="97"/>
                      <a:pt x="0" y="110"/>
                    </a:cubicBezTo>
                    <a:cubicBezTo>
                      <a:pt x="0" y="134"/>
                      <a:pt x="8" y="229"/>
                      <a:pt x="46" y="231"/>
                    </a:cubicBezTo>
                    <a:cubicBezTo>
                      <a:pt x="47" y="231"/>
                      <a:pt x="47" y="231"/>
                      <a:pt x="48" y="231"/>
                    </a:cubicBezTo>
                    <a:cubicBezTo>
                      <a:pt x="60" y="231"/>
                      <a:pt x="69" y="225"/>
                      <a:pt x="76" y="214"/>
                    </a:cubicBezTo>
                    <a:cubicBezTo>
                      <a:pt x="106" y="167"/>
                      <a:pt x="75" y="26"/>
                      <a:pt x="61" y="0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515988" y="4263657"/>
                <a:ext cx="99252" cy="740758"/>
              </a:xfrm>
              <a:custGeom>
                <a:rect b="b" l="l" r="r" t="t"/>
                <a:pathLst>
                  <a:path extrusionOk="0" h="675" w="90">
                    <a:moveTo>
                      <a:pt x="52" y="551"/>
                    </a:moveTo>
                    <a:cubicBezTo>
                      <a:pt x="36" y="524"/>
                      <a:pt x="19" y="496"/>
                      <a:pt x="12" y="465"/>
                    </a:cubicBezTo>
                    <a:cubicBezTo>
                      <a:pt x="5" y="434"/>
                      <a:pt x="3" y="392"/>
                      <a:pt x="5" y="356"/>
                    </a:cubicBezTo>
                    <a:cubicBezTo>
                      <a:pt x="7" y="329"/>
                      <a:pt x="12" y="290"/>
                      <a:pt x="25" y="256"/>
                    </a:cubicBezTo>
                    <a:cubicBezTo>
                      <a:pt x="30" y="245"/>
                      <a:pt x="35" y="234"/>
                      <a:pt x="41" y="223"/>
                    </a:cubicBezTo>
                    <a:cubicBezTo>
                      <a:pt x="50" y="205"/>
                      <a:pt x="59" y="186"/>
                      <a:pt x="65" y="166"/>
                    </a:cubicBezTo>
                    <a:cubicBezTo>
                      <a:pt x="77" y="127"/>
                      <a:pt x="78" y="86"/>
                      <a:pt x="80" y="47"/>
                    </a:cubicBezTo>
                    <a:cubicBezTo>
                      <a:pt x="80" y="32"/>
                      <a:pt x="81" y="16"/>
                      <a:pt x="82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16"/>
                      <a:pt x="78" y="32"/>
                      <a:pt x="78" y="47"/>
                    </a:cubicBezTo>
                    <a:cubicBezTo>
                      <a:pt x="76" y="86"/>
                      <a:pt x="74" y="126"/>
                      <a:pt x="63" y="165"/>
                    </a:cubicBezTo>
                    <a:cubicBezTo>
                      <a:pt x="57" y="185"/>
                      <a:pt x="48" y="204"/>
                      <a:pt x="39" y="222"/>
                    </a:cubicBezTo>
                    <a:cubicBezTo>
                      <a:pt x="33" y="233"/>
                      <a:pt x="28" y="244"/>
                      <a:pt x="23" y="256"/>
                    </a:cubicBezTo>
                    <a:cubicBezTo>
                      <a:pt x="10" y="290"/>
                      <a:pt x="5" y="329"/>
                      <a:pt x="3" y="356"/>
                    </a:cubicBezTo>
                    <a:cubicBezTo>
                      <a:pt x="0" y="392"/>
                      <a:pt x="3" y="434"/>
                      <a:pt x="10" y="466"/>
                    </a:cubicBezTo>
                    <a:cubicBezTo>
                      <a:pt x="17" y="497"/>
                      <a:pt x="34" y="525"/>
                      <a:pt x="50" y="552"/>
                    </a:cubicBezTo>
                    <a:cubicBezTo>
                      <a:pt x="54" y="559"/>
                      <a:pt x="57" y="565"/>
                      <a:pt x="61" y="571"/>
                    </a:cubicBezTo>
                    <a:cubicBezTo>
                      <a:pt x="78" y="603"/>
                      <a:pt x="83" y="639"/>
                      <a:pt x="88" y="675"/>
                    </a:cubicBezTo>
                    <a:cubicBezTo>
                      <a:pt x="90" y="675"/>
                      <a:pt x="90" y="675"/>
                      <a:pt x="90" y="675"/>
                    </a:cubicBezTo>
                    <a:cubicBezTo>
                      <a:pt x="85" y="639"/>
                      <a:pt x="80" y="602"/>
                      <a:pt x="63" y="570"/>
                    </a:cubicBezTo>
                    <a:cubicBezTo>
                      <a:pt x="59" y="564"/>
                      <a:pt x="55" y="557"/>
                      <a:pt x="52" y="551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628958" y="4263657"/>
                <a:ext cx="69396" cy="740758"/>
              </a:xfrm>
              <a:custGeom>
                <a:rect b="b" l="l" r="r" t="t"/>
                <a:pathLst>
                  <a:path extrusionOk="0" h="675" w="63">
                    <a:moveTo>
                      <a:pt x="29" y="557"/>
                    </a:moveTo>
                    <a:cubicBezTo>
                      <a:pt x="33" y="545"/>
                      <a:pt x="38" y="534"/>
                      <a:pt x="43" y="524"/>
                    </a:cubicBezTo>
                    <a:cubicBezTo>
                      <a:pt x="51" y="506"/>
                      <a:pt x="58" y="490"/>
                      <a:pt x="60" y="469"/>
                    </a:cubicBezTo>
                    <a:cubicBezTo>
                      <a:pt x="62" y="448"/>
                      <a:pt x="63" y="426"/>
                      <a:pt x="62" y="404"/>
                    </a:cubicBezTo>
                    <a:cubicBezTo>
                      <a:pt x="57" y="340"/>
                      <a:pt x="57" y="340"/>
                      <a:pt x="57" y="340"/>
                    </a:cubicBezTo>
                    <a:cubicBezTo>
                      <a:pt x="52" y="314"/>
                      <a:pt x="43" y="288"/>
                      <a:pt x="34" y="262"/>
                    </a:cubicBezTo>
                    <a:cubicBezTo>
                      <a:pt x="24" y="233"/>
                      <a:pt x="14" y="202"/>
                      <a:pt x="9" y="171"/>
                    </a:cubicBezTo>
                    <a:cubicBezTo>
                      <a:pt x="3" y="126"/>
                      <a:pt x="7" y="80"/>
                      <a:pt x="11" y="35"/>
                    </a:cubicBezTo>
                    <a:cubicBezTo>
                      <a:pt x="12" y="24"/>
                      <a:pt x="13" y="12"/>
                      <a:pt x="1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12"/>
                      <a:pt x="10" y="24"/>
                      <a:pt x="9" y="35"/>
                    </a:cubicBezTo>
                    <a:cubicBezTo>
                      <a:pt x="5" y="80"/>
                      <a:pt x="0" y="126"/>
                      <a:pt x="7" y="171"/>
                    </a:cubicBezTo>
                    <a:cubicBezTo>
                      <a:pt x="12" y="203"/>
                      <a:pt x="22" y="233"/>
                      <a:pt x="32" y="263"/>
                    </a:cubicBezTo>
                    <a:cubicBezTo>
                      <a:pt x="43" y="294"/>
                      <a:pt x="54" y="327"/>
                      <a:pt x="58" y="360"/>
                    </a:cubicBezTo>
                    <a:cubicBezTo>
                      <a:pt x="61" y="395"/>
                      <a:pt x="61" y="434"/>
                      <a:pt x="58" y="469"/>
                    </a:cubicBezTo>
                    <a:cubicBezTo>
                      <a:pt x="56" y="489"/>
                      <a:pt x="49" y="506"/>
                      <a:pt x="40" y="523"/>
                    </a:cubicBezTo>
                    <a:cubicBezTo>
                      <a:pt x="36" y="533"/>
                      <a:pt x="31" y="544"/>
                      <a:pt x="27" y="556"/>
                    </a:cubicBezTo>
                    <a:cubicBezTo>
                      <a:pt x="15" y="593"/>
                      <a:pt x="17" y="635"/>
                      <a:pt x="22" y="675"/>
                    </a:cubicBezTo>
                    <a:cubicBezTo>
                      <a:pt x="24" y="675"/>
                      <a:pt x="24" y="675"/>
                      <a:pt x="24" y="675"/>
                    </a:cubicBezTo>
                    <a:cubicBezTo>
                      <a:pt x="19" y="635"/>
                      <a:pt x="17" y="593"/>
                      <a:pt x="29" y="55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692705" y="4876114"/>
                <a:ext cx="19366" cy="128301"/>
              </a:xfrm>
              <a:custGeom>
                <a:rect b="b" l="l" r="r" t="t"/>
                <a:pathLst>
                  <a:path extrusionOk="0" h="117" w="18">
                    <a:moveTo>
                      <a:pt x="18" y="4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7" y="17"/>
                      <a:pt x="2" y="36"/>
                      <a:pt x="1" y="58"/>
                    </a:cubicBezTo>
                    <a:cubicBezTo>
                      <a:pt x="1" y="77"/>
                      <a:pt x="1" y="97"/>
                      <a:pt x="0" y="117"/>
                    </a:cubicBezTo>
                    <a:cubicBezTo>
                      <a:pt x="2" y="117"/>
                      <a:pt x="2" y="117"/>
                      <a:pt x="2" y="117"/>
                    </a:cubicBezTo>
                    <a:cubicBezTo>
                      <a:pt x="3" y="97"/>
                      <a:pt x="3" y="77"/>
                      <a:pt x="3" y="58"/>
                    </a:cubicBezTo>
                    <a:cubicBezTo>
                      <a:pt x="4" y="38"/>
                      <a:pt x="9" y="19"/>
                      <a:pt x="18" y="4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1478870" y="4263657"/>
                <a:ext cx="87955" cy="319543"/>
              </a:xfrm>
              <a:custGeom>
                <a:rect b="b" l="l" r="r" t="t"/>
                <a:pathLst>
                  <a:path extrusionOk="0" h="291" w="80">
                    <a:moveTo>
                      <a:pt x="78" y="0"/>
                    </a:moveTo>
                    <a:cubicBezTo>
                      <a:pt x="76" y="124"/>
                      <a:pt x="51" y="217"/>
                      <a:pt x="0" y="289"/>
                    </a:cubicBezTo>
                    <a:cubicBezTo>
                      <a:pt x="2" y="291"/>
                      <a:pt x="2" y="291"/>
                      <a:pt x="2" y="291"/>
                    </a:cubicBezTo>
                    <a:cubicBezTo>
                      <a:pt x="53" y="219"/>
                      <a:pt x="78" y="125"/>
                      <a:pt x="80" y="0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1432875" y="4458126"/>
                <a:ext cx="49223" cy="63747"/>
              </a:xfrm>
              <a:custGeom>
                <a:rect b="b" l="l" r="r" t="t"/>
                <a:pathLst>
                  <a:path extrusionOk="0" h="58" w="45">
                    <a:moveTo>
                      <a:pt x="19" y="33"/>
                    </a:moveTo>
                    <a:cubicBezTo>
                      <a:pt x="24" y="26"/>
                      <a:pt x="29" y="20"/>
                      <a:pt x="35" y="14"/>
                    </a:cubicBezTo>
                    <a:cubicBezTo>
                      <a:pt x="38" y="10"/>
                      <a:pt x="41" y="6"/>
                      <a:pt x="45" y="2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0" y="4"/>
                      <a:pt x="36" y="8"/>
                      <a:pt x="33" y="12"/>
                    </a:cubicBezTo>
                    <a:cubicBezTo>
                      <a:pt x="28" y="18"/>
                      <a:pt x="22" y="24"/>
                      <a:pt x="17" y="31"/>
                    </a:cubicBezTo>
                    <a:cubicBezTo>
                      <a:pt x="13" y="36"/>
                      <a:pt x="10" y="42"/>
                      <a:pt x="6" y="48"/>
                    </a:cubicBezTo>
                    <a:cubicBezTo>
                      <a:pt x="4" y="51"/>
                      <a:pt x="2" y="54"/>
                      <a:pt x="0" y="56"/>
                    </a:cubicBezTo>
                    <a:cubicBezTo>
                      <a:pt x="2" y="58"/>
                      <a:pt x="2" y="58"/>
                      <a:pt x="2" y="58"/>
                    </a:cubicBezTo>
                    <a:cubicBezTo>
                      <a:pt x="4" y="55"/>
                      <a:pt x="6" y="52"/>
                      <a:pt x="7" y="49"/>
                    </a:cubicBezTo>
                    <a:cubicBezTo>
                      <a:pt x="12" y="43"/>
                      <a:pt x="15" y="37"/>
                      <a:pt x="19" y="33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1503077" y="4263657"/>
                <a:ext cx="19366" cy="162192"/>
              </a:xfrm>
              <a:custGeom>
                <a:rect b="b" l="l" r="r" t="t"/>
                <a:pathLst>
                  <a:path extrusionOk="0" h="148" w="18">
                    <a:moveTo>
                      <a:pt x="1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50"/>
                      <a:pt x="10" y="99"/>
                      <a:pt x="1" y="137"/>
                    </a:cubicBezTo>
                    <a:cubicBezTo>
                      <a:pt x="1" y="137"/>
                      <a:pt x="1" y="138"/>
                      <a:pt x="0" y="13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1" y="145"/>
                      <a:pt x="2" y="141"/>
                      <a:pt x="3" y="137"/>
                    </a:cubicBezTo>
                    <a:cubicBezTo>
                      <a:pt x="12" y="99"/>
                      <a:pt x="18" y="50"/>
                      <a:pt x="18" y="0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1394143" y="4415359"/>
                <a:ext cx="36312" cy="54871"/>
              </a:xfrm>
              <a:custGeom>
                <a:rect b="b" l="l" r="r" t="t"/>
                <a:pathLst>
                  <a:path extrusionOk="0" h="50" w="33">
                    <a:moveTo>
                      <a:pt x="33" y="2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2" y="15"/>
                      <a:pt x="12" y="30"/>
                      <a:pt x="2" y="45"/>
                    </a:cubicBezTo>
                    <a:cubicBezTo>
                      <a:pt x="1" y="46"/>
                      <a:pt x="1" y="47"/>
                      <a:pt x="0" y="48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" y="49"/>
                      <a:pt x="3" y="48"/>
                      <a:pt x="4" y="46"/>
                    </a:cubicBezTo>
                    <a:cubicBezTo>
                      <a:pt x="14" y="32"/>
                      <a:pt x="24" y="17"/>
                      <a:pt x="33" y="2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1469994" y="4811560"/>
                <a:ext cx="96831" cy="192856"/>
              </a:xfrm>
              <a:custGeom>
                <a:rect b="b" l="l" r="r" t="t"/>
                <a:pathLst>
                  <a:path extrusionOk="0" h="176" w="88">
                    <a:moveTo>
                      <a:pt x="71" y="80"/>
                    </a:moveTo>
                    <a:cubicBezTo>
                      <a:pt x="61" y="66"/>
                      <a:pt x="49" y="54"/>
                      <a:pt x="37" y="43"/>
                    </a:cubicBezTo>
                    <a:cubicBezTo>
                      <a:pt x="23" y="29"/>
                      <a:pt x="10" y="15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0" y="18"/>
                      <a:pt x="23" y="31"/>
                      <a:pt x="35" y="44"/>
                    </a:cubicBezTo>
                    <a:cubicBezTo>
                      <a:pt x="47" y="56"/>
                      <a:pt x="59" y="68"/>
                      <a:pt x="69" y="81"/>
                    </a:cubicBezTo>
                    <a:cubicBezTo>
                      <a:pt x="86" y="108"/>
                      <a:pt x="86" y="140"/>
                      <a:pt x="86" y="170"/>
                    </a:cubicBezTo>
                    <a:cubicBezTo>
                      <a:pt x="86" y="172"/>
                      <a:pt x="86" y="173"/>
                      <a:pt x="86" y="176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88" y="173"/>
                      <a:pt x="88" y="172"/>
                      <a:pt x="88" y="170"/>
                    </a:cubicBezTo>
                    <a:cubicBezTo>
                      <a:pt x="88" y="139"/>
                      <a:pt x="88" y="107"/>
                      <a:pt x="71" y="80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1464345" y="4882570"/>
                <a:ext cx="50837" cy="121846"/>
              </a:xfrm>
              <a:custGeom>
                <a:rect b="b" l="l" r="r" t="t"/>
                <a:pathLst>
                  <a:path extrusionOk="0" h="111" w="46">
                    <a:moveTo>
                      <a:pt x="29" y="17"/>
                    </a:moveTo>
                    <a:cubicBezTo>
                      <a:pt x="22" y="8"/>
                      <a:pt x="12" y="2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1" y="4"/>
                      <a:pt x="21" y="10"/>
                      <a:pt x="28" y="19"/>
                    </a:cubicBezTo>
                    <a:cubicBezTo>
                      <a:pt x="44" y="40"/>
                      <a:pt x="44" y="78"/>
                      <a:pt x="39" y="111"/>
                    </a:cubicBezTo>
                    <a:cubicBezTo>
                      <a:pt x="41" y="111"/>
                      <a:pt x="41" y="111"/>
                      <a:pt x="41" y="111"/>
                    </a:cubicBezTo>
                    <a:cubicBezTo>
                      <a:pt x="46" y="78"/>
                      <a:pt x="46" y="39"/>
                      <a:pt x="29" y="1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1674146" y="4388731"/>
                <a:ext cx="16139" cy="87955"/>
              </a:xfrm>
              <a:custGeom>
                <a:rect b="b" l="l" r="r" t="t"/>
                <a:pathLst>
                  <a:path extrusionOk="0" h="80" w="15">
                    <a:moveTo>
                      <a:pt x="1" y="33"/>
                    </a:moveTo>
                    <a:cubicBezTo>
                      <a:pt x="4" y="49"/>
                      <a:pt x="9" y="65"/>
                      <a:pt x="14" y="80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0" y="63"/>
                      <a:pt x="6" y="48"/>
                      <a:pt x="4" y="32"/>
                    </a:cubicBezTo>
                    <a:cubicBezTo>
                      <a:pt x="3" y="28"/>
                      <a:pt x="2" y="15"/>
                      <a:pt x="3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6"/>
                      <a:pt x="1" y="29"/>
                      <a:pt x="1" y="33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1719334" y="4351612"/>
                <a:ext cx="16139" cy="65361"/>
              </a:xfrm>
              <a:custGeom>
                <a:rect b="b" l="l" r="r" t="t"/>
                <a:pathLst>
                  <a:path extrusionOk="0" h="60" w="15">
                    <a:moveTo>
                      <a:pt x="15" y="58"/>
                    </a:moveTo>
                    <a:cubicBezTo>
                      <a:pt x="8" y="39"/>
                      <a:pt x="4" y="19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21"/>
                      <a:pt x="7" y="41"/>
                      <a:pt x="13" y="60"/>
                    </a:cubicBezTo>
                    <a:lnTo>
                      <a:pt x="15" y="58"/>
                    </a:ln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0" name="Google Shape;720;p11"/>
          <p:cNvGrpSpPr/>
          <p:nvPr/>
        </p:nvGrpSpPr>
        <p:grpSpPr>
          <a:xfrm flipH="1">
            <a:off x="5459284" y="4759496"/>
            <a:ext cx="3258750" cy="833316"/>
            <a:chOff x="3616175" y="871400"/>
            <a:chExt cx="4165601" cy="1065213"/>
          </a:xfrm>
        </p:grpSpPr>
        <p:sp>
          <p:nvSpPr>
            <p:cNvPr id="721" name="Google Shape;721;p11"/>
            <p:cNvSpPr/>
            <p:nvPr/>
          </p:nvSpPr>
          <p:spPr>
            <a:xfrm>
              <a:off x="3616175" y="871400"/>
              <a:ext cx="4165601" cy="730250"/>
            </a:xfrm>
            <a:custGeom>
              <a:rect b="b" l="l" r="r" t="t"/>
              <a:pathLst>
                <a:path extrusionOk="0" h="338" w="1931">
                  <a:moveTo>
                    <a:pt x="1931" y="338"/>
                  </a:moveTo>
                  <a:cubicBezTo>
                    <a:pt x="1931" y="338"/>
                    <a:pt x="1631" y="0"/>
                    <a:pt x="986" y="0"/>
                  </a:cubicBezTo>
                  <a:cubicBezTo>
                    <a:pt x="341" y="0"/>
                    <a:pt x="0" y="338"/>
                    <a:pt x="0" y="338"/>
                  </a:cubicBezTo>
                  <a:lnTo>
                    <a:pt x="1931" y="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4946500" y="1566725"/>
              <a:ext cx="1266825" cy="369888"/>
            </a:xfrm>
            <a:custGeom>
              <a:rect b="b" l="l" r="r" t="t"/>
              <a:pathLst>
                <a:path extrusionOk="0" h="171" w="587">
                  <a:moveTo>
                    <a:pt x="18" y="171"/>
                  </a:moveTo>
                  <a:cubicBezTo>
                    <a:pt x="6" y="169"/>
                    <a:pt x="0" y="161"/>
                    <a:pt x="1" y="149"/>
                  </a:cubicBezTo>
                  <a:cubicBezTo>
                    <a:pt x="3" y="126"/>
                    <a:pt x="29" y="89"/>
                    <a:pt x="82" y="57"/>
                  </a:cubicBezTo>
                  <a:cubicBezTo>
                    <a:pt x="124" y="31"/>
                    <a:pt x="198" y="0"/>
                    <a:pt x="308" y="0"/>
                  </a:cubicBezTo>
                  <a:cubicBezTo>
                    <a:pt x="308" y="0"/>
                    <a:pt x="308" y="0"/>
                    <a:pt x="309" y="0"/>
                  </a:cubicBezTo>
                  <a:cubicBezTo>
                    <a:pt x="514" y="1"/>
                    <a:pt x="587" y="167"/>
                    <a:pt x="587" y="169"/>
                  </a:cubicBezTo>
                  <a:cubicBezTo>
                    <a:pt x="584" y="170"/>
                    <a:pt x="584" y="170"/>
                    <a:pt x="584" y="170"/>
                  </a:cubicBezTo>
                  <a:cubicBezTo>
                    <a:pt x="583" y="169"/>
                    <a:pt x="512" y="4"/>
                    <a:pt x="309" y="3"/>
                  </a:cubicBezTo>
                  <a:cubicBezTo>
                    <a:pt x="308" y="3"/>
                    <a:pt x="308" y="3"/>
                    <a:pt x="308" y="3"/>
                  </a:cubicBezTo>
                  <a:cubicBezTo>
                    <a:pt x="199" y="3"/>
                    <a:pt x="126" y="34"/>
                    <a:pt x="84" y="60"/>
                  </a:cubicBezTo>
                  <a:cubicBezTo>
                    <a:pt x="32" y="91"/>
                    <a:pt x="6" y="128"/>
                    <a:pt x="5" y="149"/>
                  </a:cubicBezTo>
                  <a:cubicBezTo>
                    <a:pt x="4" y="156"/>
                    <a:pt x="6" y="166"/>
                    <a:pt x="19" y="168"/>
                  </a:cubicBezTo>
                  <a:lnTo>
                    <a:pt x="18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1"/>
            <p:cNvSpPr/>
            <p:nvPr/>
          </p:nvSpPr>
          <p:spPr>
            <a:xfrm>
              <a:off x="4765525" y="1466713"/>
              <a:ext cx="1671638" cy="422275"/>
            </a:xfrm>
            <a:custGeom>
              <a:rect b="b" l="l" r="r" t="t"/>
              <a:pathLst>
                <a:path extrusionOk="0" h="195" w="775">
                  <a:moveTo>
                    <a:pt x="11" y="195"/>
                  </a:moveTo>
                  <a:cubicBezTo>
                    <a:pt x="4" y="194"/>
                    <a:pt x="0" y="189"/>
                    <a:pt x="0" y="180"/>
                  </a:cubicBezTo>
                  <a:cubicBezTo>
                    <a:pt x="4" y="138"/>
                    <a:pt x="135" y="0"/>
                    <a:pt x="400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541" y="0"/>
                    <a:pt x="635" y="52"/>
                    <a:pt x="690" y="96"/>
                  </a:cubicBezTo>
                  <a:cubicBezTo>
                    <a:pt x="749" y="144"/>
                    <a:pt x="775" y="192"/>
                    <a:pt x="775" y="193"/>
                  </a:cubicBezTo>
                  <a:cubicBezTo>
                    <a:pt x="772" y="194"/>
                    <a:pt x="772" y="194"/>
                    <a:pt x="772" y="194"/>
                  </a:cubicBezTo>
                  <a:cubicBezTo>
                    <a:pt x="772" y="194"/>
                    <a:pt x="746" y="146"/>
                    <a:pt x="687" y="99"/>
                  </a:cubicBezTo>
                  <a:cubicBezTo>
                    <a:pt x="633" y="55"/>
                    <a:pt x="540" y="3"/>
                    <a:pt x="401" y="3"/>
                  </a:cubicBezTo>
                  <a:cubicBezTo>
                    <a:pt x="401" y="3"/>
                    <a:pt x="401" y="3"/>
                    <a:pt x="400" y="3"/>
                  </a:cubicBezTo>
                  <a:cubicBezTo>
                    <a:pt x="137" y="3"/>
                    <a:pt x="7" y="139"/>
                    <a:pt x="4" y="180"/>
                  </a:cubicBezTo>
                  <a:cubicBezTo>
                    <a:pt x="3" y="187"/>
                    <a:pt x="6" y="191"/>
                    <a:pt x="12" y="192"/>
                  </a:cubicBezTo>
                  <a:lnTo>
                    <a:pt x="11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1"/>
            <p:cNvSpPr/>
            <p:nvPr/>
          </p:nvSpPr>
          <p:spPr>
            <a:xfrm>
              <a:off x="4578200" y="1366700"/>
              <a:ext cx="2082800" cy="474663"/>
            </a:xfrm>
            <a:custGeom>
              <a:rect b="b" l="l" r="r" t="t"/>
              <a:pathLst>
                <a:path extrusionOk="0" h="220" w="966">
                  <a:moveTo>
                    <a:pt x="8" y="220"/>
                  </a:moveTo>
                  <a:cubicBezTo>
                    <a:pt x="3" y="220"/>
                    <a:pt x="0" y="216"/>
                    <a:pt x="0" y="210"/>
                  </a:cubicBezTo>
                  <a:cubicBezTo>
                    <a:pt x="4" y="168"/>
                    <a:pt x="172" y="0"/>
                    <a:pt x="496" y="0"/>
                  </a:cubicBezTo>
                  <a:cubicBezTo>
                    <a:pt x="496" y="0"/>
                    <a:pt x="497" y="0"/>
                    <a:pt x="497" y="0"/>
                  </a:cubicBezTo>
                  <a:cubicBezTo>
                    <a:pt x="669" y="1"/>
                    <a:pt x="787" y="60"/>
                    <a:pt x="856" y="109"/>
                  </a:cubicBezTo>
                  <a:cubicBezTo>
                    <a:pt x="931" y="163"/>
                    <a:pt x="966" y="217"/>
                    <a:pt x="966" y="218"/>
                  </a:cubicBezTo>
                  <a:cubicBezTo>
                    <a:pt x="963" y="220"/>
                    <a:pt x="963" y="220"/>
                    <a:pt x="963" y="220"/>
                  </a:cubicBezTo>
                  <a:cubicBezTo>
                    <a:pt x="963" y="219"/>
                    <a:pt x="929" y="165"/>
                    <a:pt x="854" y="112"/>
                  </a:cubicBezTo>
                  <a:cubicBezTo>
                    <a:pt x="786" y="63"/>
                    <a:pt x="668" y="4"/>
                    <a:pt x="497" y="4"/>
                  </a:cubicBezTo>
                  <a:cubicBezTo>
                    <a:pt x="497" y="4"/>
                    <a:pt x="496" y="4"/>
                    <a:pt x="496" y="4"/>
                  </a:cubicBezTo>
                  <a:cubicBezTo>
                    <a:pt x="323" y="4"/>
                    <a:pt x="202" y="52"/>
                    <a:pt x="131" y="92"/>
                  </a:cubicBezTo>
                  <a:cubicBezTo>
                    <a:pt x="50" y="138"/>
                    <a:pt x="5" y="190"/>
                    <a:pt x="4" y="210"/>
                  </a:cubicBezTo>
                  <a:cubicBezTo>
                    <a:pt x="3" y="216"/>
                    <a:pt x="6" y="217"/>
                    <a:pt x="8" y="217"/>
                  </a:cubicBezTo>
                  <a:lnTo>
                    <a:pt x="8" y="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89288" y="1266688"/>
              <a:ext cx="2497137" cy="528638"/>
            </a:xfrm>
            <a:custGeom>
              <a:rect b="b" l="l" r="r" t="t"/>
              <a:pathLst>
                <a:path extrusionOk="0" h="245" w="1158">
                  <a:moveTo>
                    <a:pt x="5" y="245"/>
                  </a:moveTo>
                  <a:cubicBezTo>
                    <a:pt x="2" y="244"/>
                    <a:pt x="0" y="241"/>
                    <a:pt x="0" y="238"/>
                  </a:cubicBezTo>
                  <a:cubicBezTo>
                    <a:pt x="2" y="220"/>
                    <a:pt x="54" y="160"/>
                    <a:pt x="153" y="105"/>
                  </a:cubicBezTo>
                  <a:cubicBezTo>
                    <a:pt x="240" y="57"/>
                    <a:pt x="387" y="0"/>
                    <a:pt x="593" y="0"/>
                  </a:cubicBezTo>
                  <a:cubicBezTo>
                    <a:pt x="593" y="0"/>
                    <a:pt x="593" y="0"/>
                    <a:pt x="594" y="0"/>
                  </a:cubicBezTo>
                  <a:cubicBezTo>
                    <a:pt x="798" y="0"/>
                    <a:pt x="940" y="66"/>
                    <a:pt x="1024" y="121"/>
                  </a:cubicBezTo>
                  <a:cubicBezTo>
                    <a:pt x="1115" y="181"/>
                    <a:pt x="1158" y="241"/>
                    <a:pt x="1158" y="242"/>
                  </a:cubicBezTo>
                  <a:cubicBezTo>
                    <a:pt x="1156" y="244"/>
                    <a:pt x="1156" y="244"/>
                    <a:pt x="1156" y="244"/>
                  </a:cubicBezTo>
                  <a:cubicBezTo>
                    <a:pt x="1155" y="243"/>
                    <a:pt x="1112" y="183"/>
                    <a:pt x="1022" y="124"/>
                  </a:cubicBezTo>
                  <a:cubicBezTo>
                    <a:pt x="939" y="69"/>
                    <a:pt x="797" y="4"/>
                    <a:pt x="594" y="4"/>
                  </a:cubicBezTo>
                  <a:cubicBezTo>
                    <a:pt x="593" y="4"/>
                    <a:pt x="593" y="4"/>
                    <a:pt x="593" y="4"/>
                  </a:cubicBezTo>
                  <a:cubicBezTo>
                    <a:pt x="388" y="4"/>
                    <a:pt x="242" y="60"/>
                    <a:pt x="155" y="108"/>
                  </a:cubicBezTo>
                  <a:cubicBezTo>
                    <a:pt x="57" y="162"/>
                    <a:pt x="5" y="220"/>
                    <a:pt x="4" y="238"/>
                  </a:cubicBezTo>
                  <a:cubicBezTo>
                    <a:pt x="3" y="240"/>
                    <a:pt x="4" y="241"/>
                    <a:pt x="5" y="241"/>
                  </a:cubicBezTo>
                  <a:lnTo>
                    <a:pt x="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197200" y="1166675"/>
              <a:ext cx="2913063" cy="581025"/>
            </a:xfrm>
            <a:custGeom>
              <a:rect b="b" l="l" r="r" t="t"/>
              <a:pathLst>
                <a:path extrusionOk="0" h="269" w="1351">
                  <a:moveTo>
                    <a:pt x="3" y="269"/>
                  </a:moveTo>
                  <a:cubicBezTo>
                    <a:pt x="1" y="268"/>
                    <a:pt x="0" y="267"/>
                    <a:pt x="0" y="264"/>
                  </a:cubicBezTo>
                  <a:cubicBezTo>
                    <a:pt x="1" y="249"/>
                    <a:pt x="63" y="183"/>
                    <a:pt x="178" y="121"/>
                  </a:cubicBezTo>
                  <a:cubicBezTo>
                    <a:pt x="281" y="66"/>
                    <a:pt x="453" y="0"/>
                    <a:pt x="691" y="0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928" y="0"/>
                    <a:pt x="1095" y="72"/>
                    <a:pt x="1193" y="133"/>
                  </a:cubicBezTo>
                  <a:cubicBezTo>
                    <a:pt x="1300" y="199"/>
                    <a:pt x="1351" y="265"/>
                    <a:pt x="1351" y="266"/>
                  </a:cubicBezTo>
                  <a:cubicBezTo>
                    <a:pt x="1349" y="268"/>
                    <a:pt x="1349" y="268"/>
                    <a:pt x="1349" y="268"/>
                  </a:cubicBezTo>
                  <a:cubicBezTo>
                    <a:pt x="1348" y="267"/>
                    <a:pt x="1297" y="201"/>
                    <a:pt x="1191" y="136"/>
                  </a:cubicBezTo>
                  <a:cubicBezTo>
                    <a:pt x="1093" y="75"/>
                    <a:pt x="927" y="3"/>
                    <a:pt x="691" y="3"/>
                  </a:cubicBezTo>
                  <a:cubicBezTo>
                    <a:pt x="691" y="3"/>
                    <a:pt x="691" y="3"/>
                    <a:pt x="691" y="3"/>
                  </a:cubicBezTo>
                  <a:cubicBezTo>
                    <a:pt x="463" y="3"/>
                    <a:pt x="296" y="64"/>
                    <a:pt x="196" y="115"/>
                  </a:cubicBezTo>
                  <a:cubicBezTo>
                    <a:pt x="79" y="175"/>
                    <a:pt x="16" y="240"/>
                    <a:pt x="5" y="260"/>
                  </a:cubicBezTo>
                  <a:cubicBezTo>
                    <a:pt x="3" y="264"/>
                    <a:pt x="3" y="265"/>
                    <a:pt x="3" y="265"/>
                  </a:cubicBezTo>
                  <a:lnTo>
                    <a:pt x="3" y="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1"/>
            <p:cNvSpPr/>
            <p:nvPr/>
          </p:nvSpPr>
          <p:spPr>
            <a:xfrm>
              <a:off x="4001938" y="1068250"/>
              <a:ext cx="3332163" cy="631825"/>
            </a:xfrm>
            <a:custGeom>
              <a:rect b="b" l="l" r="r" t="t"/>
              <a:pathLst>
                <a:path extrusionOk="0" h="293" w="1545">
                  <a:moveTo>
                    <a:pt x="2" y="293"/>
                  </a:moveTo>
                  <a:cubicBezTo>
                    <a:pt x="1" y="293"/>
                    <a:pt x="0" y="292"/>
                    <a:pt x="0" y="290"/>
                  </a:cubicBezTo>
                  <a:cubicBezTo>
                    <a:pt x="1" y="278"/>
                    <a:pt x="75" y="204"/>
                    <a:pt x="203" y="137"/>
                  </a:cubicBezTo>
                  <a:cubicBezTo>
                    <a:pt x="321" y="74"/>
                    <a:pt x="520" y="0"/>
                    <a:pt x="790" y="0"/>
                  </a:cubicBezTo>
                  <a:cubicBezTo>
                    <a:pt x="790" y="0"/>
                    <a:pt x="790" y="0"/>
                    <a:pt x="790" y="0"/>
                  </a:cubicBezTo>
                  <a:cubicBezTo>
                    <a:pt x="1059" y="0"/>
                    <a:pt x="1250" y="79"/>
                    <a:pt x="1363" y="145"/>
                  </a:cubicBezTo>
                  <a:cubicBezTo>
                    <a:pt x="1485" y="216"/>
                    <a:pt x="1545" y="289"/>
                    <a:pt x="1545" y="290"/>
                  </a:cubicBezTo>
                  <a:cubicBezTo>
                    <a:pt x="1543" y="292"/>
                    <a:pt x="1543" y="292"/>
                    <a:pt x="1543" y="292"/>
                  </a:cubicBezTo>
                  <a:cubicBezTo>
                    <a:pt x="1542" y="291"/>
                    <a:pt x="1483" y="219"/>
                    <a:pt x="1361" y="148"/>
                  </a:cubicBezTo>
                  <a:cubicBezTo>
                    <a:pt x="1248" y="82"/>
                    <a:pt x="1058" y="3"/>
                    <a:pt x="790" y="3"/>
                  </a:cubicBezTo>
                  <a:cubicBezTo>
                    <a:pt x="790" y="3"/>
                    <a:pt x="790" y="3"/>
                    <a:pt x="790" y="3"/>
                  </a:cubicBezTo>
                  <a:cubicBezTo>
                    <a:pt x="391" y="3"/>
                    <a:pt x="119" y="169"/>
                    <a:pt x="22" y="267"/>
                  </a:cubicBezTo>
                  <a:cubicBezTo>
                    <a:pt x="7" y="283"/>
                    <a:pt x="4" y="289"/>
                    <a:pt x="4" y="290"/>
                  </a:cubicBezTo>
                  <a:cubicBezTo>
                    <a:pt x="4" y="290"/>
                    <a:pt x="3" y="289"/>
                    <a:pt x="3" y="289"/>
                  </a:cubicBezTo>
                  <a:lnTo>
                    <a:pt x="2" y="2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08263" y="966650"/>
              <a:ext cx="3751262" cy="685800"/>
            </a:xfrm>
            <a:custGeom>
              <a:rect b="b" l="l" r="r" t="t"/>
              <a:pathLst>
                <a:path extrusionOk="0" h="318" w="1739">
                  <a:moveTo>
                    <a:pt x="2" y="318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0"/>
                    <a:pt x="75" y="232"/>
                    <a:pt x="227" y="154"/>
                  </a:cubicBezTo>
                  <a:cubicBezTo>
                    <a:pt x="362" y="84"/>
                    <a:pt x="587" y="0"/>
                    <a:pt x="888" y="0"/>
                  </a:cubicBezTo>
                  <a:cubicBezTo>
                    <a:pt x="888" y="0"/>
                    <a:pt x="888" y="0"/>
                    <a:pt x="889" y="0"/>
                  </a:cubicBezTo>
                  <a:cubicBezTo>
                    <a:pt x="1190" y="0"/>
                    <a:pt x="1405" y="86"/>
                    <a:pt x="1533" y="158"/>
                  </a:cubicBezTo>
                  <a:cubicBezTo>
                    <a:pt x="1671" y="235"/>
                    <a:pt x="1739" y="314"/>
                    <a:pt x="1739" y="315"/>
                  </a:cubicBezTo>
                  <a:cubicBezTo>
                    <a:pt x="1737" y="317"/>
                    <a:pt x="1737" y="317"/>
                    <a:pt x="1737" y="317"/>
                  </a:cubicBezTo>
                  <a:cubicBezTo>
                    <a:pt x="1736" y="316"/>
                    <a:pt x="1669" y="238"/>
                    <a:pt x="1531" y="160"/>
                  </a:cubicBezTo>
                  <a:cubicBezTo>
                    <a:pt x="1404" y="89"/>
                    <a:pt x="1189" y="4"/>
                    <a:pt x="889" y="4"/>
                  </a:cubicBezTo>
                  <a:cubicBezTo>
                    <a:pt x="889" y="4"/>
                    <a:pt x="888" y="4"/>
                    <a:pt x="888" y="4"/>
                  </a:cubicBezTo>
                  <a:cubicBezTo>
                    <a:pt x="589" y="4"/>
                    <a:pt x="366" y="86"/>
                    <a:pt x="232" y="155"/>
                  </a:cubicBezTo>
                  <a:cubicBezTo>
                    <a:pt x="85" y="230"/>
                    <a:pt x="6" y="309"/>
                    <a:pt x="3" y="316"/>
                  </a:cubicBezTo>
                  <a:cubicBezTo>
                    <a:pt x="3" y="316"/>
                    <a:pt x="3" y="316"/>
                    <a:pt x="3" y="315"/>
                  </a:cubicBezTo>
                  <a:cubicBezTo>
                    <a:pt x="2" y="316"/>
                    <a:pt x="2" y="316"/>
                    <a:pt x="2" y="316"/>
                  </a:cubicBezTo>
                  <a:lnTo>
                    <a:pt x="2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11"/>
          <p:cNvGrpSpPr/>
          <p:nvPr/>
        </p:nvGrpSpPr>
        <p:grpSpPr>
          <a:xfrm>
            <a:off x="7396553" y="4229719"/>
            <a:ext cx="2549663" cy="1266847"/>
            <a:chOff x="-666900" y="57013"/>
            <a:chExt cx="3802063" cy="1889125"/>
          </a:xfrm>
        </p:grpSpPr>
        <p:sp>
          <p:nvSpPr>
            <p:cNvPr id="730" name="Google Shape;730;p11"/>
            <p:cNvSpPr/>
            <p:nvPr/>
          </p:nvSpPr>
          <p:spPr>
            <a:xfrm>
              <a:off x="-666900" y="57013"/>
              <a:ext cx="3606801" cy="1778001"/>
            </a:xfrm>
            <a:custGeom>
              <a:rect b="b" l="l" r="r" t="t"/>
              <a:pathLst>
                <a:path extrusionOk="0" h="823" w="1672">
                  <a:moveTo>
                    <a:pt x="0" y="823"/>
                  </a:moveTo>
                  <a:cubicBezTo>
                    <a:pt x="0" y="823"/>
                    <a:pt x="278" y="494"/>
                    <a:pt x="808" y="253"/>
                  </a:cubicBezTo>
                  <a:cubicBezTo>
                    <a:pt x="1337" y="13"/>
                    <a:pt x="1672" y="0"/>
                    <a:pt x="1672" y="0"/>
                  </a:cubicBezTo>
                  <a:cubicBezTo>
                    <a:pt x="1672" y="823"/>
                    <a:pt x="1672" y="823"/>
                    <a:pt x="1672" y="823"/>
                  </a:cubicBezTo>
                  <a:lnTo>
                    <a:pt x="0" y="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441425" y="1638163"/>
              <a:ext cx="693738" cy="307975"/>
            </a:xfrm>
            <a:custGeom>
              <a:rect b="b" l="l" r="r" t="t"/>
              <a:pathLst>
                <a:path extrusionOk="0" h="143" w="322">
                  <a:moveTo>
                    <a:pt x="3" y="143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53" y="76"/>
                    <a:pt x="155" y="35"/>
                  </a:cubicBezTo>
                  <a:cubicBezTo>
                    <a:pt x="235" y="2"/>
                    <a:pt x="294" y="0"/>
                    <a:pt x="322" y="1"/>
                  </a:cubicBezTo>
                  <a:cubicBezTo>
                    <a:pt x="322" y="5"/>
                    <a:pt x="322" y="5"/>
                    <a:pt x="322" y="5"/>
                  </a:cubicBezTo>
                  <a:cubicBezTo>
                    <a:pt x="294" y="3"/>
                    <a:pt x="236" y="6"/>
                    <a:pt x="156" y="38"/>
                  </a:cubicBezTo>
                  <a:cubicBezTo>
                    <a:pt x="55" y="79"/>
                    <a:pt x="3" y="142"/>
                    <a:pt x="3" y="1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82663" y="1504813"/>
              <a:ext cx="938213" cy="433388"/>
            </a:xfrm>
            <a:custGeom>
              <a:rect b="b" l="l" r="r" t="t"/>
              <a:pathLst>
                <a:path extrusionOk="0" h="201" w="435">
                  <a:moveTo>
                    <a:pt x="2" y="201"/>
                  </a:moveTo>
                  <a:cubicBezTo>
                    <a:pt x="0" y="199"/>
                    <a:pt x="0" y="199"/>
                    <a:pt x="0" y="199"/>
                  </a:cubicBezTo>
                  <a:cubicBezTo>
                    <a:pt x="0" y="198"/>
                    <a:pt x="72" y="112"/>
                    <a:pt x="209" y="54"/>
                  </a:cubicBezTo>
                  <a:cubicBezTo>
                    <a:pt x="336" y="0"/>
                    <a:pt x="419" y="1"/>
                    <a:pt x="435" y="2"/>
                  </a:cubicBezTo>
                  <a:cubicBezTo>
                    <a:pt x="435" y="5"/>
                    <a:pt x="435" y="5"/>
                    <a:pt x="435" y="5"/>
                  </a:cubicBezTo>
                  <a:cubicBezTo>
                    <a:pt x="419" y="5"/>
                    <a:pt x="337" y="4"/>
                    <a:pt x="210" y="57"/>
                  </a:cubicBezTo>
                  <a:cubicBezTo>
                    <a:pt x="74" y="114"/>
                    <a:pt x="3" y="200"/>
                    <a:pt x="2" y="2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1923900" y="1373050"/>
              <a:ext cx="1179513" cy="557213"/>
            </a:xfrm>
            <a:custGeom>
              <a:rect b="b" l="l" r="r" t="t"/>
              <a:pathLst>
                <a:path extrusionOk="0" h="258" w="547">
                  <a:moveTo>
                    <a:pt x="2" y="258"/>
                  </a:moveTo>
                  <a:cubicBezTo>
                    <a:pt x="0" y="255"/>
                    <a:pt x="0" y="255"/>
                    <a:pt x="0" y="255"/>
                  </a:cubicBezTo>
                  <a:cubicBezTo>
                    <a:pt x="0" y="254"/>
                    <a:pt x="91" y="146"/>
                    <a:pt x="263" y="72"/>
                  </a:cubicBezTo>
                  <a:cubicBezTo>
                    <a:pt x="401" y="12"/>
                    <a:pt x="507" y="0"/>
                    <a:pt x="547" y="2"/>
                  </a:cubicBezTo>
                  <a:cubicBezTo>
                    <a:pt x="547" y="5"/>
                    <a:pt x="547" y="5"/>
                    <a:pt x="547" y="5"/>
                  </a:cubicBezTo>
                  <a:cubicBezTo>
                    <a:pt x="507" y="3"/>
                    <a:pt x="402" y="16"/>
                    <a:pt x="265" y="75"/>
                  </a:cubicBezTo>
                  <a:cubicBezTo>
                    <a:pt x="94" y="149"/>
                    <a:pt x="3" y="257"/>
                    <a:pt x="2" y="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1661963" y="1241288"/>
              <a:ext cx="1425575" cy="677863"/>
            </a:xfrm>
            <a:custGeom>
              <a:rect b="b" l="l" r="r" t="t"/>
              <a:pathLst>
                <a:path extrusionOk="0" h="314" w="661">
                  <a:moveTo>
                    <a:pt x="3" y="314"/>
                  </a:moveTo>
                  <a:cubicBezTo>
                    <a:pt x="0" y="312"/>
                    <a:pt x="0" y="312"/>
                    <a:pt x="0" y="312"/>
                  </a:cubicBezTo>
                  <a:cubicBezTo>
                    <a:pt x="1" y="311"/>
                    <a:pt x="111" y="181"/>
                    <a:pt x="319" y="90"/>
                  </a:cubicBezTo>
                  <a:cubicBezTo>
                    <a:pt x="496" y="12"/>
                    <a:pt x="626" y="0"/>
                    <a:pt x="661" y="1"/>
                  </a:cubicBezTo>
                  <a:cubicBezTo>
                    <a:pt x="660" y="5"/>
                    <a:pt x="660" y="5"/>
                    <a:pt x="660" y="5"/>
                  </a:cubicBezTo>
                  <a:cubicBezTo>
                    <a:pt x="626" y="3"/>
                    <a:pt x="497" y="16"/>
                    <a:pt x="320" y="93"/>
                  </a:cubicBezTo>
                  <a:cubicBezTo>
                    <a:pt x="114" y="183"/>
                    <a:pt x="4" y="313"/>
                    <a:pt x="3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11"/>
            <p:cNvSpPr/>
            <p:nvPr/>
          </p:nvSpPr>
          <p:spPr>
            <a:xfrm>
              <a:off x="1403200" y="1106350"/>
              <a:ext cx="1666876" cy="803275"/>
            </a:xfrm>
            <a:custGeom>
              <a:rect b="b" l="l" r="r" t="t"/>
              <a:pathLst>
                <a:path extrusionOk="0" h="372" w="773">
                  <a:moveTo>
                    <a:pt x="3" y="372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1" y="369"/>
                    <a:pt x="131" y="216"/>
                    <a:pt x="373" y="109"/>
                  </a:cubicBezTo>
                  <a:cubicBezTo>
                    <a:pt x="583" y="16"/>
                    <a:pt x="736" y="0"/>
                    <a:pt x="773" y="2"/>
                  </a:cubicBezTo>
                  <a:cubicBezTo>
                    <a:pt x="773" y="6"/>
                    <a:pt x="773" y="6"/>
                    <a:pt x="773" y="6"/>
                  </a:cubicBezTo>
                  <a:cubicBezTo>
                    <a:pt x="736" y="4"/>
                    <a:pt x="584" y="20"/>
                    <a:pt x="374" y="112"/>
                  </a:cubicBezTo>
                  <a:cubicBezTo>
                    <a:pt x="133" y="219"/>
                    <a:pt x="4" y="371"/>
                    <a:pt x="3" y="3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1"/>
            <p:cNvSpPr/>
            <p:nvPr/>
          </p:nvSpPr>
          <p:spPr>
            <a:xfrm>
              <a:off x="1144438" y="974588"/>
              <a:ext cx="1909764" cy="927100"/>
            </a:xfrm>
            <a:custGeom>
              <a:rect b="b" l="l" r="r" t="t"/>
              <a:pathLst>
                <a:path extrusionOk="0" h="429" w="885">
                  <a:moveTo>
                    <a:pt x="3" y="429"/>
                  </a:moveTo>
                  <a:cubicBezTo>
                    <a:pt x="0" y="427"/>
                    <a:pt x="0" y="427"/>
                    <a:pt x="0" y="427"/>
                  </a:cubicBezTo>
                  <a:cubicBezTo>
                    <a:pt x="1" y="425"/>
                    <a:pt x="150" y="251"/>
                    <a:pt x="427" y="127"/>
                  </a:cubicBezTo>
                  <a:cubicBezTo>
                    <a:pt x="675" y="17"/>
                    <a:pt x="852" y="0"/>
                    <a:pt x="885" y="2"/>
                  </a:cubicBezTo>
                  <a:cubicBezTo>
                    <a:pt x="885" y="5"/>
                    <a:pt x="885" y="5"/>
                    <a:pt x="885" y="5"/>
                  </a:cubicBezTo>
                  <a:cubicBezTo>
                    <a:pt x="852" y="4"/>
                    <a:pt x="676" y="20"/>
                    <a:pt x="428" y="130"/>
                  </a:cubicBezTo>
                  <a:cubicBezTo>
                    <a:pt x="152" y="253"/>
                    <a:pt x="4" y="427"/>
                    <a:pt x="3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885675" y="847588"/>
              <a:ext cx="2152651" cy="1044575"/>
            </a:xfrm>
            <a:custGeom>
              <a:rect b="b" l="l" r="r" t="t"/>
              <a:pathLst>
                <a:path extrusionOk="0" h="484" w="998">
                  <a:moveTo>
                    <a:pt x="2" y="484"/>
                  </a:moveTo>
                  <a:cubicBezTo>
                    <a:pt x="0" y="482"/>
                    <a:pt x="0" y="482"/>
                    <a:pt x="0" y="482"/>
                  </a:cubicBezTo>
                  <a:cubicBezTo>
                    <a:pt x="1" y="480"/>
                    <a:pt x="169" y="283"/>
                    <a:pt x="481" y="143"/>
                  </a:cubicBezTo>
                  <a:cubicBezTo>
                    <a:pt x="802" y="0"/>
                    <a:pt x="996" y="0"/>
                    <a:pt x="998" y="0"/>
                  </a:cubicBezTo>
                  <a:cubicBezTo>
                    <a:pt x="998" y="3"/>
                    <a:pt x="998" y="3"/>
                    <a:pt x="998" y="3"/>
                  </a:cubicBezTo>
                  <a:cubicBezTo>
                    <a:pt x="996" y="3"/>
                    <a:pt x="802" y="4"/>
                    <a:pt x="483" y="146"/>
                  </a:cubicBezTo>
                  <a:cubicBezTo>
                    <a:pt x="171" y="286"/>
                    <a:pt x="4" y="482"/>
                    <a:pt x="2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625325" y="715825"/>
              <a:ext cx="2395538" cy="1168400"/>
            </a:xfrm>
            <a:custGeom>
              <a:rect b="b" l="l" r="r" t="t"/>
              <a:pathLst>
                <a:path extrusionOk="0" h="541" w="1111">
                  <a:moveTo>
                    <a:pt x="3" y="541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2" y="536"/>
                    <a:pt x="188" y="317"/>
                    <a:pt x="537" y="161"/>
                  </a:cubicBezTo>
                  <a:cubicBezTo>
                    <a:pt x="884" y="5"/>
                    <a:pt x="1105" y="0"/>
                    <a:pt x="1111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1" y="3"/>
                    <a:pt x="1111" y="3"/>
                    <a:pt x="1111" y="3"/>
                  </a:cubicBezTo>
                  <a:cubicBezTo>
                    <a:pt x="1111" y="3"/>
                    <a:pt x="1111" y="3"/>
                    <a:pt x="1111" y="3"/>
                  </a:cubicBezTo>
                  <a:cubicBezTo>
                    <a:pt x="1104" y="3"/>
                    <a:pt x="885" y="8"/>
                    <a:pt x="538" y="164"/>
                  </a:cubicBezTo>
                  <a:cubicBezTo>
                    <a:pt x="191" y="320"/>
                    <a:pt x="5" y="538"/>
                    <a:pt x="3" y="5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1"/>
            <p:cNvSpPr/>
            <p:nvPr/>
          </p:nvSpPr>
          <p:spPr>
            <a:xfrm>
              <a:off x="366563" y="582475"/>
              <a:ext cx="2640012" cy="1290638"/>
            </a:xfrm>
            <a:custGeom>
              <a:rect b="b" l="l" r="r" t="t"/>
              <a:pathLst>
                <a:path extrusionOk="0" h="598" w="1224">
                  <a:moveTo>
                    <a:pt x="3" y="598"/>
                  </a:moveTo>
                  <a:cubicBezTo>
                    <a:pt x="0" y="596"/>
                    <a:pt x="0" y="596"/>
                    <a:pt x="0" y="596"/>
                  </a:cubicBezTo>
                  <a:cubicBezTo>
                    <a:pt x="2" y="594"/>
                    <a:pt x="208" y="352"/>
                    <a:pt x="591" y="180"/>
                  </a:cubicBezTo>
                  <a:cubicBezTo>
                    <a:pt x="981" y="4"/>
                    <a:pt x="1222" y="0"/>
                    <a:pt x="1224" y="0"/>
                  </a:cubicBezTo>
                  <a:cubicBezTo>
                    <a:pt x="1224" y="4"/>
                    <a:pt x="1224" y="4"/>
                    <a:pt x="1224" y="4"/>
                  </a:cubicBezTo>
                  <a:cubicBezTo>
                    <a:pt x="1221" y="4"/>
                    <a:pt x="982" y="8"/>
                    <a:pt x="592" y="184"/>
                  </a:cubicBezTo>
                  <a:cubicBezTo>
                    <a:pt x="210" y="355"/>
                    <a:pt x="5" y="596"/>
                    <a:pt x="3" y="5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1"/>
            <p:cNvSpPr/>
            <p:nvPr/>
          </p:nvSpPr>
          <p:spPr>
            <a:xfrm>
              <a:off x="107800" y="450713"/>
              <a:ext cx="2881314" cy="1414463"/>
            </a:xfrm>
            <a:custGeom>
              <a:rect b="b" l="l" r="r" t="t"/>
              <a:pathLst>
                <a:path extrusionOk="0" h="655" w="1336">
                  <a:moveTo>
                    <a:pt x="3" y="655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" y="650"/>
                    <a:pt x="227" y="387"/>
                    <a:pt x="645" y="198"/>
                  </a:cubicBezTo>
                  <a:cubicBezTo>
                    <a:pt x="1066" y="8"/>
                    <a:pt x="1334" y="0"/>
                    <a:pt x="1336" y="0"/>
                  </a:cubicBezTo>
                  <a:cubicBezTo>
                    <a:pt x="1336" y="3"/>
                    <a:pt x="1336" y="3"/>
                    <a:pt x="1336" y="3"/>
                  </a:cubicBezTo>
                  <a:cubicBezTo>
                    <a:pt x="1336" y="3"/>
                    <a:pt x="1336" y="3"/>
                    <a:pt x="1336" y="3"/>
                  </a:cubicBezTo>
                  <a:cubicBezTo>
                    <a:pt x="1330" y="3"/>
                    <a:pt x="1064" y="13"/>
                    <a:pt x="646" y="202"/>
                  </a:cubicBezTo>
                  <a:cubicBezTo>
                    <a:pt x="229" y="390"/>
                    <a:pt x="5" y="653"/>
                    <a:pt x="3" y="6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-150962" y="318950"/>
              <a:ext cx="3124200" cy="1536701"/>
            </a:xfrm>
            <a:custGeom>
              <a:rect b="b" l="l" r="r" t="t"/>
              <a:pathLst>
                <a:path extrusionOk="0" h="712" w="1449">
                  <a:moveTo>
                    <a:pt x="2" y="712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2" y="707"/>
                    <a:pt x="246" y="421"/>
                    <a:pt x="699" y="217"/>
                  </a:cubicBezTo>
                  <a:cubicBezTo>
                    <a:pt x="1156" y="10"/>
                    <a:pt x="1443" y="0"/>
                    <a:pt x="1449" y="0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48" y="3"/>
                    <a:pt x="1448" y="3"/>
                    <a:pt x="1448" y="3"/>
                  </a:cubicBezTo>
                  <a:cubicBezTo>
                    <a:pt x="1448" y="3"/>
                    <a:pt x="1448" y="3"/>
                    <a:pt x="1448" y="3"/>
                  </a:cubicBezTo>
                  <a:cubicBezTo>
                    <a:pt x="1442" y="3"/>
                    <a:pt x="1156" y="13"/>
                    <a:pt x="701" y="220"/>
                  </a:cubicBezTo>
                  <a:cubicBezTo>
                    <a:pt x="248" y="424"/>
                    <a:pt x="5" y="709"/>
                    <a:pt x="2" y="7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-409725" y="187188"/>
              <a:ext cx="3365500" cy="1660525"/>
            </a:xfrm>
            <a:custGeom>
              <a:rect b="b" l="l" r="r" t="t"/>
              <a:pathLst>
                <a:path extrusionOk="0" h="769" w="1561">
                  <a:moveTo>
                    <a:pt x="2" y="769"/>
                  </a:moveTo>
                  <a:cubicBezTo>
                    <a:pt x="0" y="767"/>
                    <a:pt x="0" y="767"/>
                    <a:pt x="0" y="767"/>
                  </a:cubicBezTo>
                  <a:cubicBezTo>
                    <a:pt x="2" y="764"/>
                    <a:pt x="265" y="456"/>
                    <a:pt x="754" y="235"/>
                  </a:cubicBezTo>
                  <a:cubicBezTo>
                    <a:pt x="1240" y="14"/>
                    <a:pt x="1556" y="0"/>
                    <a:pt x="1561" y="0"/>
                  </a:cubicBezTo>
                  <a:cubicBezTo>
                    <a:pt x="1561" y="0"/>
                    <a:pt x="1561" y="0"/>
                    <a:pt x="1561" y="0"/>
                  </a:cubicBezTo>
                  <a:cubicBezTo>
                    <a:pt x="1561" y="3"/>
                    <a:pt x="1561" y="3"/>
                    <a:pt x="1561" y="3"/>
                  </a:cubicBezTo>
                  <a:cubicBezTo>
                    <a:pt x="1558" y="3"/>
                    <a:pt x="1246" y="15"/>
                    <a:pt x="755" y="238"/>
                  </a:cubicBezTo>
                  <a:cubicBezTo>
                    <a:pt x="267" y="459"/>
                    <a:pt x="5" y="766"/>
                    <a:pt x="2" y="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11"/>
          <p:cNvGrpSpPr/>
          <p:nvPr/>
        </p:nvGrpSpPr>
        <p:grpSpPr>
          <a:xfrm>
            <a:off x="715110" y="970134"/>
            <a:ext cx="8064547" cy="3531440"/>
            <a:chOff x="715110" y="970134"/>
            <a:chExt cx="8064547" cy="3531440"/>
          </a:xfrm>
        </p:grpSpPr>
        <p:sp>
          <p:nvSpPr>
            <p:cNvPr id="744" name="Google Shape;744;p11"/>
            <p:cNvSpPr/>
            <p:nvPr/>
          </p:nvSpPr>
          <p:spPr>
            <a:xfrm flipH="1" rot="-4781129">
              <a:off x="1034461" y="97656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1"/>
            <p:cNvSpPr/>
            <p:nvPr/>
          </p:nvSpPr>
          <p:spPr>
            <a:xfrm flipH="1" rot="6395783">
              <a:off x="6329878" y="4289155"/>
              <a:ext cx="177740" cy="197961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1"/>
            <p:cNvSpPr/>
            <p:nvPr/>
          </p:nvSpPr>
          <p:spPr>
            <a:xfrm flipH="1" rot="-10229135">
              <a:off x="8578873" y="152676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1"/>
            <p:cNvSpPr/>
            <p:nvPr/>
          </p:nvSpPr>
          <p:spPr>
            <a:xfrm flipH="1" rot="-9900703">
              <a:off x="738610" y="329613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11"/>
          <p:cNvGrpSpPr/>
          <p:nvPr/>
        </p:nvGrpSpPr>
        <p:grpSpPr>
          <a:xfrm>
            <a:off x="469312" y="3666295"/>
            <a:ext cx="1245828" cy="1343792"/>
            <a:chOff x="469312" y="3666295"/>
            <a:chExt cx="1245828" cy="1343792"/>
          </a:xfrm>
        </p:grpSpPr>
        <p:grpSp>
          <p:nvGrpSpPr>
            <p:cNvPr id="749" name="Google Shape;749;p11"/>
            <p:cNvGrpSpPr/>
            <p:nvPr/>
          </p:nvGrpSpPr>
          <p:grpSpPr>
            <a:xfrm rot="2052905">
              <a:off x="1002030" y="4138151"/>
              <a:ext cx="537822" cy="789002"/>
              <a:chOff x="455088" y="2585188"/>
              <a:chExt cx="866775" cy="1271587"/>
            </a:xfrm>
          </p:grpSpPr>
          <p:sp>
            <p:nvSpPr>
              <p:cNvPr id="750" name="Google Shape;750;p11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4" name="Google Shape;754;p11"/>
            <p:cNvGrpSpPr/>
            <p:nvPr/>
          </p:nvGrpSpPr>
          <p:grpSpPr>
            <a:xfrm rot="-942345">
              <a:off x="534345" y="3705324"/>
              <a:ext cx="361507" cy="530343"/>
              <a:chOff x="455088" y="2585188"/>
              <a:chExt cx="866775" cy="1271587"/>
            </a:xfrm>
          </p:grpSpPr>
          <p:sp>
            <p:nvSpPr>
              <p:cNvPr id="755" name="Google Shape;755;p11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1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1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9" name="Google Shape;759;p11"/>
          <p:cNvGrpSpPr/>
          <p:nvPr/>
        </p:nvGrpSpPr>
        <p:grpSpPr>
          <a:xfrm>
            <a:off x="-601791" y="-285009"/>
            <a:ext cx="10069226" cy="5691322"/>
            <a:chOff x="-601791" y="-285009"/>
            <a:chExt cx="10069226" cy="5691322"/>
          </a:xfrm>
        </p:grpSpPr>
        <p:sp>
          <p:nvSpPr>
            <p:cNvPr id="760" name="Google Shape;760;p11"/>
            <p:cNvSpPr/>
            <p:nvPr/>
          </p:nvSpPr>
          <p:spPr>
            <a:xfrm rot="4092918">
              <a:off x="-94301" y="-3650"/>
              <a:ext cx="806296" cy="1639100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 flipH="1" rot="-4270096">
              <a:off x="-348452" y="1100365"/>
              <a:ext cx="1019207" cy="1058894"/>
              <a:chOff x="2854563" y="128001"/>
              <a:chExt cx="1019176" cy="1058861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1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1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1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1"/>
            <p:cNvGrpSpPr/>
            <p:nvPr/>
          </p:nvGrpSpPr>
          <p:grpSpPr>
            <a:xfrm flipH="1">
              <a:off x="-72013" y="4360451"/>
              <a:ext cx="1032888" cy="1045863"/>
              <a:chOff x="1328851" y="2829038"/>
              <a:chExt cx="1032888" cy="1045863"/>
            </a:xfrm>
          </p:grpSpPr>
          <p:grpSp>
            <p:nvGrpSpPr>
              <p:cNvPr id="769" name="Google Shape;769;p11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770" name="Google Shape;770;p11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2" name="Google Shape;772;p11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773" name="Google Shape;773;p11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11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5" name="Google Shape;775;p11"/>
            <p:cNvGrpSpPr/>
            <p:nvPr/>
          </p:nvGrpSpPr>
          <p:grpSpPr>
            <a:xfrm flipH="1" rot="-6415459">
              <a:off x="8005800" y="-94548"/>
              <a:ext cx="1331175" cy="1259101"/>
              <a:chOff x="2503897" y="3146050"/>
              <a:chExt cx="558783" cy="528556"/>
            </a:xfrm>
          </p:grpSpPr>
          <p:sp>
            <p:nvSpPr>
              <p:cNvPr id="776" name="Google Shape;776;p11"/>
              <p:cNvSpPr/>
              <p:nvPr/>
            </p:nvSpPr>
            <p:spPr>
              <a:xfrm>
                <a:off x="2875809" y="3146050"/>
                <a:ext cx="186872" cy="130078"/>
              </a:xfrm>
              <a:custGeom>
                <a:rect b="b" l="l" r="r" t="t"/>
                <a:pathLst>
                  <a:path extrusionOk="0" h="30" w="43">
                    <a:moveTo>
                      <a:pt x="34" y="8"/>
                    </a:moveTo>
                    <a:cubicBezTo>
                      <a:pt x="35" y="6"/>
                      <a:pt x="35" y="5"/>
                      <a:pt x="36" y="3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5" y="0"/>
                      <a:pt x="34" y="0"/>
                      <a:pt x="32" y="0"/>
                    </a:cubicBezTo>
                    <a:cubicBezTo>
                      <a:pt x="28" y="1"/>
                      <a:pt x="24" y="4"/>
                      <a:pt x="20" y="7"/>
                    </a:cubicBezTo>
                    <a:cubicBezTo>
                      <a:pt x="13" y="14"/>
                      <a:pt x="6" y="22"/>
                      <a:pt x="0" y="30"/>
                    </a:cubicBezTo>
                    <a:cubicBezTo>
                      <a:pt x="8" y="28"/>
                      <a:pt x="15" y="26"/>
                      <a:pt x="23" y="24"/>
                    </a:cubicBezTo>
                    <a:cubicBezTo>
                      <a:pt x="29" y="22"/>
                      <a:pt x="35" y="20"/>
                      <a:pt x="40" y="17"/>
                    </a:cubicBezTo>
                    <a:cubicBezTo>
                      <a:pt x="42" y="16"/>
                      <a:pt x="43" y="14"/>
                      <a:pt x="43" y="12"/>
                    </a:cubicBezTo>
                    <a:cubicBezTo>
                      <a:pt x="43" y="10"/>
                      <a:pt x="42" y="9"/>
                      <a:pt x="40" y="8"/>
                    </a:cubicBezTo>
                    <a:cubicBezTo>
                      <a:pt x="38" y="8"/>
                      <a:pt x="35" y="8"/>
                      <a:pt x="3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1"/>
              <p:cNvSpPr/>
              <p:nvPr/>
            </p:nvSpPr>
            <p:spPr>
              <a:xfrm>
                <a:off x="2503897" y="3201929"/>
                <a:ext cx="480004" cy="472678"/>
              </a:xfrm>
              <a:custGeom>
                <a:rect b="b" l="l" r="r" t="t"/>
                <a:pathLst>
                  <a:path extrusionOk="0" h="109" w="111">
                    <a:moveTo>
                      <a:pt x="1" y="109"/>
                    </a:move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29" y="65"/>
                      <a:pt x="67" y="28"/>
                      <a:pt x="111" y="1"/>
                    </a:cubicBezTo>
                    <a:cubicBezTo>
                      <a:pt x="111" y="0"/>
                      <a:pt x="111" y="1"/>
                      <a:pt x="111" y="1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67" y="29"/>
                      <a:pt x="29" y="66"/>
                      <a:pt x="1" y="109"/>
                    </a:cubicBezTo>
                    <a:cubicBezTo>
                      <a:pt x="1" y="109"/>
                      <a:pt x="1" y="109"/>
                      <a:pt x="1" y="1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1"/>
              <p:cNvSpPr/>
              <p:nvPr/>
            </p:nvSpPr>
            <p:spPr>
              <a:xfrm>
                <a:off x="2772296" y="3146050"/>
                <a:ext cx="116337" cy="195117"/>
              </a:xfrm>
              <a:custGeom>
                <a:rect b="b" l="l" r="r" t="t"/>
                <a:pathLst>
                  <a:path extrusionOk="0" h="45" w="27">
                    <a:moveTo>
                      <a:pt x="15" y="7"/>
                    </a:moveTo>
                    <a:cubicBezTo>
                      <a:pt x="15" y="5"/>
                      <a:pt x="15" y="3"/>
                      <a:pt x="14" y="2"/>
                    </a:cubicBezTo>
                    <a:cubicBezTo>
                      <a:pt x="14" y="1"/>
                      <a:pt x="14" y="1"/>
                      <a:pt x="13" y="0"/>
                    </a:cubicBezTo>
                    <a:cubicBezTo>
                      <a:pt x="12" y="0"/>
                      <a:pt x="11" y="1"/>
                      <a:pt x="10" y="1"/>
                    </a:cubicBezTo>
                    <a:cubicBezTo>
                      <a:pt x="7" y="5"/>
                      <a:pt x="5" y="10"/>
                      <a:pt x="4" y="14"/>
                    </a:cubicBezTo>
                    <a:cubicBezTo>
                      <a:pt x="1" y="24"/>
                      <a:pt x="0" y="34"/>
                      <a:pt x="0" y="45"/>
                    </a:cubicBezTo>
                    <a:cubicBezTo>
                      <a:pt x="5" y="39"/>
                      <a:pt x="10" y="33"/>
                      <a:pt x="15" y="27"/>
                    </a:cubicBezTo>
                    <a:cubicBezTo>
                      <a:pt x="19" y="22"/>
                      <a:pt x="23" y="17"/>
                      <a:pt x="26" y="11"/>
                    </a:cubicBezTo>
                    <a:cubicBezTo>
                      <a:pt x="26" y="9"/>
                      <a:pt x="27" y="7"/>
                      <a:pt x="25" y="5"/>
                    </a:cubicBezTo>
                    <a:cubicBezTo>
                      <a:pt x="24" y="4"/>
                      <a:pt x="22" y="3"/>
                      <a:pt x="21" y="4"/>
                    </a:cubicBezTo>
                    <a:cubicBezTo>
                      <a:pt x="19" y="4"/>
                      <a:pt x="17" y="6"/>
                      <a:pt x="15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2745731" y="3228494"/>
                <a:ext cx="82443" cy="160308"/>
              </a:xfrm>
              <a:custGeom>
                <a:rect b="b" l="l" r="r" t="t"/>
                <a:pathLst>
                  <a:path extrusionOk="0" h="37" w="19">
                    <a:moveTo>
                      <a:pt x="0" y="3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2807106" y="3314602"/>
                <a:ext cx="207941" cy="91604"/>
              </a:xfrm>
              <a:custGeom>
                <a:rect b="b" l="l" r="r" t="t"/>
                <a:pathLst>
                  <a:path extrusionOk="0" h="21" w="48">
                    <a:moveTo>
                      <a:pt x="40" y="8"/>
                    </a:moveTo>
                    <a:cubicBezTo>
                      <a:pt x="41" y="7"/>
                      <a:pt x="42" y="6"/>
                      <a:pt x="43" y="4"/>
                    </a:cubicBezTo>
                    <a:cubicBezTo>
                      <a:pt x="44" y="4"/>
                      <a:pt x="44" y="3"/>
                      <a:pt x="44" y="2"/>
                    </a:cubicBezTo>
                    <a:cubicBezTo>
                      <a:pt x="44" y="1"/>
                      <a:pt x="42" y="1"/>
                      <a:pt x="41" y="1"/>
                    </a:cubicBezTo>
                    <a:cubicBezTo>
                      <a:pt x="36" y="0"/>
                      <a:pt x="32" y="2"/>
                      <a:pt x="27" y="4"/>
                    </a:cubicBezTo>
                    <a:cubicBezTo>
                      <a:pt x="18" y="7"/>
                      <a:pt x="9" y="13"/>
                      <a:pt x="0" y="19"/>
                    </a:cubicBezTo>
                    <a:cubicBezTo>
                      <a:pt x="8" y="19"/>
                      <a:pt x="16" y="20"/>
                      <a:pt x="24" y="20"/>
                    </a:cubicBezTo>
                    <a:cubicBezTo>
                      <a:pt x="30" y="20"/>
                      <a:pt x="37" y="21"/>
                      <a:pt x="43" y="19"/>
                    </a:cubicBezTo>
                    <a:cubicBezTo>
                      <a:pt x="45" y="18"/>
                      <a:pt x="47" y="17"/>
                      <a:pt x="47" y="15"/>
                    </a:cubicBezTo>
                    <a:cubicBezTo>
                      <a:pt x="48" y="13"/>
                      <a:pt x="47" y="12"/>
                      <a:pt x="46" y="11"/>
                    </a:cubicBezTo>
                    <a:cubicBezTo>
                      <a:pt x="44" y="9"/>
                      <a:pt x="41" y="9"/>
                      <a:pt x="40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2681609" y="3371397"/>
                <a:ext cx="229009" cy="82444"/>
              </a:xfrm>
              <a:custGeom>
                <a:rect b="b" l="l" r="r" t="t"/>
                <a:pathLst>
                  <a:path extrusionOk="0" h="19" w="53">
                    <a:moveTo>
                      <a:pt x="1" y="19"/>
                    </a:moveTo>
                    <a:cubicBezTo>
                      <a:pt x="1" y="19"/>
                      <a:pt x="1" y="19"/>
                      <a:pt x="1" y="18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7" y="10"/>
                      <a:pt x="35" y="4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35" y="5"/>
                      <a:pt x="18" y="11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2642219" y="3254143"/>
                <a:ext cx="95268" cy="199697"/>
              </a:xfrm>
              <a:custGeom>
                <a:rect b="b" l="l" r="r" t="t"/>
                <a:pathLst>
                  <a:path extrusionOk="0" h="46" w="22">
                    <a:moveTo>
                      <a:pt x="11" y="5"/>
                    </a:moveTo>
                    <a:cubicBezTo>
                      <a:pt x="11" y="4"/>
                      <a:pt x="10" y="3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0"/>
                      <a:pt x="6" y="1"/>
                      <a:pt x="5" y="2"/>
                    </a:cubicBezTo>
                    <a:cubicBezTo>
                      <a:pt x="2" y="5"/>
                      <a:pt x="1" y="10"/>
                      <a:pt x="1" y="15"/>
                    </a:cubicBezTo>
                    <a:cubicBezTo>
                      <a:pt x="0" y="25"/>
                      <a:pt x="0" y="36"/>
                      <a:pt x="1" y="46"/>
                    </a:cubicBezTo>
                    <a:cubicBezTo>
                      <a:pt x="5" y="39"/>
                      <a:pt x="10" y="33"/>
                      <a:pt x="14" y="26"/>
                    </a:cubicBezTo>
                    <a:cubicBezTo>
                      <a:pt x="17" y="21"/>
                      <a:pt x="20" y="15"/>
                      <a:pt x="22" y="9"/>
                    </a:cubicBezTo>
                    <a:cubicBezTo>
                      <a:pt x="22" y="7"/>
                      <a:pt x="22" y="4"/>
                      <a:pt x="21" y="3"/>
                    </a:cubicBezTo>
                    <a:cubicBezTo>
                      <a:pt x="20" y="2"/>
                      <a:pt x="18" y="2"/>
                      <a:pt x="16" y="2"/>
                    </a:cubicBezTo>
                    <a:cubicBezTo>
                      <a:pt x="14" y="3"/>
                      <a:pt x="12" y="4"/>
                      <a:pt x="11" y="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2620234" y="3327427"/>
                <a:ext cx="65039" cy="191453"/>
              </a:xfrm>
              <a:custGeom>
                <a:rect b="b" l="l" r="r" t="t"/>
                <a:pathLst>
                  <a:path extrusionOk="0" h="44" w="15">
                    <a:moveTo>
                      <a:pt x="1" y="44"/>
                    </a:moveTo>
                    <a:cubicBezTo>
                      <a:pt x="1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30"/>
                      <a:pt x="11" y="15"/>
                      <a:pt x="14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1" y="16"/>
                      <a:pt x="7" y="30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4" name="Google Shape;784;p11"/>
          <p:cNvGrpSpPr/>
          <p:nvPr/>
        </p:nvGrpSpPr>
        <p:grpSpPr>
          <a:xfrm>
            <a:off x="1971474" y="598037"/>
            <a:ext cx="5305878" cy="4060910"/>
            <a:chOff x="1971474" y="598037"/>
            <a:chExt cx="5305878" cy="4060910"/>
          </a:xfrm>
        </p:grpSpPr>
        <p:grpSp>
          <p:nvGrpSpPr>
            <p:cNvPr id="785" name="Google Shape;785;p11"/>
            <p:cNvGrpSpPr/>
            <p:nvPr/>
          </p:nvGrpSpPr>
          <p:grpSpPr>
            <a:xfrm rot="-5400000">
              <a:off x="2026064" y="4168634"/>
              <a:ext cx="435722" cy="544903"/>
              <a:chOff x="7164101" y="1562101"/>
              <a:chExt cx="1330450" cy="1663825"/>
            </a:xfrm>
          </p:grpSpPr>
          <p:sp>
            <p:nvSpPr>
              <p:cNvPr id="786" name="Google Shape;786;p11"/>
              <p:cNvSpPr/>
              <p:nvPr/>
            </p:nvSpPr>
            <p:spPr>
              <a:xfrm>
                <a:off x="7164101" y="156210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7581613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7999126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8415051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7164101" y="195897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7581613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7999126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8415051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7164101" y="23558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7581613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7999126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8415051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164101" y="27495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581613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7999126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8415051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7164101" y="314642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7581613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7999126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8415051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6" name="Google Shape;806;p11"/>
            <p:cNvGrpSpPr/>
            <p:nvPr/>
          </p:nvGrpSpPr>
          <p:grpSpPr>
            <a:xfrm rot="-5400000">
              <a:off x="6787039" y="543447"/>
              <a:ext cx="435722" cy="544903"/>
              <a:chOff x="7164101" y="1562101"/>
              <a:chExt cx="1330450" cy="1663825"/>
            </a:xfrm>
          </p:grpSpPr>
          <p:sp>
            <p:nvSpPr>
              <p:cNvPr id="807" name="Google Shape;807;p11"/>
              <p:cNvSpPr/>
              <p:nvPr/>
            </p:nvSpPr>
            <p:spPr>
              <a:xfrm>
                <a:off x="7164101" y="156210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7581613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999126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415051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7164101" y="195897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7581613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7999126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8415051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164101" y="23558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7581613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7999126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8415051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7164101" y="27495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7581613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7999126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8415051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7164101" y="314642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7581613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7999126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8415051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0" name="Google Shape;830;p13"/>
          <p:cNvSpPr txBox="1"/>
          <p:nvPr>
            <p:ph hasCustomPrompt="1" idx="2" type="title"/>
          </p:nvPr>
        </p:nvSpPr>
        <p:spPr>
          <a:xfrm>
            <a:off x="1594957" y="1464550"/>
            <a:ext cx="7737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1" name="Google Shape;831;p13"/>
          <p:cNvSpPr txBox="1"/>
          <p:nvPr>
            <p:ph hasCustomPrompt="1" idx="3" type="title"/>
          </p:nvPr>
        </p:nvSpPr>
        <p:spPr>
          <a:xfrm>
            <a:off x="1594957" y="2847800"/>
            <a:ext cx="773700" cy="529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2" name="Google Shape;832;p13"/>
          <p:cNvSpPr txBox="1"/>
          <p:nvPr>
            <p:ph hasCustomPrompt="1" idx="4" type="title"/>
          </p:nvPr>
        </p:nvSpPr>
        <p:spPr>
          <a:xfrm>
            <a:off x="4190060" y="1464550"/>
            <a:ext cx="7737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3" name="Google Shape;833;p13"/>
          <p:cNvSpPr txBox="1"/>
          <p:nvPr>
            <p:ph hasCustomPrompt="1" idx="5" type="title"/>
          </p:nvPr>
        </p:nvSpPr>
        <p:spPr>
          <a:xfrm>
            <a:off x="4190060" y="2847800"/>
            <a:ext cx="773700" cy="529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/>
          <p:nvPr>
            <p:ph hasCustomPrompt="1" idx="6" type="title"/>
          </p:nvPr>
        </p:nvSpPr>
        <p:spPr>
          <a:xfrm>
            <a:off x="6785163" y="1464550"/>
            <a:ext cx="7737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/>
          <p:nvPr>
            <p:ph hasCustomPrompt="1" idx="7" type="title"/>
          </p:nvPr>
        </p:nvSpPr>
        <p:spPr>
          <a:xfrm>
            <a:off x="6785163" y="2847800"/>
            <a:ext cx="773700" cy="5295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/>
          <p:nvPr>
            <p:ph idx="1" type="subTitle"/>
          </p:nvPr>
        </p:nvSpPr>
        <p:spPr>
          <a:xfrm>
            <a:off x="724975" y="2041273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37" name="Google Shape;837;p13"/>
          <p:cNvSpPr txBox="1"/>
          <p:nvPr>
            <p:ph idx="8" type="subTitle"/>
          </p:nvPr>
        </p:nvSpPr>
        <p:spPr>
          <a:xfrm>
            <a:off x="3320078" y="2041273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38" name="Google Shape;838;p13"/>
          <p:cNvSpPr txBox="1"/>
          <p:nvPr>
            <p:ph idx="9" type="subTitle"/>
          </p:nvPr>
        </p:nvSpPr>
        <p:spPr>
          <a:xfrm>
            <a:off x="5915181" y="2041273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39" name="Google Shape;839;p13"/>
          <p:cNvSpPr txBox="1"/>
          <p:nvPr>
            <p:ph idx="13" type="subTitle"/>
          </p:nvPr>
        </p:nvSpPr>
        <p:spPr>
          <a:xfrm>
            <a:off x="724975" y="3377300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40" name="Google Shape;840;p13"/>
          <p:cNvSpPr txBox="1"/>
          <p:nvPr>
            <p:ph idx="14" type="subTitle"/>
          </p:nvPr>
        </p:nvSpPr>
        <p:spPr>
          <a:xfrm>
            <a:off x="3320078" y="3377300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841" name="Google Shape;841;p13"/>
          <p:cNvSpPr txBox="1"/>
          <p:nvPr>
            <p:ph idx="15" type="subTitle"/>
          </p:nvPr>
        </p:nvSpPr>
        <p:spPr>
          <a:xfrm>
            <a:off x="5915181" y="3377300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000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grpSp>
        <p:nvGrpSpPr>
          <p:cNvPr id="842" name="Google Shape;842;p13"/>
          <p:cNvGrpSpPr/>
          <p:nvPr/>
        </p:nvGrpSpPr>
        <p:grpSpPr>
          <a:xfrm>
            <a:off x="-331630" y="-395651"/>
            <a:ext cx="9967505" cy="6964050"/>
            <a:chOff x="-331630" y="-395651"/>
            <a:chExt cx="9967505" cy="6964050"/>
          </a:xfrm>
        </p:grpSpPr>
        <p:sp>
          <p:nvSpPr>
            <p:cNvPr id="843" name="Google Shape;843;p13"/>
            <p:cNvSpPr/>
            <p:nvPr/>
          </p:nvSpPr>
          <p:spPr>
            <a:xfrm rot="-5400000">
              <a:off x="7900200" y="-128126"/>
              <a:ext cx="2003201" cy="14681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3"/>
            <p:cNvSpPr/>
            <p:nvPr/>
          </p:nvSpPr>
          <p:spPr>
            <a:xfrm rot="4500004">
              <a:off x="-370638" y="4353685"/>
              <a:ext cx="2345466" cy="17189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p13"/>
          <p:cNvGrpSpPr/>
          <p:nvPr/>
        </p:nvGrpSpPr>
        <p:grpSpPr>
          <a:xfrm>
            <a:off x="305010" y="650220"/>
            <a:ext cx="7976740" cy="4120590"/>
            <a:chOff x="305010" y="650220"/>
            <a:chExt cx="7976740" cy="4120590"/>
          </a:xfrm>
        </p:grpSpPr>
        <p:grpSp>
          <p:nvGrpSpPr>
            <p:cNvPr id="846" name="Google Shape;846;p13"/>
            <p:cNvGrpSpPr/>
            <p:nvPr/>
          </p:nvGrpSpPr>
          <p:grpSpPr>
            <a:xfrm>
              <a:off x="305010" y="650220"/>
              <a:ext cx="414990" cy="162315"/>
              <a:chOff x="2449035" y="2357907"/>
              <a:chExt cx="414990" cy="162315"/>
            </a:xfrm>
          </p:grpSpPr>
          <p:sp>
            <p:nvSpPr>
              <p:cNvPr id="847" name="Google Shape;847;p13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3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13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3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3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3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13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13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5" name="Google Shape;855;p13"/>
            <p:cNvGrpSpPr/>
            <p:nvPr/>
          </p:nvGrpSpPr>
          <p:grpSpPr>
            <a:xfrm>
              <a:off x="7866760" y="4608495"/>
              <a:ext cx="414990" cy="162315"/>
              <a:chOff x="2449035" y="2357907"/>
              <a:chExt cx="414990" cy="162315"/>
            </a:xfrm>
          </p:grpSpPr>
          <p:sp>
            <p:nvSpPr>
              <p:cNvPr id="856" name="Google Shape;856;p13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3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3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3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4" name="Google Shape;864;p13"/>
          <p:cNvGrpSpPr/>
          <p:nvPr/>
        </p:nvGrpSpPr>
        <p:grpSpPr>
          <a:xfrm>
            <a:off x="2167001" y="511040"/>
            <a:ext cx="6711329" cy="4334856"/>
            <a:chOff x="2167001" y="511040"/>
            <a:chExt cx="6711329" cy="4334856"/>
          </a:xfrm>
        </p:grpSpPr>
        <p:sp>
          <p:nvSpPr>
            <p:cNvPr id="865" name="Google Shape;865;p13"/>
            <p:cNvSpPr/>
            <p:nvPr/>
          </p:nvSpPr>
          <p:spPr>
            <a:xfrm rot="-6395770">
              <a:off x="2189721" y="46920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3"/>
            <p:cNvSpPr/>
            <p:nvPr/>
          </p:nvSpPr>
          <p:spPr>
            <a:xfrm rot="8879606">
              <a:off x="8721384" y="534258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3"/>
            <p:cNvSpPr/>
            <p:nvPr/>
          </p:nvSpPr>
          <p:spPr>
            <a:xfrm rot="123995">
              <a:off x="8526621" y="4400183"/>
              <a:ext cx="128734" cy="143377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13"/>
          <p:cNvGrpSpPr/>
          <p:nvPr/>
        </p:nvGrpSpPr>
        <p:grpSpPr>
          <a:xfrm rot="1824987">
            <a:off x="568565" y="4101035"/>
            <a:ext cx="1036713" cy="1587596"/>
            <a:chOff x="3410214" y="2158650"/>
            <a:chExt cx="1036675" cy="1587538"/>
          </a:xfrm>
        </p:grpSpPr>
        <p:sp>
          <p:nvSpPr>
            <p:cNvPr id="869" name="Google Shape;869;p13"/>
            <p:cNvSpPr/>
            <p:nvPr/>
          </p:nvSpPr>
          <p:spPr>
            <a:xfrm>
              <a:off x="3456250" y="2536475"/>
              <a:ext cx="930275" cy="131763"/>
            </a:xfrm>
            <a:custGeom>
              <a:rect b="b" l="l" r="r" t="t"/>
              <a:pathLst>
                <a:path extrusionOk="0" h="83" w="586">
                  <a:moveTo>
                    <a:pt x="557" y="83"/>
                  </a:moveTo>
                  <a:lnTo>
                    <a:pt x="38" y="83"/>
                  </a:lnTo>
                  <a:lnTo>
                    <a:pt x="0" y="0"/>
                  </a:lnTo>
                  <a:lnTo>
                    <a:pt x="586" y="0"/>
                  </a:lnTo>
                  <a:lnTo>
                    <a:pt x="557" y="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494350" y="2463450"/>
              <a:ext cx="858838" cy="1233488"/>
            </a:xfrm>
            <a:custGeom>
              <a:rect b="b" l="l" r="r" t="t"/>
              <a:pathLst>
                <a:path extrusionOk="0" h="777" w="541">
                  <a:moveTo>
                    <a:pt x="512" y="777"/>
                  </a:moveTo>
                  <a:lnTo>
                    <a:pt x="118" y="777"/>
                  </a:lnTo>
                  <a:lnTo>
                    <a:pt x="0" y="0"/>
                  </a:lnTo>
                  <a:lnTo>
                    <a:pt x="541" y="0"/>
                  </a:lnTo>
                  <a:lnTo>
                    <a:pt x="512" y="77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4175389" y="3474688"/>
              <a:ext cx="271500" cy="27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4235714" y="3535013"/>
              <a:ext cx="150900" cy="15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764226" y="3595338"/>
              <a:ext cx="204788" cy="150813"/>
            </a:xfrm>
            <a:custGeom>
              <a:rect b="b" l="l" r="r" t="t"/>
              <a:pathLst>
                <a:path extrusionOk="0" h="95" w="129">
                  <a:moveTo>
                    <a:pt x="129" y="95"/>
                  </a:moveTo>
                  <a:lnTo>
                    <a:pt x="0" y="95"/>
                  </a:lnTo>
                  <a:lnTo>
                    <a:pt x="0" y="10"/>
                  </a:lnTo>
                  <a:lnTo>
                    <a:pt x="129" y="0"/>
                  </a:lnTo>
                  <a:lnTo>
                    <a:pt x="129" y="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757876" y="2536475"/>
              <a:ext cx="30300" cy="14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4059501" y="2536475"/>
              <a:ext cx="28500" cy="142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818200" y="2739675"/>
              <a:ext cx="165100" cy="142875"/>
            </a:xfrm>
            <a:custGeom>
              <a:rect b="b" l="l" r="r" t="t"/>
              <a:pathLst>
                <a:path extrusionOk="0" h="38" w="44">
                  <a:moveTo>
                    <a:pt x="44" y="0"/>
                  </a:moveTo>
                  <a:cubicBezTo>
                    <a:pt x="22" y="38"/>
                    <a:pt x="22" y="38"/>
                    <a:pt x="22" y="3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2"/>
                    <a:pt x="16" y="0"/>
                    <a:pt x="19" y="0"/>
                  </a:cubicBezTo>
                  <a:cubicBezTo>
                    <a:pt x="22" y="0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accent4">
                <a:alpha val="3924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870589" y="2734913"/>
              <a:ext cx="214313" cy="136525"/>
            </a:xfrm>
            <a:custGeom>
              <a:rect b="b" l="l" r="r" t="t"/>
              <a:pathLst>
                <a:path extrusionOk="0" h="36" w="57">
                  <a:moveTo>
                    <a:pt x="46" y="19"/>
                  </a:moveTo>
                  <a:cubicBezTo>
                    <a:pt x="45" y="16"/>
                    <a:pt x="40" y="8"/>
                    <a:pt x="38" y="5"/>
                  </a:cubicBezTo>
                  <a:cubicBezTo>
                    <a:pt x="36" y="1"/>
                    <a:pt x="34" y="1"/>
                    <a:pt x="30" y="1"/>
                  </a:cubicBezTo>
                  <a:cubicBezTo>
                    <a:pt x="30" y="1"/>
                    <a:pt x="9" y="1"/>
                    <a:pt x="5" y="1"/>
                  </a:cubicBezTo>
                  <a:cubicBezTo>
                    <a:pt x="2" y="1"/>
                    <a:pt x="0" y="3"/>
                    <a:pt x="0" y="3"/>
                  </a:cubicBezTo>
                  <a:cubicBezTo>
                    <a:pt x="2" y="1"/>
                    <a:pt x="9" y="0"/>
                    <a:pt x="12" y="5"/>
                  </a:cubicBezTo>
                  <a:cubicBezTo>
                    <a:pt x="14" y="8"/>
                    <a:pt x="25" y="29"/>
                    <a:pt x="26" y="30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57" y="13"/>
                    <a:pt x="57" y="13"/>
                    <a:pt x="57" y="13"/>
                  </a:cubicBezTo>
                  <a:lnTo>
                    <a:pt x="46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994414" y="2863500"/>
              <a:ext cx="139700" cy="192088"/>
            </a:xfrm>
            <a:custGeom>
              <a:rect b="b" l="l" r="r" t="t"/>
              <a:pathLst>
                <a:path extrusionOk="0" h="51" w="37">
                  <a:moveTo>
                    <a:pt x="23" y="51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4"/>
                    <a:pt x="37" y="28"/>
                    <a:pt x="35" y="30"/>
                  </a:cubicBezTo>
                  <a:cubicBezTo>
                    <a:pt x="34" y="32"/>
                    <a:pt x="23" y="51"/>
                    <a:pt x="23" y="51"/>
                  </a:cubicBezTo>
                  <a:close/>
                </a:path>
              </a:pathLst>
            </a:custGeom>
            <a:solidFill>
              <a:schemeClr val="accent4">
                <a:alpha val="3924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942026" y="2946050"/>
              <a:ext cx="192088" cy="177800"/>
            </a:xfrm>
            <a:custGeom>
              <a:rect b="b" l="l" r="r" t="t"/>
              <a:pathLst>
                <a:path extrusionOk="0" h="47" w="51">
                  <a:moveTo>
                    <a:pt x="13" y="35"/>
                  </a:moveTo>
                  <a:cubicBezTo>
                    <a:pt x="16" y="35"/>
                    <a:pt x="26" y="35"/>
                    <a:pt x="29" y="35"/>
                  </a:cubicBezTo>
                  <a:cubicBezTo>
                    <a:pt x="34" y="35"/>
                    <a:pt x="35" y="33"/>
                    <a:pt x="37" y="29"/>
                  </a:cubicBezTo>
                  <a:cubicBezTo>
                    <a:pt x="37" y="29"/>
                    <a:pt x="47" y="11"/>
                    <a:pt x="49" y="8"/>
                  </a:cubicBezTo>
                  <a:cubicBezTo>
                    <a:pt x="51" y="5"/>
                    <a:pt x="50" y="3"/>
                    <a:pt x="50" y="3"/>
                  </a:cubicBezTo>
                  <a:cubicBezTo>
                    <a:pt x="50" y="5"/>
                    <a:pt x="48" y="11"/>
                    <a:pt x="42" y="11"/>
                  </a:cubicBezTo>
                  <a:cubicBezTo>
                    <a:pt x="38" y="12"/>
                    <a:pt x="15" y="12"/>
                    <a:pt x="13" y="1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47"/>
                    <a:pt x="13" y="47"/>
                    <a:pt x="13" y="47"/>
                  </a:cubicBezTo>
                  <a:lnTo>
                    <a:pt x="13" y="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757875" y="2992088"/>
              <a:ext cx="165100" cy="98425"/>
            </a:xfrm>
            <a:custGeom>
              <a:rect b="b" l="l" r="r" t="t"/>
              <a:pathLst>
                <a:path extrusionOk="0" h="26" w="44">
                  <a:moveTo>
                    <a:pt x="0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6"/>
                    <a:pt x="14" y="24"/>
                    <a:pt x="12" y="22"/>
                  </a:cubicBezTo>
                  <a:cubicBezTo>
                    <a:pt x="11" y="1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>
                <a:alpha val="3924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746764" y="2882550"/>
              <a:ext cx="153988" cy="203200"/>
            </a:xfrm>
            <a:custGeom>
              <a:rect b="b" l="l" r="r" t="t"/>
              <a:pathLst>
                <a:path extrusionOk="0" h="54" w="41">
                  <a:moveTo>
                    <a:pt x="10" y="6"/>
                  </a:moveTo>
                  <a:cubicBezTo>
                    <a:pt x="9" y="8"/>
                    <a:pt x="4" y="17"/>
                    <a:pt x="2" y="20"/>
                  </a:cubicBezTo>
                  <a:cubicBezTo>
                    <a:pt x="0" y="24"/>
                    <a:pt x="1" y="25"/>
                    <a:pt x="3" y="29"/>
                  </a:cubicBezTo>
                  <a:cubicBezTo>
                    <a:pt x="3" y="29"/>
                    <a:pt x="14" y="48"/>
                    <a:pt x="15" y="51"/>
                  </a:cubicBezTo>
                  <a:cubicBezTo>
                    <a:pt x="17" y="54"/>
                    <a:pt x="19" y="54"/>
                    <a:pt x="19" y="54"/>
                  </a:cubicBezTo>
                  <a:cubicBezTo>
                    <a:pt x="17" y="53"/>
                    <a:pt x="13" y="48"/>
                    <a:pt x="16" y="43"/>
                  </a:cubicBezTo>
                  <a:cubicBezTo>
                    <a:pt x="18" y="40"/>
                    <a:pt x="30" y="19"/>
                    <a:pt x="31" y="1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" y="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494350" y="2158650"/>
              <a:ext cx="858838" cy="211138"/>
            </a:xfrm>
            <a:custGeom>
              <a:rect b="b" l="l" r="r" t="t"/>
              <a:pathLst>
                <a:path extrusionOk="0" h="133" w="541">
                  <a:moveTo>
                    <a:pt x="541" y="133"/>
                  </a:moveTo>
                  <a:lnTo>
                    <a:pt x="0" y="133"/>
                  </a:lnTo>
                  <a:lnTo>
                    <a:pt x="28" y="0"/>
                  </a:lnTo>
                  <a:lnTo>
                    <a:pt x="512" y="0"/>
                  </a:lnTo>
                  <a:lnTo>
                    <a:pt x="541" y="1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410214" y="2325338"/>
              <a:ext cx="1020900" cy="21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13"/>
          <p:cNvGrpSpPr/>
          <p:nvPr/>
        </p:nvGrpSpPr>
        <p:grpSpPr>
          <a:xfrm>
            <a:off x="-830296" y="-674802"/>
            <a:ext cx="10047119" cy="5803871"/>
            <a:chOff x="-830296" y="-674802"/>
            <a:chExt cx="10047119" cy="5803871"/>
          </a:xfrm>
        </p:grpSpPr>
        <p:grpSp>
          <p:nvGrpSpPr>
            <p:cNvPr id="885" name="Google Shape;885;p13"/>
            <p:cNvGrpSpPr/>
            <p:nvPr/>
          </p:nvGrpSpPr>
          <p:grpSpPr>
            <a:xfrm rot="-4499928">
              <a:off x="7821303" y="-430790"/>
              <a:ext cx="1361210" cy="1115504"/>
              <a:chOff x="4124038" y="1074739"/>
              <a:chExt cx="1406526" cy="1152525"/>
            </a:xfrm>
          </p:grpSpPr>
          <p:sp>
            <p:nvSpPr>
              <p:cNvPr id="886" name="Google Shape;886;p13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6" name="Google Shape;896;p13"/>
            <p:cNvGrpSpPr/>
            <p:nvPr/>
          </p:nvGrpSpPr>
          <p:grpSpPr>
            <a:xfrm>
              <a:off x="-435380" y="4087913"/>
              <a:ext cx="1028240" cy="1041156"/>
              <a:chOff x="1328851" y="2829038"/>
              <a:chExt cx="1032888" cy="1045863"/>
            </a:xfrm>
          </p:grpSpPr>
          <p:grpSp>
            <p:nvGrpSpPr>
              <p:cNvPr id="897" name="Google Shape;897;p13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898" name="Google Shape;898;p13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13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0" name="Google Shape;900;p13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901" name="Google Shape;901;p13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13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03" name="Google Shape;903;p13"/>
            <p:cNvSpPr/>
            <p:nvPr/>
          </p:nvSpPr>
          <p:spPr>
            <a:xfrm rot="3550841">
              <a:off x="-383100" y="2800687"/>
              <a:ext cx="710883" cy="1445138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5" name="Google Shape;905;p14"/>
          <p:cNvGrpSpPr/>
          <p:nvPr/>
        </p:nvGrpSpPr>
        <p:grpSpPr>
          <a:xfrm>
            <a:off x="-1671377" y="-1040349"/>
            <a:ext cx="11801104" cy="10505749"/>
            <a:chOff x="-1671377" y="-1040349"/>
            <a:chExt cx="11801104" cy="10505749"/>
          </a:xfrm>
        </p:grpSpPr>
        <p:sp>
          <p:nvSpPr>
            <p:cNvPr id="906" name="Google Shape;906;p14"/>
            <p:cNvSpPr/>
            <p:nvPr/>
          </p:nvSpPr>
          <p:spPr>
            <a:xfrm rot="4086722">
              <a:off x="-1516649" y="3803333"/>
              <a:ext cx="5855220" cy="429123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4"/>
            <p:cNvSpPr/>
            <p:nvPr/>
          </p:nvSpPr>
          <p:spPr>
            <a:xfrm rot="-6851042">
              <a:off x="7608139" y="-458461"/>
              <a:ext cx="2426649" cy="1778497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14"/>
          <p:cNvGrpSpPr/>
          <p:nvPr/>
        </p:nvGrpSpPr>
        <p:grpSpPr>
          <a:xfrm>
            <a:off x="-791746" y="-313014"/>
            <a:ext cx="10384041" cy="5326370"/>
            <a:chOff x="-791746" y="-313014"/>
            <a:chExt cx="10384041" cy="5326370"/>
          </a:xfrm>
        </p:grpSpPr>
        <p:grpSp>
          <p:nvGrpSpPr>
            <p:cNvPr id="909" name="Google Shape;909;p14"/>
            <p:cNvGrpSpPr/>
            <p:nvPr/>
          </p:nvGrpSpPr>
          <p:grpSpPr>
            <a:xfrm rot="-9617401">
              <a:off x="-643530" y="392822"/>
              <a:ext cx="1361238" cy="1115524"/>
              <a:chOff x="4124038" y="1074739"/>
              <a:chExt cx="1406526" cy="1152525"/>
            </a:xfrm>
          </p:grpSpPr>
          <p:sp>
            <p:nvSpPr>
              <p:cNvPr id="910" name="Google Shape;910;p14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4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4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4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4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4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0" name="Google Shape;920;p14"/>
            <p:cNvGrpSpPr/>
            <p:nvPr/>
          </p:nvGrpSpPr>
          <p:grpSpPr>
            <a:xfrm rot="3615051">
              <a:off x="43432" y="-128086"/>
              <a:ext cx="1032881" cy="1045855"/>
              <a:chOff x="1328851" y="2829038"/>
              <a:chExt cx="1032888" cy="1045863"/>
            </a:xfrm>
          </p:grpSpPr>
          <p:grpSp>
            <p:nvGrpSpPr>
              <p:cNvPr id="921" name="Google Shape;921;p14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922" name="Google Shape;922;p14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14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24" name="Google Shape;924;p14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925" name="Google Shape;925;p14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14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27" name="Google Shape;927;p14"/>
            <p:cNvGrpSpPr/>
            <p:nvPr/>
          </p:nvGrpSpPr>
          <p:grpSpPr>
            <a:xfrm rot="-3126041">
              <a:off x="8568237" y="94871"/>
              <a:ext cx="506447" cy="1559478"/>
              <a:chOff x="6208426" y="385764"/>
              <a:chExt cx="681038" cy="2097087"/>
            </a:xfrm>
          </p:grpSpPr>
          <p:sp>
            <p:nvSpPr>
              <p:cNvPr id="928" name="Google Shape;928;p14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4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4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4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4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4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4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4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4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4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4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939;p14"/>
            <p:cNvGrpSpPr/>
            <p:nvPr/>
          </p:nvGrpSpPr>
          <p:grpSpPr>
            <a:xfrm rot="5248686">
              <a:off x="8407744" y="1230819"/>
              <a:ext cx="1019144" cy="1058828"/>
              <a:chOff x="2854563" y="128001"/>
              <a:chExt cx="1019176" cy="1058861"/>
            </a:xfrm>
          </p:grpSpPr>
          <p:sp>
            <p:nvSpPr>
              <p:cNvPr id="940" name="Google Shape;940;p14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4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4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4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4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6" name="Google Shape;946;p14"/>
            <p:cNvSpPr/>
            <p:nvPr/>
          </p:nvSpPr>
          <p:spPr>
            <a:xfrm>
              <a:off x="-188792" y="3827793"/>
              <a:ext cx="830166" cy="1185564"/>
            </a:xfrm>
            <a:custGeom>
              <a:rect b="b" l="l" r="r" t="t"/>
              <a:pathLst>
                <a:path extrusionOk="0" h="188" w="132">
                  <a:moveTo>
                    <a:pt x="87" y="52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6" y="49"/>
                    <a:pt x="86" y="47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38"/>
                    <a:pt x="86" y="29"/>
                    <a:pt x="90" y="22"/>
                  </a:cubicBezTo>
                  <a:cubicBezTo>
                    <a:pt x="93" y="14"/>
                    <a:pt x="99" y="8"/>
                    <a:pt x="104" y="2"/>
                  </a:cubicBezTo>
                  <a:cubicBezTo>
                    <a:pt x="104" y="1"/>
                    <a:pt x="105" y="0"/>
                    <a:pt x="107" y="2"/>
                  </a:cubicBezTo>
                  <a:cubicBezTo>
                    <a:pt x="108" y="3"/>
                    <a:pt x="108" y="5"/>
                    <a:pt x="109" y="7"/>
                  </a:cubicBezTo>
                  <a:cubicBezTo>
                    <a:pt x="109" y="7"/>
                    <a:pt x="109" y="8"/>
                    <a:pt x="109" y="9"/>
                  </a:cubicBezTo>
                  <a:cubicBezTo>
                    <a:pt x="110" y="17"/>
                    <a:pt x="110" y="26"/>
                    <a:pt x="106" y="33"/>
                  </a:cubicBezTo>
                  <a:cubicBezTo>
                    <a:pt x="102" y="42"/>
                    <a:pt x="95" y="49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8"/>
                    <a:pt x="86" y="60"/>
                    <a:pt x="85" y="61"/>
                  </a:cubicBezTo>
                  <a:cubicBezTo>
                    <a:pt x="95" y="53"/>
                    <a:pt x="108" y="48"/>
                    <a:pt x="120" y="47"/>
                  </a:cubicBezTo>
                  <a:cubicBezTo>
                    <a:pt x="123" y="47"/>
                    <a:pt x="127" y="48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1" y="50"/>
                    <a:pt x="132" y="50"/>
                    <a:pt x="131" y="52"/>
                  </a:cubicBezTo>
                  <a:cubicBezTo>
                    <a:pt x="130" y="54"/>
                    <a:pt x="127" y="56"/>
                    <a:pt x="124" y="58"/>
                  </a:cubicBezTo>
                  <a:cubicBezTo>
                    <a:pt x="124" y="58"/>
                    <a:pt x="122" y="60"/>
                    <a:pt x="120" y="61"/>
                  </a:cubicBezTo>
                  <a:cubicBezTo>
                    <a:pt x="112" y="67"/>
                    <a:pt x="102" y="70"/>
                    <a:pt x="92" y="69"/>
                  </a:cubicBezTo>
                  <a:cubicBezTo>
                    <a:pt x="88" y="69"/>
                    <a:pt x="85" y="68"/>
                    <a:pt x="82" y="66"/>
                  </a:cubicBezTo>
                  <a:cubicBezTo>
                    <a:pt x="77" y="74"/>
                    <a:pt x="72" y="80"/>
                    <a:pt x="67" y="87"/>
                  </a:cubicBezTo>
                  <a:cubicBezTo>
                    <a:pt x="78" y="81"/>
                    <a:pt x="93" y="78"/>
                    <a:pt x="105" y="81"/>
                  </a:cubicBezTo>
                  <a:cubicBezTo>
                    <a:pt x="108" y="82"/>
                    <a:pt x="112" y="83"/>
                    <a:pt x="114" y="85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6" y="86"/>
                    <a:pt x="116" y="87"/>
                    <a:pt x="115" y="88"/>
                  </a:cubicBezTo>
                  <a:cubicBezTo>
                    <a:pt x="113" y="91"/>
                    <a:pt x="109" y="92"/>
                    <a:pt x="106" y="94"/>
                  </a:cubicBezTo>
                  <a:cubicBezTo>
                    <a:pt x="98" y="99"/>
                    <a:pt x="90" y="101"/>
                    <a:pt x="82" y="101"/>
                  </a:cubicBezTo>
                  <a:cubicBezTo>
                    <a:pt x="75" y="101"/>
                    <a:pt x="69" y="98"/>
                    <a:pt x="64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2" y="94"/>
                    <a:pt x="62" y="94"/>
                    <a:pt x="61" y="95"/>
                  </a:cubicBezTo>
                  <a:cubicBezTo>
                    <a:pt x="55" y="103"/>
                    <a:pt x="50" y="112"/>
                    <a:pt x="46" y="122"/>
                  </a:cubicBezTo>
                  <a:cubicBezTo>
                    <a:pt x="47" y="121"/>
                    <a:pt x="48" y="121"/>
                    <a:pt x="49" y="120"/>
                  </a:cubicBezTo>
                  <a:cubicBezTo>
                    <a:pt x="59" y="115"/>
                    <a:pt x="71" y="113"/>
                    <a:pt x="83" y="115"/>
                  </a:cubicBezTo>
                  <a:cubicBezTo>
                    <a:pt x="87" y="116"/>
                    <a:pt x="92" y="118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2"/>
                    <a:pt x="97" y="123"/>
                    <a:pt x="97" y="123"/>
                  </a:cubicBezTo>
                  <a:cubicBezTo>
                    <a:pt x="97" y="125"/>
                    <a:pt x="98" y="124"/>
                    <a:pt x="96" y="125"/>
                  </a:cubicBezTo>
                  <a:cubicBezTo>
                    <a:pt x="86" y="132"/>
                    <a:pt x="73" y="135"/>
                    <a:pt x="60" y="134"/>
                  </a:cubicBezTo>
                  <a:cubicBezTo>
                    <a:pt x="54" y="134"/>
                    <a:pt x="49" y="131"/>
                    <a:pt x="45" y="127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0" y="134"/>
                    <a:pt x="38" y="142"/>
                    <a:pt x="36" y="150"/>
                  </a:cubicBezTo>
                  <a:cubicBezTo>
                    <a:pt x="34" y="160"/>
                    <a:pt x="34" y="170"/>
                    <a:pt x="35" y="180"/>
                  </a:cubicBezTo>
                  <a:cubicBezTo>
                    <a:pt x="35" y="182"/>
                    <a:pt x="35" y="184"/>
                    <a:pt x="36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5"/>
                    <a:pt x="33" y="183"/>
                    <a:pt x="33" y="181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1" y="166"/>
                    <a:pt x="32" y="151"/>
                    <a:pt x="36" y="138"/>
                  </a:cubicBezTo>
                  <a:cubicBezTo>
                    <a:pt x="36" y="137"/>
                    <a:pt x="37" y="137"/>
                    <a:pt x="37" y="137"/>
                  </a:cubicBezTo>
                  <a:cubicBezTo>
                    <a:pt x="21" y="138"/>
                    <a:pt x="6" y="126"/>
                    <a:pt x="2" y="111"/>
                  </a:cubicBezTo>
                  <a:cubicBezTo>
                    <a:pt x="2" y="108"/>
                    <a:pt x="1" y="104"/>
                    <a:pt x="1" y="101"/>
                  </a:cubicBezTo>
                  <a:cubicBezTo>
                    <a:pt x="0" y="100"/>
                    <a:pt x="3" y="99"/>
                    <a:pt x="5" y="99"/>
                  </a:cubicBezTo>
                  <a:cubicBezTo>
                    <a:pt x="10" y="99"/>
                    <a:pt x="15" y="101"/>
                    <a:pt x="19" y="104"/>
                  </a:cubicBezTo>
                  <a:cubicBezTo>
                    <a:pt x="25" y="107"/>
                    <a:pt x="30" y="111"/>
                    <a:pt x="32" y="117"/>
                  </a:cubicBezTo>
                  <a:cubicBezTo>
                    <a:pt x="35" y="122"/>
                    <a:pt x="36" y="128"/>
                    <a:pt x="38" y="133"/>
                  </a:cubicBezTo>
                  <a:cubicBezTo>
                    <a:pt x="41" y="123"/>
                    <a:pt x="46" y="114"/>
                    <a:pt x="51" y="106"/>
                  </a:cubicBezTo>
                  <a:cubicBezTo>
                    <a:pt x="47" y="106"/>
                    <a:pt x="43" y="105"/>
                    <a:pt x="40" y="103"/>
                  </a:cubicBezTo>
                  <a:cubicBezTo>
                    <a:pt x="27" y="95"/>
                    <a:pt x="22" y="78"/>
                    <a:pt x="23" y="67"/>
                  </a:cubicBezTo>
                  <a:cubicBezTo>
                    <a:pt x="23" y="66"/>
                    <a:pt x="23" y="61"/>
                    <a:pt x="27" y="61"/>
                  </a:cubicBezTo>
                  <a:cubicBezTo>
                    <a:pt x="29" y="62"/>
                    <a:pt x="31" y="64"/>
                    <a:pt x="34" y="66"/>
                  </a:cubicBezTo>
                  <a:cubicBezTo>
                    <a:pt x="41" y="73"/>
                    <a:pt x="48" y="80"/>
                    <a:pt x="52" y="89"/>
                  </a:cubicBezTo>
                  <a:cubicBezTo>
                    <a:pt x="53" y="93"/>
                    <a:pt x="54" y="98"/>
                    <a:pt x="53" y="103"/>
                  </a:cubicBezTo>
                  <a:cubicBezTo>
                    <a:pt x="60" y="93"/>
                    <a:pt x="67" y="83"/>
                    <a:pt x="74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57" y="69"/>
                    <a:pt x="49" y="52"/>
                    <a:pt x="53" y="38"/>
                  </a:cubicBezTo>
                  <a:cubicBezTo>
                    <a:pt x="54" y="35"/>
                    <a:pt x="56" y="30"/>
                    <a:pt x="58" y="33"/>
                  </a:cubicBezTo>
                  <a:cubicBezTo>
                    <a:pt x="62" y="37"/>
                    <a:pt x="65" y="42"/>
                    <a:pt x="68" y="46"/>
                  </a:cubicBezTo>
                  <a:cubicBezTo>
                    <a:pt x="72" y="51"/>
                    <a:pt x="74" y="56"/>
                    <a:pt x="76" y="62"/>
                  </a:cubicBezTo>
                  <a:cubicBezTo>
                    <a:pt x="76" y="65"/>
                    <a:pt x="76" y="67"/>
                    <a:pt x="76" y="69"/>
                  </a:cubicBezTo>
                  <a:cubicBezTo>
                    <a:pt x="76" y="69"/>
                    <a:pt x="77" y="69"/>
                    <a:pt x="77" y="69"/>
                  </a:cubicBezTo>
                  <a:cubicBezTo>
                    <a:pt x="80" y="63"/>
                    <a:pt x="84" y="58"/>
                    <a:pt x="87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7" name="Google Shape;947;p14"/>
          <p:cNvGrpSpPr/>
          <p:nvPr/>
        </p:nvGrpSpPr>
        <p:grpSpPr>
          <a:xfrm>
            <a:off x="973403" y="963439"/>
            <a:ext cx="7969629" cy="2375906"/>
            <a:chOff x="973403" y="963439"/>
            <a:chExt cx="7969629" cy="2375906"/>
          </a:xfrm>
        </p:grpSpPr>
        <p:sp>
          <p:nvSpPr>
            <p:cNvPr id="948" name="Google Shape;948;p14"/>
            <p:cNvSpPr/>
            <p:nvPr/>
          </p:nvSpPr>
          <p:spPr>
            <a:xfrm rot="9631756">
              <a:off x="8728953" y="3108326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4"/>
            <p:cNvSpPr/>
            <p:nvPr/>
          </p:nvSpPr>
          <p:spPr>
            <a:xfrm rot="5400000">
              <a:off x="983929" y="952913"/>
              <a:ext cx="185024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0" name="Google Shape;950;p14"/>
          <p:cNvSpPr txBox="1"/>
          <p:nvPr>
            <p:ph type="title"/>
          </p:nvPr>
        </p:nvSpPr>
        <p:spPr>
          <a:xfrm>
            <a:off x="1458150" y="2620988"/>
            <a:ext cx="62277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1" name="Google Shape;951;p14"/>
          <p:cNvSpPr txBox="1"/>
          <p:nvPr>
            <p:ph idx="1" type="subTitle"/>
          </p:nvPr>
        </p:nvSpPr>
        <p:spPr>
          <a:xfrm>
            <a:off x="1458150" y="1318013"/>
            <a:ext cx="6227700" cy="13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952" name="Google Shape;952;p14"/>
          <p:cNvGrpSpPr/>
          <p:nvPr/>
        </p:nvGrpSpPr>
        <p:grpSpPr>
          <a:xfrm>
            <a:off x="5669117" y="4520775"/>
            <a:ext cx="2358980" cy="956455"/>
            <a:chOff x="3616175" y="871400"/>
            <a:chExt cx="4165601" cy="1065213"/>
          </a:xfrm>
        </p:grpSpPr>
        <p:sp>
          <p:nvSpPr>
            <p:cNvPr id="953" name="Google Shape;953;p14"/>
            <p:cNvSpPr/>
            <p:nvPr/>
          </p:nvSpPr>
          <p:spPr>
            <a:xfrm>
              <a:off x="3616175" y="871400"/>
              <a:ext cx="4165601" cy="730250"/>
            </a:xfrm>
            <a:custGeom>
              <a:rect b="b" l="l" r="r" t="t"/>
              <a:pathLst>
                <a:path extrusionOk="0" h="338" w="1931">
                  <a:moveTo>
                    <a:pt x="1931" y="338"/>
                  </a:moveTo>
                  <a:cubicBezTo>
                    <a:pt x="1931" y="338"/>
                    <a:pt x="1631" y="0"/>
                    <a:pt x="986" y="0"/>
                  </a:cubicBezTo>
                  <a:cubicBezTo>
                    <a:pt x="341" y="0"/>
                    <a:pt x="0" y="338"/>
                    <a:pt x="0" y="338"/>
                  </a:cubicBezTo>
                  <a:lnTo>
                    <a:pt x="1931" y="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4"/>
            <p:cNvSpPr/>
            <p:nvPr/>
          </p:nvSpPr>
          <p:spPr>
            <a:xfrm>
              <a:off x="4946500" y="1566725"/>
              <a:ext cx="1266825" cy="369888"/>
            </a:xfrm>
            <a:custGeom>
              <a:rect b="b" l="l" r="r" t="t"/>
              <a:pathLst>
                <a:path extrusionOk="0" h="171" w="587">
                  <a:moveTo>
                    <a:pt x="18" y="171"/>
                  </a:moveTo>
                  <a:cubicBezTo>
                    <a:pt x="6" y="169"/>
                    <a:pt x="0" y="161"/>
                    <a:pt x="1" y="149"/>
                  </a:cubicBezTo>
                  <a:cubicBezTo>
                    <a:pt x="3" y="126"/>
                    <a:pt x="29" y="89"/>
                    <a:pt x="82" y="57"/>
                  </a:cubicBezTo>
                  <a:cubicBezTo>
                    <a:pt x="124" y="31"/>
                    <a:pt x="198" y="0"/>
                    <a:pt x="308" y="0"/>
                  </a:cubicBezTo>
                  <a:cubicBezTo>
                    <a:pt x="308" y="0"/>
                    <a:pt x="308" y="0"/>
                    <a:pt x="309" y="0"/>
                  </a:cubicBezTo>
                  <a:cubicBezTo>
                    <a:pt x="514" y="1"/>
                    <a:pt x="587" y="167"/>
                    <a:pt x="587" y="169"/>
                  </a:cubicBezTo>
                  <a:cubicBezTo>
                    <a:pt x="584" y="170"/>
                    <a:pt x="584" y="170"/>
                    <a:pt x="584" y="170"/>
                  </a:cubicBezTo>
                  <a:cubicBezTo>
                    <a:pt x="583" y="169"/>
                    <a:pt x="512" y="4"/>
                    <a:pt x="309" y="3"/>
                  </a:cubicBezTo>
                  <a:cubicBezTo>
                    <a:pt x="308" y="3"/>
                    <a:pt x="308" y="3"/>
                    <a:pt x="308" y="3"/>
                  </a:cubicBezTo>
                  <a:cubicBezTo>
                    <a:pt x="199" y="3"/>
                    <a:pt x="126" y="34"/>
                    <a:pt x="84" y="60"/>
                  </a:cubicBezTo>
                  <a:cubicBezTo>
                    <a:pt x="32" y="91"/>
                    <a:pt x="6" y="128"/>
                    <a:pt x="5" y="149"/>
                  </a:cubicBezTo>
                  <a:cubicBezTo>
                    <a:pt x="4" y="156"/>
                    <a:pt x="6" y="166"/>
                    <a:pt x="19" y="168"/>
                  </a:cubicBezTo>
                  <a:lnTo>
                    <a:pt x="18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4"/>
            <p:cNvSpPr/>
            <p:nvPr/>
          </p:nvSpPr>
          <p:spPr>
            <a:xfrm>
              <a:off x="4765525" y="1466713"/>
              <a:ext cx="1671638" cy="422275"/>
            </a:xfrm>
            <a:custGeom>
              <a:rect b="b" l="l" r="r" t="t"/>
              <a:pathLst>
                <a:path extrusionOk="0" h="195" w="775">
                  <a:moveTo>
                    <a:pt x="11" y="195"/>
                  </a:moveTo>
                  <a:cubicBezTo>
                    <a:pt x="4" y="194"/>
                    <a:pt x="0" y="189"/>
                    <a:pt x="0" y="180"/>
                  </a:cubicBezTo>
                  <a:cubicBezTo>
                    <a:pt x="4" y="138"/>
                    <a:pt x="135" y="0"/>
                    <a:pt x="400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541" y="0"/>
                    <a:pt x="635" y="52"/>
                    <a:pt x="690" y="96"/>
                  </a:cubicBezTo>
                  <a:cubicBezTo>
                    <a:pt x="749" y="144"/>
                    <a:pt x="775" y="192"/>
                    <a:pt x="775" y="193"/>
                  </a:cubicBezTo>
                  <a:cubicBezTo>
                    <a:pt x="772" y="194"/>
                    <a:pt x="772" y="194"/>
                    <a:pt x="772" y="194"/>
                  </a:cubicBezTo>
                  <a:cubicBezTo>
                    <a:pt x="772" y="194"/>
                    <a:pt x="746" y="146"/>
                    <a:pt x="687" y="99"/>
                  </a:cubicBezTo>
                  <a:cubicBezTo>
                    <a:pt x="633" y="55"/>
                    <a:pt x="540" y="3"/>
                    <a:pt x="401" y="3"/>
                  </a:cubicBezTo>
                  <a:cubicBezTo>
                    <a:pt x="401" y="3"/>
                    <a:pt x="401" y="3"/>
                    <a:pt x="400" y="3"/>
                  </a:cubicBezTo>
                  <a:cubicBezTo>
                    <a:pt x="137" y="3"/>
                    <a:pt x="7" y="139"/>
                    <a:pt x="4" y="180"/>
                  </a:cubicBezTo>
                  <a:cubicBezTo>
                    <a:pt x="3" y="187"/>
                    <a:pt x="6" y="191"/>
                    <a:pt x="12" y="192"/>
                  </a:cubicBezTo>
                  <a:lnTo>
                    <a:pt x="11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4"/>
            <p:cNvSpPr/>
            <p:nvPr/>
          </p:nvSpPr>
          <p:spPr>
            <a:xfrm>
              <a:off x="4578200" y="1366700"/>
              <a:ext cx="2082800" cy="474663"/>
            </a:xfrm>
            <a:custGeom>
              <a:rect b="b" l="l" r="r" t="t"/>
              <a:pathLst>
                <a:path extrusionOk="0" h="220" w="966">
                  <a:moveTo>
                    <a:pt x="8" y="220"/>
                  </a:moveTo>
                  <a:cubicBezTo>
                    <a:pt x="3" y="220"/>
                    <a:pt x="0" y="216"/>
                    <a:pt x="0" y="210"/>
                  </a:cubicBezTo>
                  <a:cubicBezTo>
                    <a:pt x="4" y="168"/>
                    <a:pt x="172" y="0"/>
                    <a:pt x="496" y="0"/>
                  </a:cubicBezTo>
                  <a:cubicBezTo>
                    <a:pt x="496" y="0"/>
                    <a:pt x="497" y="0"/>
                    <a:pt x="497" y="0"/>
                  </a:cubicBezTo>
                  <a:cubicBezTo>
                    <a:pt x="669" y="1"/>
                    <a:pt x="787" y="60"/>
                    <a:pt x="856" y="109"/>
                  </a:cubicBezTo>
                  <a:cubicBezTo>
                    <a:pt x="931" y="163"/>
                    <a:pt x="966" y="217"/>
                    <a:pt x="966" y="218"/>
                  </a:cubicBezTo>
                  <a:cubicBezTo>
                    <a:pt x="963" y="220"/>
                    <a:pt x="963" y="220"/>
                    <a:pt x="963" y="220"/>
                  </a:cubicBezTo>
                  <a:cubicBezTo>
                    <a:pt x="963" y="219"/>
                    <a:pt x="929" y="165"/>
                    <a:pt x="854" y="112"/>
                  </a:cubicBezTo>
                  <a:cubicBezTo>
                    <a:pt x="786" y="63"/>
                    <a:pt x="668" y="4"/>
                    <a:pt x="497" y="4"/>
                  </a:cubicBezTo>
                  <a:cubicBezTo>
                    <a:pt x="497" y="4"/>
                    <a:pt x="496" y="4"/>
                    <a:pt x="496" y="4"/>
                  </a:cubicBezTo>
                  <a:cubicBezTo>
                    <a:pt x="323" y="4"/>
                    <a:pt x="202" y="52"/>
                    <a:pt x="131" y="92"/>
                  </a:cubicBezTo>
                  <a:cubicBezTo>
                    <a:pt x="50" y="138"/>
                    <a:pt x="5" y="190"/>
                    <a:pt x="4" y="210"/>
                  </a:cubicBezTo>
                  <a:cubicBezTo>
                    <a:pt x="3" y="216"/>
                    <a:pt x="6" y="217"/>
                    <a:pt x="8" y="217"/>
                  </a:cubicBezTo>
                  <a:lnTo>
                    <a:pt x="8" y="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4"/>
            <p:cNvSpPr/>
            <p:nvPr/>
          </p:nvSpPr>
          <p:spPr>
            <a:xfrm>
              <a:off x="4389288" y="1266688"/>
              <a:ext cx="2497137" cy="528638"/>
            </a:xfrm>
            <a:custGeom>
              <a:rect b="b" l="l" r="r" t="t"/>
              <a:pathLst>
                <a:path extrusionOk="0" h="245" w="1158">
                  <a:moveTo>
                    <a:pt x="5" y="245"/>
                  </a:moveTo>
                  <a:cubicBezTo>
                    <a:pt x="2" y="244"/>
                    <a:pt x="0" y="241"/>
                    <a:pt x="0" y="238"/>
                  </a:cubicBezTo>
                  <a:cubicBezTo>
                    <a:pt x="2" y="220"/>
                    <a:pt x="54" y="160"/>
                    <a:pt x="153" y="105"/>
                  </a:cubicBezTo>
                  <a:cubicBezTo>
                    <a:pt x="240" y="57"/>
                    <a:pt x="387" y="0"/>
                    <a:pt x="593" y="0"/>
                  </a:cubicBezTo>
                  <a:cubicBezTo>
                    <a:pt x="593" y="0"/>
                    <a:pt x="593" y="0"/>
                    <a:pt x="594" y="0"/>
                  </a:cubicBezTo>
                  <a:cubicBezTo>
                    <a:pt x="798" y="0"/>
                    <a:pt x="940" y="66"/>
                    <a:pt x="1024" y="121"/>
                  </a:cubicBezTo>
                  <a:cubicBezTo>
                    <a:pt x="1115" y="181"/>
                    <a:pt x="1158" y="241"/>
                    <a:pt x="1158" y="242"/>
                  </a:cubicBezTo>
                  <a:cubicBezTo>
                    <a:pt x="1156" y="244"/>
                    <a:pt x="1156" y="244"/>
                    <a:pt x="1156" y="244"/>
                  </a:cubicBezTo>
                  <a:cubicBezTo>
                    <a:pt x="1155" y="243"/>
                    <a:pt x="1112" y="183"/>
                    <a:pt x="1022" y="124"/>
                  </a:cubicBezTo>
                  <a:cubicBezTo>
                    <a:pt x="939" y="69"/>
                    <a:pt x="797" y="4"/>
                    <a:pt x="594" y="4"/>
                  </a:cubicBezTo>
                  <a:cubicBezTo>
                    <a:pt x="593" y="4"/>
                    <a:pt x="593" y="4"/>
                    <a:pt x="593" y="4"/>
                  </a:cubicBezTo>
                  <a:cubicBezTo>
                    <a:pt x="388" y="4"/>
                    <a:pt x="242" y="60"/>
                    <a:pt x="155" y="108"/>
                  </a:cubicBezTo>
                  <a:cubicBezTo>
                    <a:pt x="57" y="162"/>
                    <a:pt x="5" y="220"/>
                    <a:pt x="4" y="238"/>
                  </a:cubicBezTo>
                  <a:cubicBezTo>
                    <a:pt x="3" y="240"/>
                    <a:pt x="4" y="241"/>
                    <a:pt x="5" y="241"/>
                  </a:cubicBezTo>
                  <a:lnTo>
                    <a:pt x="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4"/>
            <p:cNvSpPr/>
            <p:nvPr/>
          </p:nvSpPr>
          <p:spPr>
            <a:xfrm>
              <a:off x="4197200" y="1166675"/>
              <a:ext cx="2913063" cy="581025"/>
            </a:xfrm>
            <a:custGeom>
              <a:rect b="b" l="l" r="r" t="t"/>
              <a:pathLst>
                <a:path extrusionOk="0" h="269" w="1351">
                  <a:moveTo>
                    <a:pt x="3" y="269"/>
                  </a:moveTo>
                  <a:cubicBezTo>
                    <a:pt x="1" y="268"/>
                    <a:pt x="0" y="267"/>
                    <a:pt x="0" y="264"/>
                  </a:cubicBezTo>
                  <a:cubicBezTo>
                    <a:pt x="1" y="249"/>
                    <a:pt x="63" y="183"/>
                    <a:pt x="178" y="121"/>
                  </a:cubicBezTo>
                  <a:cubicBezTo>
                    <a:pt x="281" y="66"/>
                    <a:pt x="453" y="0"/>
                    <a:pt x="691" y="0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928" y="0"/>
                    <a:pt x="1095" y="72"/>
                    <a:pt x="1193" y="133"/>
                  </a:cubicBezTo>
                  <a:cubicBezTo>
                    <a:pt x="1300" y="199"/>
                    <a:pt x="1351" y="265"/>
                    <a:pt x="1351" y="266"/>
                  </a:cubicBezTo>
                  <a:cubicBezTo>
                    <a:pt x="1349" y="268"/>
                    <a:pt x="1349" y="268"/>
                    <a:pt x="1349" y="268"/>
                  </a:cubicBezTo>
                  <a:cubicBezTo>
                    <a:pt x="1348" y="267"/>
                    <a:pt x="1297" y="201"/>
                    <a:pt x="1191" y="136"/>
                  </a:cubicBezTo>
                  <a:cubicBezTo>
                    <a:pt x="1093" y="75"/>
                    <a:pt x="927" y="3"/>
                    <a:pt x="691" y="3"/>
                  </a:cubicBezTo>
                  <a:cubicBezTo>
                    <a:pt x="691" y="3"/>
                    <a:pt x="691" y="3"/>
                    <a:pt x="691" y="3"/>
                  </a:cubicBezTo>
                  <a:cubicBezTo>
                    <a:pt x="463" y="3"/>
                    <a:pt x="296" y="64"/>
                    <a:pt x="196" y="115"/>
                  </a:cubicBezTo>
                  <a:cubicBezTo>
                    <a:pt x="79" y="175"/>
                    <a:pt x="16" y="240"/>
                    <a:pt x="5" y="260"/>
                  </a:cubicBezTo>
                  <a:cubicBezTo>
                    <a:pt x="3" y="264"/>
                    <a:pt x="3" y="265"/>
                    <a:pt x="3" y="265"/>
                  </a:cubicBezTo>
                  <a:lnTo>
                    <a:pt x="3" y="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4"/>
            <p:cNvSpPr/>
            <p:nvPr/>
          </p:nvSpPr>
          <p:spPr>
            <a:xfrm>
              <a:off x="4001938" y="1068250"/>
              <a:ext cx="3332163" cy="631825"/>
            </a:xfrm>
            <a:custGeom>
              <a:rect b="b" l="l" r="r" t="t"/>
              <a:pathLst>
                <a:path extrusionOk="0" h="293" w="1545">
                  <a:moveTo>
                    <a:pt x="2" y="293"/>
                  </a:moveTo>
                  <a:cubicBezTo>
                    <a:pt x="1" y="293"/>
                    <a:pt x="0" y="292"/>
                    <a:pt x="0" y="290"/>
                  </a:cubicBezTo>
                  <a:cubicBezTo>
                    <a:pt x="1" y="278"/>
                    <a:pt x="75" y="204"/>
                    <a:pt x="203" y="137"/>
                  </a:cubicBezTo>
                  <a:cubicBezTo>
                    <a:pt x="321" y="74"/>
                    <a:pt x="520" y="0"/>
                    <a:pt x="790" y="0"/>
                  </a:cubicBezTo>
                  <a:cubicBezTo>
                    <a:pt x="790" y="0"/>
                    <a:pt x="790" y="0"/>
                    <a:pt x="790" y="0"/>
                  </a:cubicBezTo>
                  <a:cubicBezTo>
                    <a:pt x="1059" y="0"/>
                    <a:pt x="1250" y="79"/>
                    <a:pt x="1363" y="145"/>
                  </a:cubicBezTo>
                  <a:cubicBezTo>
                    <a:pt x="1485" y="216"/>
                    <a:pt x="1545" y="289"/>
                    <a:pt x="1545" y="290"/>
                  </a:cubicBezTo>
                  <a:cubicBezTo>
                    <a:pt x="1543" y="292"/>
                    <a:pt x="1543" y="292"/>
                    <a:pt x="1543" y="292"/>
                  </a:cubicBezTo>
                  <a:cubicBezTo>
                    <a:pt x="1542" y="291"/>
                    <a:pt x="1483" y="219"/>
                    <a:pt x="1361" y="148"/>
                  </a:cubicBezTo>
                  <a:cubicBezTo>
                    <a:pt x="1248" y="82"/>
                    <a:pt x="1058" y="3"/>
                    <a:pt x="790" y="3"/>
                  </a:cubicBezTo>
                  <a:cubicBezTo>
                    <a:pt x="790" y="3"/>
                    <a:pt x="790" y="3"/>
                    <a:pt x="790" y="3"/>
                  </a:cubicBezTo>
                  <a:cubicBezTo>
                    <a:pt x="391" y="3"/>
                    <a:pt x="119" y="169"/>
                    <a:pt x="22" y="267"/>
                  </a:cubicBezTo>
                  <a:cubicBezTo>
                    <a:pt x="7" y="283"/>
                    <a:pt x="4" y="289"/>
                    <a:pt x="4" y="290"/>
                  </a:cubicBezTo>
                  <a:cubicBezTo>
                    <a:pt x="4" y="290"/>
                    <a:pt x="3" y="289"/>
                    <a:pt x="3" y="289"/>
                  </a:cubicBezTo>
                  <a:lnTo>
                    <a:pt x="2" y="2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4"/>
            <p:cNvSpPr/>
            <p:nvPr/>
          </p:nvSpPr>
          <p:spPr>
            <a:xfrm>
              <a:off x="3808263" y="966650"/>
              <a:ext cx="3751262" cy="685800"/>
            </a:xfrm>
            <a:custGeom>
              <a:rect b="b" l="l" r="r" t="t"/>
              <a:pathLst>
                <a:path extrusionOk="0" h="318" w="1739">
                  <a:moveTo>
                    <a:pt x="2" y="318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0"/>
                    <a:pt x="75" y="232"/>
                    <a:pt x="227" y="154"/>
                  </a:cubicBezTo>
                  <a:cubicBezTo>
                    <a:pt x="362" y="84"/>
                    <a:pt x="587" y="0"/>
                    <a:pt x="888" y="0"/>
                  </a:cubicBezTo>
                  <a:cubicBezTo>
                    <a:pt x="888" y="0"/>
                    <a:pt x="888" y="0"/>
                    <a:pt x="889" y="0"/>
                  </a:cubicBezTo>
                  <a:cubicBezTo>
                    <a:pt x="1190" y="0"/>
                    <a:pt x="1405" y="86"/>
                    <a:pt x="1533" y="158"/>
                  </a:cubicBezTo>
                  <a:cubicBezTo>
                    <a:pt x="1671" y="235"/>
                    <a:pt x="1739" y="314"/>
                    <a:pt x="1739" y="315"/>
                  </a:cubicBezTo>
                  <a:cubicBezTo>
                    <a:pt x="1737" y="317"/>
                    <a:pt x="1737" y="317"/>
                    <a:pt x="1737" y="317"/>
                  </a:cubicBezTo>
                  <a:cubicBezTo>
                    <a:pt x="1736" y="316"/>
                    <a:pt x="1669" y="238"/>
                    <a:pt x="1531" y="160"/>
                  </a:cubicBezTo>
                  <a:cubicBezTo>
                    <a:pt x="1404" y="89"/>
                    <a:pt x="1189" y="4"/>
                    <a:pt x="889" y="4"/>
                  </a:cubicBezTo>
                  <a:cubicBezTo>
                    <a:pt x="889" y="4"/>
                    <a:pt x="888" y="4"/>
                    <a:pt x="888" y="4"/>
                  </a:cubicBezTo>
                  <a:cubicBezTo>
                    <a:pt x="589" y="4"/>
                    <a:pt x="366" y="86"/>
                    <a:pt x="232" y="155"/>
                  </a:cubicBezTo>
                  <a:cubicBezTo>
                    <a:pt x="85" y="230"/>
                    <a:pt x="6" y="309"/>
                    <a:pt x="3" y="316"/>
                  </a:cubicBezTo>
                  <a:cubicBezTo>
                    <a:pt x="3" y="316"/>
                    <a:pt x="3" y="316"/>
                    <a:pt x="3" y="315"/>
                  </a:cubicBezTo>
                  <a:cubicBezTo>
                    <a:pt x="2" y="316"/>
                    <a:pt x="2" y="316"/>
                    <a:pt x="2" y="316"/>
                  </a:cubicBezTo>
                  <a:lnTo>
                    <a:pt x="2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5"/>
          <p:cNvGrpSpPr/>
          <p:nvPr/>
        </p:nvGrpSpPr>
        <p:grpSpPr>
          <a:xfrm>
            <a:off x="1902963" y="270765"/>
            <a:ext cx="6894237" cy="4460432"/>
            <a:chOff x="1902963" y="270765"/>
            <a:chExt cx="6894237" cy="4460432"/>
          </a:xfrm>
        </p:grpSpPr>
        <p:sp>
          <p:nvSpPr>
            <p:cNvPr id="963" name="Google Shape;963;p15"/>
            <p:cNvSpPr/>
            <p:nvPr/>
          </p:nvSpPr>
          <p:spPr>
            <a:xfrm rot="-6395770">
              <a:off x="1925683" y="45773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 rot="9374665">
              <a:off x="6729695" y="290620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 rot="3065476">
              <a:off x="8636620" y="4111820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15"/>
          <p:cNvGrpSpPr/>
          <p:nvPr/>
        </p:nvGrpSpPr>
        <p:grpSpPr>
          <a:xfrm>
            <a:off x="591285" y="281157"/>
            <a:ext cx="7530240" cy="4537028"/>
            <a:chOff x="591285" y="281157"/>
            <a:chExt cx="7530240" cy="4537028"/>
          </a:xfrm>
        </p:grpSpPr>
        <p:grpSp>
          <p:nvGrpSpPr>
            <p:cNvPr id="967" name="Google Shape;967;p15"/>
            <p:cNvGrpSpPr/>
            <p:nvPr/>
          </p:nvGrpSpPr>
          <p:grpSpPr>
            <a:xfrm>
              <a:off x="591285" y="281157"/>
              <a:ext cx="414990" cy="162315"/>
              <a:chOff x="2449035" y="2357907"/>
              <a:chExt cx="414990" cy="162315"/>
            </a:xfrm>
          </p:grpSpPr>
          <p:sp>
            <p:nvSpPr>
              <p:cNvPr id="968" name="Google Shape;968;p15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5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5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5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5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5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5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5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6" name="Google Shape;976;p15"/>
            <p:cNvGrpSpPr/>
            <p:nvPr/>
          </p:nvGrpSpPr>
          <p:grpSpPr>
            <a:xfrm>
              <a:off x="7706535" y="4655870"/>
              <a:ext cx="414990" cy="162315"/>
              <a:chOff x="2449035" y="2357907"/>
              <a:chExt cx="414990" cy="162315"/>
            </a:xfrm>
          </p:grpSpPr>
          <p:sp>
            <p:nvSpPr>
              <p:cNvPr id="977" name="Google Shape;977;p15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5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5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5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5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5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5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5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5" name="Google Shape;985;p15"/>
          <p:cNvGrpSpPr/>
          <p:nvPr/>
        </p:nvGrpSpPr>
        <p:grpSpPr>
          <a:xfrm>
            <a:off x="-844527" y="-800253"/>
            <a:ext cx="10952826" cy="7432805"/>
            <a:chOff x="-844527" y="-800253"/>
            <a:chExt cx="10952826" cy="7432805"/>
          </a:xfrm>
        </p:grpSpPr>
        <p:sp>
          <p:nvSpPr>
            <p:cNvPr id="986" name="Google Shape;986;p15"/>
            <p:cNvSpPr/>
            <p:nvPr/>
          </p:nvSpPr>
          <p:spPr>
            <a:xfrm rot="4500007">
              <a:off x="-893917" y="3828589"/>
              <a:ext cx="2969504" cy="2176323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7653913" y="-421941"/>
              <a:ext cx="2832699" cy="20760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15"/>
          <p:cNvGrpSpPr/>
          <p:nvPr/>
        </p:nvGrpSpPr>
        <p:grpSpPr>
          <a:xfrm>
            <a:off x="-369675" y="-751095"/>
            <a:ext cx="8974456" cy="6666107"/>
            <a:chOff x="-369675" y="-751095"/>
            <a:chExt cx="8974456" cy="6666107"/>
          </a:xfrm>
        </p:grpSpPr>
        <p:grpSp>
          <p:nvGrpSpPr>
            <p:cNvPr id="989" name="Google Shape;989;p15"/>
            <p:cNvGrpSpPr/>
            <p:nvPr/>
          </p:nvGrpSpPr>
          <p:grpSpPr>
            <a:xfrm rot="1686846">
              <a:off x="444087" y="4504029"/>
              <a:ext cx="1253508" cy="1185583"/>
              <a:chOff x="2503897" y="3146050"/>
              <a:chExt cx="558783" cy="528556"/>
            </a:xfrm>
          </p:grpSpPr>
          <p:sp>
            <p:nvSpPr>
              <p:cNvPr id="990" name="Google Shape;990;p15"/>
              <p:cNvSpPr/>
              <p:nvPr/>
            </p:nvSpPr>
            <p:spPr>
              <a:xfrm>
                <a:off x="2875809" y="3146050"/>
                <a:ext cx="186872" cy="130078"/>
              </a:xfrm>
              <a:custGeom>
                <a:rect b="b" l="l" r="r" t="t"/>
                <a:pathLst>
                  <a:path extrusionOk="0" h="30" w="43">
                    <a:moveTo>
                      <a:pt x="34" y="8"/>
                    </a:moveTo>
                    <a:cubicBezTo>
                      <a:pt x="35" y="6"/>
                      <a:pt x="35" y="5"/>
                      <a:pt x="36" y="3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5" y="0"/>
                      <a:pt x="34" y="0"/>
                      <a:pt x="32" y="0"/>
                    </a:cubicBezTo>
                    <a:cubicBezTo>
                      <a:pt x="28" y="1"/>
                      <a:pt x="24" y="4"/>
                      <a:pt x="20" y="7"/>
                    </a:cubicBezTo>
                    <a:cubicBezTo>
                      <a:pt x="13" y="14"/>
                      <a:pt x="6" y="22"/>
                      <a:pt x="0" y="30"/>
                    </a:cubicBezTo>
                    <a:cubicBezTo>
                      <a:pt x="8" y="28"/>
                      <a:pt x="15" y="26"/>
                      <a:pt x="23" y="24"/>
                    </a:cubicBezTo>
                    <a:cubicBezTo>
                      <a:pt x="29" y="22"/>
                      <a:pt x="35" y="20"/>
                      <a:pt x="40" y="17"/>
                    </a:cubicBezTo>
                    <a:cubicBezTo>
                      <a:pt x="42" y="16"/>
                      <a:pt x="43" y="14"/>
                      <a:pt x="43" y="12"/>
                    </a:cubicBezTo>
                    <a:cubicBezTo>
                      <a:pt x="43" y="10"/>
                      <a:pt x="42" y="9"/>
                      <a:pt x="40" y="8"/>
                    </a:cubicBezTo>
                    <a:cubicBezTo>
                      <a:pt x="38" y="8"/>
                      <a:pt x="35" y="8"/>
                      <a:pt x="3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15"/>
              <p:cNvSpPr/>
              <p:nvPr/>
            </p:nvSpPr>
            <p:spPr>
              <a:xfrm>
                <a:off x="2503897" y="3201929"/>
                <a:ext cx="480004" cy="472678"/>
              </a:xfrm>
              <a:custGeom>
                <a:rect b="b" l="l" r="r" t="t"/>
                <a:pathLst>
                  <a:path extrusionOk="0" h="109" w="111">
                    <a:moveTo>
                      <a:pt x="1" y="109"/>
                    </a:move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29" y="65"/>
                      <a:pt x="67" y="28"/>
                      <a:pt x="111" y="1"/>
                    </a:cubicBezTo>
                    <a:cubicBezTo>
                      <a:pt x="111" y="0"/>
                      <a:pt x="111" y="1"/>
                      <a:pt x="111" y="1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67" y="29"/>
                      <a:pt x="29" y="66"/>
                      <a:pt x="1" y="109"/>
                    </a:cubicBezTo>
                    <a:cubicBezTo>
                      <a:pt x="1" y="109"/>
                      <a:pt x="1" y="109"/>
                      <a:pt x="1" y="1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2772296" y="3146050"/>
                <a:ext cx="116337" cy="195117"/>
              </a:xfrm>
              <a:custGeom>
                <a:rect b="b" l="l" r="r" t="t"/>
                <a:pathLst>
                  <a:path extrusionOk="0" h="45" w="27">
                    <a:moveTo>
                      <a:pt x="15" y="7"/>
                    </a:moveTo>
                    <a:cubicBezTo>
                      <a:pt x="15" y="5"/>
                      <a:pt x="15" y="3"/>
                      <a:pt x="14" y="2"/>
                    </a:cubicBezTo>
                    <a:cubicBezTo>
                      <a:pt x="14" y="1"/>
                      <a:pt x="14" y="1"/>
                      <a:pt x="13" y="0"/>
                    </a:cubicBezTo>
                    <a:cubicBezTo>
                      <a:pt x="12" y="0"/>
                      <a:pt x="11" y="1"/>
                      <a:pt x="10" y="1"/>
                    </a:cubicBezTo>
                    <a:cubicBezTo>
                      <a:pt x="7" y="5"/>
                      <a:pt x="5" y="10"/>
                      <a:pt x="4" y="14"/>
                    </a:cubicBezTo>
                    <a:cubicBezTo>
                      <a:pt x="1" y="24"/>
                      <a:pt x="0" y="34"/>
                      <a:pt x="0" y="45"/>
                    </a:cubicBezTo>
                    <a:cubicBezTo>
                      <a:pt x="5" y="39"/>
                      <a:pt x="10" y="33"/>
                      <a:pt x="15" y="27"/>
                    </a:cubicBezTo>
                    <a:cubicBezTo>
                      <a:pt x="19" y="22"/>
                      <a:pt x="23" y="17"/>
                      <a:pt x="26" y="11"/>
                    </a:cubicBezTo>
                    <a:cubicBezTo>
                      <a:pt x="26" y="9"/>
                      <a:pt x="27" y="7"/>
                      <a:pt x="25" y="5"/>
                    </a:cubicBezTo>
                    <a:cubicBezTo>
                      <a:pt x="24" y="4"/>
                      <a:pt x="22" y="3"/>
                      <a:pt x="21" y="4"/>
                    </a:cubicBezTo>
                    <a:cubicBezTo>
                      <a:pt x="19" y="4"/>
                      <a:pt x="17" y="6"/>
                      <a:pt x="15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2745731" y="3228494"/>
                <a:ext cx="82443" cy="160308"/>
              </a:xfrm>
              <a:custGeom>
                <a:rect b="b" l="l" r="r" t="t"/>
                <a:pathLst>
                  <a:path extrusionOk="0" h="37" w="19">
                    <a:moveTo>
                      <a:pt x="0" y="3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2807106" y="3314602"/>
                <a:ext cx="207941" cy="91604"/>
              </a:xfrm>
              <a:custGeom>
                <a:rect b="b" l="l" r="r" t="t"/>
                <a:pathLst>
                  <a:path extrusionOk="0" h="21" w="48">
                    <a:moveTo>
                      <a:pt x="40" y="8"/>
                    </a:moveTo>
                    <a:cubicBezTo>
                      <a:pt x="41" y="7"/>
                      <a:pt x="42" y="6"/>
                      <a:pt x="43" y="4"/>
                    </a:cubicBezTo>
                    <a:cubicBezTo>
                      <a:pt x="44" y="4"/>
                      <a:pt x="44" y="3"/>
                      <a:pt x="44" y="2"/>
                    </a:cubicBezTo>
                    <a:cubicBezTo>
                      <a:pt x="44" y="1"/>
                      <a:pt x="42" y="1"/>
                      <a:pt x="41" y="1"/>
                    </a:cubicBezTo>
                    <a:cubicBezTo>
                      <a:pt x="36" y="0"/>
                      <a:pt x="32" y="2"/>
                      <a:pt x="27" y="4"/>
                    </a:cubicBezTo>
                    <a:cubicBezTo>
                      <a:pt x="18" y="7"/>
                      <a:pt x="9" y="13"/>
                      <a:pt x="0" y="19"/>
                    </a:cubicBezTo>
                    <a:cubicBezTo>
                      <a:pt x="8" y="19"/>
                      <a:pt x="16" y="20"/>
                      <a:pt x="24" y="20"/>
                    </a:cubicBezTo>
                    <a:cubicBezTo>
                      <a:pt x="30" y="20"/>
                      <a:pt x="37" y="21"/>
                      <a:pt x="43" y="19"/>
                    </a:cubicBezTo>
                    <a:cubicBezTo>
                      <a:pt x="45" y="18"/>
                      <a:pt x="47" y="17"/>
                      <a:pt x="47" y="15"/>
                    </a:cubicBezTo>
                    <a:cubicBezTo>
                      <a:pt x="48" y="13"/>
                      <a:pt x="47" y="12"/>
                      <a:pt x="46" y="11"/>
                    </a:cubicBezTo>
                    <a:cubicBezTo>
                      <a:pt x="44" y="9"/>
                      <a:pt x="41" y="9"/>
                      <a:pt x="40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5"/>
              <p:cNvSpPr/>
              <p:nvPr/>
            </p:nvSpPr>
            <p:spPr>
              <a:xfrm>
                <a:off x="2681609" y="3371397"/>
                <a:ext cx="229009" cy="82444"/>
              </a:xfrm>
              <a:custGeom>
                <a:rect b="b" l="l" r="r" t="t"/>
                <a:pathLst>
                  <a:path extrusionOk="0" h="19" w="53">
                    <a:moveTo>
                      <a:pt x="1" y="19"/>
                    </a:moveTo>
                    <a:cubicBezTo>
                      <a:pt x="1" y="19"/>
                      <a:pt x="1" y="19"/>
                      <a:pt x="1" y="18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7" y="10"/>
                      <a:pt x="35" y="4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35" y="5"/>
                      <a:pt x="18" y="11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5"/>
              <p:cNvSpPr/>
              <p:nvPr/>
            </p:nvSpPr>
            <p:spPr>
              <a:xfrm>
                <a:off x="2642219" y="3254143"/>
                <a:ext cx="95268" cy="199697"/>
              </a:xfrm>
              <a:custGeom>
                <a:rect b="b" l="l" r="r" t="t"/>
                <a:pathLst>
                  <a:path extrusionOk="0" h="46" w="22">
                    <a:moveTo>
                      <a:pt x="11" y="5"/>
                    </a:moveTo>
                    <a:cubicBezTo>
                      <a:pt x="11" y="4"/>
                      <a:pt x="10" y="3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0"/>
                      <a:pt x="6" y="1"/>
                      <a:pt x="5" y="2"/>
                    </a:cubicBezTo>
                    <a:cubicBezTo>
                      <a:pt x="2" y="5"/>
                      <a:pt x="1" y="10"/>
                      <a:pt x="1" y="15"/>
                    </a:cubicBezTo>
                    <a:cubicBezTo>
                      <a:pt x="0" y="25"/>
                      <a:pt x="0" y="36"/>
                      <a:pt x="1" y="46"/>
                    </a:cubicBezTo>
                    <a:cubicBezTo>
                      <a:pt x="5" y="39"/>
                      <a:pt x="10" y="33"/>
                      <a:pt x="14" y="26"/>
                    </a:cubicBezTo>
                    <a:cubicBezTo>
                      <a:pt x="17" y="21"/>
                      <a:pt x="20" y="15"/>
                      <a:pt x="22" y="9"/>
                    </a:cubicBezTo>
                    <a:cubicBezTo>
                      <a:pt x="22" y="7"/>
                      <a:pt x="22" y="4"/>
                      <a:pt x="21" y="3"/>
                    </a:cubicBezTo>
                    <a:cubicBezTo>
                      <a:pt x="20" y="2"/>
                      <a:pt x="18" y="2"/>
                      <a:pt x="16" y="2"/>
                    </a:cubicBezTo>
                    <a:cubicBezTo>
                      <a:pt x="14" y="3"/>
                      <a:pt x="12" y="4"/>
                      <a:pt x="11" y="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5"/>
              <p:cNvSpPr/>
              <p:nvPr/>
            </p:nvSpPr>
            <p:spPr>
              <a:xfrm>
                <a:off x="2620234" y="3327427"/>
                <a:ext cx="65039" cy="191453"/>
              </a:xfrm>
              <a:custGeom>
                <a:rect b="b" l="l" r="r" t="t"/>
                <a:pathLst>
                  <a:path extrusionOk="0" h="44" w="15">
                    <a:moveTo>
                      <a:pt x="1" y="44"/>
                    </a:moveTo>
                    <a:cubicBezTo>
                      <a:pt x="1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30"/>
                      <a:pt x="11" y="15"/>
                      <a:pt x="14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1" y="16"/>
                      <a:pt x="7" y="30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8" name="Google Shape;998;p15"/>
            <p:cNvSpPr/>
            <p:nvPr/>
          </p:nvSpPr>
          <p:spPr>
            <a:xfrm>
              <a:off x="-369675" y="3711950"/>
              <a:ext cx="921925" cy="1874150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9" name="Google Shape;999;p15"/>
            <p:cNvGrpSpPr/>
            <p:nvPr/>
          </p:nvGrpSpPr>
          <p:grpSpPr>
            <a:xfrm rot="-5095368">
              <a:off x="7265247" y="-575852"/>
              <a:ext cx="1406559" cy="1152552"/>
              <a:chOff x="4124038" y="1074739"/>
              <a:chExt cx="1406526" cy="1152525"/>
            </a:xfrm>
          </p:grpSpPr>
          <p:sp>
            <p:nvSpPr>
              <p:cNvPr id="1000" name="Google Shape;1000;p15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5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5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5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5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0" name="Google Shape;1010;p15"/>
          <p:cNvSpPr txBox="1"/>
          <p:nvPr>
            <p:ph idx="1" type="subTitle"/>
          </p:nvPr>
        </p:nvSpPr>
        <p:spPr>
          <a:xfrm>
            <a:off x="5570700" y="1696050"/>
            <a:ext cx="25188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1" name="Google Shape;1011;p15"/>
          <p:cNvSpPr txBox="1"/>
          <p:nvPr>
            <p:ph type="title"/>
          </p:nvPr>
        </p:nvSpPr>
        <p:spPr>
          <a:xfrm>
            <a:off x="5570700" y="751950"/>
            <a:ext cx="25188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2" name="Google Shape;1012;p15"/>
          <p:cNvSpPr/>
          <p:nvPr>
            <p:ph idx="2" type="pic"/>
          </p:nvPr>
        </p:nvSpPr>
        <p:spPr>
          <a:xfrm>
            <a:off x="772950" y="751949"/>
            <a:ext cx="2434200" cy="3639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13" name="Google Shape;1013;p15"/>
          <p:cNvSpPr/>
          <p:nvPr>
            <p:ph idx="3" type="pic"/>
          </p:nvPr>
        </p:nvSpPr>
        <p:spPr>
          <a:xfrm>
            <a:off x="3403034" y="2927237"/>
            <a:ext cx="3678900" cy="146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14" name="Google Shape;1014;p15"/>
          <p:cNvSpPr/>
          <p:nvPr>
            <p:ph idx="4" type="pic"/>
          </p:nvPr>
        </p:nvSpPr>
        <p:spPr>
          <a:xfrm>
            <a:off x="3402736" y="750050"/>
            <a:ext cx="1936200" cy="197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015" name="Google Shape;1015;p15"/>
          <p:cNvGrpSpPr/>
          <p:nvPr/>
        </p:nvGrpSpPr>
        <p:grpSpPr>
          <a:xfrm>
            <a:off x="7838675" y="184416"/>
            <a:ext cx="2104569" cy="2387323"/>
            <a:chOff x="7838675" y="184416"/>
            <a:chExt cx="2104569" cy="2387323"/>
          </a:xfrm>
        </p:grpSpPr>
        <p:grpSp>
          <p:nvGrpSpPr>
            <p:cNvPr id="1016" name="Google Shape;1016;p15"/>
            <p:cNvGrpSpPr/>
            <p:nvPr/>
          </p:nvGrpSpPr>
          <p:grpSpPr>
            <a:xfrm>
              <a:off x="7838675" y="750046"/>
              <a:ext cx="533518" cy="371512"/>
              <a:chOff x="6434488" y="648488"/>
              <a:chExt cx="998537" cy="695325"/>
            </a:xfrm>
          </p:grpSpPr>
          <p:sp>
            <p:nvSpPr>
              <p:cNvPr id="1017" name="Google Shape;1017;p15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5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5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5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5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15"/>
            <p:cNvGrpSpPr/>
            <p:nvPr/>
          </p:nvGrpSpPr>
          <p:grpSpPr>
            <a:xfrm rot="-8100000">
              <a:off x="8341651" y="278774"/>
              <a:ext cx="375066" cy="261175"/>
              <a:chOff x="6434488" y="648488"/>
              <a:chExt cx="998537" cy="695325"/>
            </a:xfrm>
          </p:grpSpPr>
          <p:sp>
            <p:nvSpPr>
              <p:cNvPr id="1023" name="Google Shape;1023;p15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5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5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5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5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8" name="Google Shape;1028;p15"/>
            <p:cNvGrpSpPr/>
            <p:nvPr/>
          </p:nvGrpSpPr>
          <p:grpSpPr>
            <a:xfrm rot="-2700000">
              <a:off x="8442895" y="832881"/>
              <a:ext cx="1103216" cy="1580231"/>
              <a:chOff x="2158209" y="2976510"/>
              <a:chExt cx="1350106" cy="1933874"/>
            </a:xfrm>
          </p:grpSpPr>
          <p:sp>
            <p:nvSpPr>
              <p:cNvPr id="1029" name="Google Shape;1029;p15"/>
              <p:cNvSpPr/>
              <p:nvPr/>
            </p:nvSpPr>
            <p:spPr>
              <a:xfrm>
                <a:off x="2535742" y="2976510"/>
                <a:ext cx="972573" cy="1054841"/>
              </a:xfrm>
              <a:custGeom>
                <a:rect b="b" l="l" r="r" t="t"/>
                <a:pathLst>
                  <a:path extrusionOk="0" h="803" w="740">
                    <a:moveTo>
                      <a:pt x="687" y="428"/>
                    </a:moveTo>
                    <a:cubicBezTo>
                      <a:pt x="740" y="273"/>
                      <a:pt x="656" y="105"/>
                      <a:pt x="501" y="52"/>
                    </a:cubicBezTo>
                    <a:cubicBezTo>
                      <a:pt x="346" y="0"/>
                      <a:pt x="178" y="84"/>
                      <a:pt x="125" y="239"/>
                    </a:cubicBezTo>
                    <a:cubicBezTo>
                      <a:pt x="0" y="614"/>
                      <a:pt x="0" y="614"/>
                      <a:pt x="0" y="614"/>
                    </a:cubicBezTo>
                    <a:cubicBezTo>
                      <a:pt x="61" y="634"/>
                      <a:pt x="61" y="634"/>
                      <a:pt x="61" y="634"/>
                    </a:cubicBezTo>
                    <a:cubicBezTo>
                      <a:pt x="183" y="270"/>
                      <a:pt x="183" y="270"/>
                      <a:pt x="183" y="270"/>
                    </a:cubicBezTo>
                    <a:cubicBezTo>
                      <a:pt x="224" y="148"/>
                      <a:pt x="379" y="12"/>
                      <a:pt x="501" y="53"/>
                    </a:cubicBezTo>
                    <a:cubicBezTo>
                      <a:pt x="622" y="93"/>
                      <a:pt x="664" y="296"/>
                      <a:pt x="623" y="418"/>
                    </a:cubicBezTo>
                    <a:cubicBezTo>
                      <a:pt x="624" y="418"/>
                      <a:pt x="624" y="418"/>
                      <a:pt x="624" y="418"/>
                    </a:cubicBezTo>
                    <a:cubicBezTo>
                      <a:pt x="501" y="782"/>
                      <a:pt x="501" y="782"/>
                      <a:pt x="501" y="782"/>
                    </a:cubicBezTo>
                    <a:cubicBezTo>
                      <a:pt x="562" y="803"/>
                      <a:pt x="562" y="803"/>
                      <a:pt x="562" y="803"/>
                    </a:cubicBezTo>
                    <a:cubicBezTo>
                      <a:pt x="688" y="428"/>
                      <a:pt x="688" y="428"/>
                      <a:pt x="688" y="428"/>
                    </a:cubicBezTo>
                    <a:lnTo>
                      <a:pt x="687" y="42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0" name="Google Shape;1030;p15"/>
              <p:cNvCxnSpPr/>
              <p:nvPr/>
            </p:nvCxnSpPr>
            <p:spPr>
              <a:xfrm>
                <a:off x="2856928" y="4036985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D1D1B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31" name="Google Shape;1031;p15"/>
              <p:cNvSpPr/>
              <p:nvPr/>
            </p:nvSpPr>
            <p:spPr>
              <a:xfrm>
                <a:off x="2610122" y="3821735"/>
                <a:ext cx="190458" cy="211870"/>
              </a:xfrm>
              <a:custGeom>
                <a:rect b="b" l="l" r="r" t="t"/>
                <a:pathLst>
                  <a:path extrusionOk="0" h="161" w="145">
                    <a:moveTo>
                      <a:pt x="145" y="161"/>
                    </a:moveTo>
                    <a:cubicBezTo>
                      <a:pt x="145" y="161"/>
                      <a:pt x="120" y="64"/>
                      <a:pt x="0" y="0"/>
                    </a:cubicBezTo>
                    <a:cubicBezTo>
                      <a:pt x="0" y="0"/>
                      <a:pt x="29" y="119"/>
                      <a:pt x="145" y="161"/>
                    </a:cubicBezTo>
                    <a:close/>
                  </a:path>
                </a:pathLst>
              </a:custGeom>
              <a:solidFill>
                <a:srgbClr val="668F4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>
                <a:off x="2158209" y="3636912"/>
                <a:ext cx="1272343" cy="1273470"/>
              </a:xfrm>
              <a:custGeom>
                <a:rect b="b" l="l" r="r" t="t"/>
                <a:pathLst>
                  <a:path extrusionOk="0" h="1130" w="1129">
                    <a:moveTo>
                      <a:pt x="746" y="1130"/>
                    </a:moveTo>
                    <a:lnTo>
                      <a:pt x="60" y="900"/>
                    </a:lnTo>
                    <a:lnTo>
                      <a:pt x="0" y="778"/>
                    </a:lnTo>
                    <a:lnTo>
                      <a:pt x="261" y="0"/>
                    </a:lnTo>
                    <a:lnTo>
                      <a:pt x="1129" y="291"/>
                    </a:lnTo>
                    <a:lnTo>
                      <a:pt x="867" y="1070"/>
                    </a:lnTo>
                    <a:lnTo>
                      <a:pt x="746" y="113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5"/>
              <p:cNvSpPr/>
              <p:nvPr/>
            </p:nvSpPr>
            <p:spPr>
              <a:xfrm>
                <a:off x="2561663" y="4039239"/>
                <a:ext cx="487977" cy="466564"/>
              </a:xfrm>
              <a:custGeom>
                <a:rect b="b" l="l" r="r" t="t"/>
                <a:pathLst>
                  <a:path extrusionOk="0" h="355" w="372">
                    <a:moveTo>
                      <a:pt x="191" y="112"/>
                    </a:moveTo>
                    <a:cubicBezTo>
                      <a:pt x="150" y="0"/>
                      <a:pt x="27" y="27"/>
                      <a:pt x="14" y="119"/>
                    </a:cubicBezTo>
                    <a:cubicBezTo>
                      <a:pt x="0" y="212"/>
                      <a:pt x="109" y="355"/>
                      <a:pt x="109" y="355"/>
                    </a:cubicBezTo>
                    <a:cubicBezTo>
                      <a:pt x="109" y="355"/>
                      <a:pt x="282" y="307"/>
                      <a:pt x="327" y="225"/>
                    </a:cubicBezTo>
                    <a:cubicBezTo>
                      <a:pt x="372" y="143"/>
                      <a:pt x="291" y="48"/>
                      <a:pt x="191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5"/>
              <p:cNvSpPr/>
              <p:nvPr/>
            </p:nvSpPr>
            <p:spPr>
              <a:xfrm>
                <a:off x="2394872" y="4209411"/>
                <a:ext cx="953414" cy="700972"/>
              </a:xfrm>
              <a:custGeom>
                <a:rect b="b" l="l" r="r" t="t"/>
                <a:pathLst>
                  <a:path extrusionOk="0" h="534" w="726">
                    <a:moveTo>
                      <a:pt x="460" y="534"/>
                    </a:moveTo>
                    <a:cubicBezTo>
                      <a:pt x="564" y="482"/>
                      <a:pt x="564" y="482"/>
                      <a:pt x="564" y="482"/>
                    </a:cubicBezTo>
                    <a:cubicBezTo>
                      <a:pt x="726" y="0"/>
                      <a:pt x="726" y="0"/>
                      <a:pt x="726" y="0"/>
                    </a:cubicBezTo>
                    <a:cubicBezTo>
                      <a:pt x="519" y="399"/>
                      <a:pt x="80" y="385"/>
                      <a:pt x="0" y="379"/>
                    </a:cubicBezTo>
                    <a:lnTo>
                      <a:pt x="460" y="534"/>
                    </a:lnTo>
                    <a:close/>
                  </a:path>
                </a:pathLst>
              </a:custGeom>
              <a:solidFill>
                <a:schemeClr val="accent5">
                  <a:alpha val="1962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5" name="Google Shape;1035;p15"/>
              <p:cNvCxnSpPr/>
              <p:nvPr/>
            </p:nvCxnSpPr>
            <p:spPr>
              <a:xfrm>
                <a:off x="2406141" y="3773275"/>
                <a:ext cx="978300" cy="32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036" name="Google Shape;1036;p15"/>
              <p:cNvSpPr/>
              <p:nvPr/>
            </p:nvSpPr>
            <p:spPr>
              <a:xfrm>
                <a:off x="2540250" y="3711292"/>
                <a:ext cx="96919" cy="96919"/>
              </a:xfrm>
              <a:custGeom>
                <a:rect b="b" l="l" r="r" t="t"/>
                <a:pathLst>
                  <a:path extrusionOk="0" h="86" w="86">
                    <a:moveTo>
                      <a:pt x="64" y="86"/>
                    </a:moveTo>
                    <a:lnTo>
                      <a:pt x="0" y="65"/>
                    </a:lnTo>
                    <a:lnTo>
                      <a:pt x="21" y="0"/>
                    </a:lnTo>
                    <a:lnTo>
                      <a:pt x="86" y="22"/>
                    </a:lnTo>
                    <a:lnTo>
                      <a:pt x="64" y="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5"/>
              <p:cNvSpPr/>
              <p:nvPr/>
            </p:nvSpPr>
            <p:spPr>
              <a:xfrm>
                <a:off x="3198398" y="3933304"/>
                <a:ext cx="96919" cy="96919"/>
              </a:xfrm>
              <a:custGeom>
                <a:rect b="b" l="l" r="r" t="t"/>
                <a:pathLst>
                  <a:path extrusionOk="0" h="86" w="86">
                    <a:moveTo>
                      <a:pt x="64" y="86"/>
                    </a:moveTo>
                    <a:lnTo>
                      <a:pt x="0" y="64"/>
                    </a:lnTo>
                    <a:lnTo>
                      <a:pt x="21" y="0"/>
                    </a:lnTo>
                    <a:lnTo>
                      <a:pt x="86" y="21"/>
                    </a:lnTo>
                    <a:lnTo>
                      <a:pt x="64" y="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8" name="Google Shape;1038;p15"/>
              <p:cNvCxnSpPr/>
              <p:nvPr/>
            </p:nvCxnSpPr>
            <p:spPr>
              <a:xfrm>
                <a:off x="2563917" y="3711292"/>
                <a:ext cx="48600" cy="9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39" name="Google Shape;1039;p15"/>
              <p:cNvCxnSpPr/>
              <p:nvPr/>
            </p:nvCxnSpPr>
            <p:spPr>
              <a:xfrm flipH="1">
                <a:off x="2540269" y="3736085"/>
                <a:ext cx="96900" cy="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0" name="Google Shape;1040;p15"/>
              <p:cNvCxnSpPr/>
              <p:nvPr/>
            </p:nvCxnSpPr>
            <p:spPr>
              <a:xfrm>
                <a:off x="3222065" y="3933304"/>
                <a:ext cx="48600" cy="9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041" name="Google Shape;1041;p15"/>
              <p:cNvCxnSpPr/>
              <p:nvPr/>
            </p:nvCxnSpPr>
            <p:spPr>
              <a:xfrm flipH="1">
                <a:off x="3198417" y="3956971"/>
                <a:ext cx="96900" cy="4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oogle Shape;1043;p16"/>
          <p:cNvGrpSpPr/>
          <p:nvPr/>
        </p:nvGrpSpPr>
        <p:grpSpPr>
          <a:xfrm>
            <a:off x="-1317708" y="-1175394"/>
            <a:ext cx="11508248" cy="7154785"/>
            <a:chOff x="-1317708" y="-1175394"/>
            <a:chExt cx="11508248" cy="7154785"/>
          </a:xfrm>
        </p:grpSpPr>
        <p:sp>
          <p:nvSpPr>
            <p:cNvPr id="1044" name="Google Shape;1044;p16"/>
            <p:cNvSpPr/>
            <p:nvPr/>
          </p:nvSpPr>
          <p:spPr>
            <a:xfrm rot="-9841282">
              <a:off x="-1065092" y="-792912"/>
              <a:ext cx="3097466" cy="2270102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16"/>
            <p:cNvSpPr/>
            <p:nvPr/>
          </p:nvSpPr>
          <p:spPr>
            <a:xfrm rot="-1311283">
              <a:off x="7520063" y="3813139"/>
              <a:ext cx="2426649" cy="1778497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6" name="Google Shape;1046;p16"/>
          <p:cNvSpPr/>
          <p:nvPr/>
        </p:nvSpPr>
        <p:spPr>
          <a:xfrm rot="-6395770">
            <a:off x="870121" y="773570"/>
            <a:ext cx="128734" cy="143378"/>
          </a:xfrm>
          <a:custGeom>
            <a:rect b="b" l="l" r="r" t="t"/>
            <a:pathLst>
              <a:path extrusionOk="0" h="373" w="335">
                <a:moveTo>
                  <a:pt x="66" y="33"/>
                </a:moveTo>
                <a:cubicBezTo>
                  <a:pt x="91" y="57"/>
                  <a:pt x="115" y="84"/>
                  <a:pt x="137" y="111"/>
                </a:cubicBezTo>
                <a:cubicBezTo>
                  <a:pt x="161" y="141"/>
                  <a:pt x="185" y="172"/>
                  <a:pt x="205" y="206"/>
                </a:cubicBezTo>
                <a:cubicBezTo>
                  <a:pt x="221" y="231"/>
                  <a:pt x="237" y="258"/>
                  <a:pt x="248" y="285"/>
                </a:cubicBezTo>
                <a:cubicBezTo>
                  <a:pt x="216" y="232"/>
                  <a:pt x="178" y="182"/>
                  <a:pt x="137" y="134"/>
                </a:cubicBezTo>
                <a:cubicBezTo>
                  <a:pt x="100" y="90"/>
                  <a:pt x="60" y="49"/>
                  <a:pt x="18" y="10"/>
                </a:cubicBezTo>
                <a:cubicBezTo>
                  <a:pt x="12" y="41"/>
                  <a:pt x="0" y="152"/>
                  <a:pt x="72" y="251"/>
                </a:cubicBezTo>
                <a:cubicBezTo>
                  <a:pt x="161" y="373"/>
                  <a:pt x="317" y="360"/>
                  <a:pt x="317" y="360"/>
                </a:cubicBezTo>
                <a:cubicBezTo>
                  <a:pt x="294" y="298"/>
                  <a:pt x="335" y="192"/>
                  <a:pt x="255" y="89"/>
                </a:cubicBezTo>
                <a:cubicBezTo>
                  <a:pt x="189" y="3"/>
                  <a:pt x="69" y="0"/>
                  <a:pt x="31" y="1"/>
                </a:cubicBezTo>
                <a:cubicBezTo>
                  <a:pt x="43" y="11"/>
                  <a:pt x="54" y="22"/>
                  <a:pt x="66" y="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7" name="Google Shape;1047;p16"/>
          <p:cNvGrpSpPr/>
          <p:nvPr/>
        </p:nvGrpSpPr>
        <p:grpSpPr>
          <a:xfrm>
            <a:off x="315920" y="3192120"/>
            <a:ext cx="8446380" cy="1507921"/>
            <a:chOff x="315920" y="3192120"/>
            <a:chExt cx="8446380" cy="1507921"/>
          </a:xfrm>
        </p:grpSpPr>
        <p:sp>
          <p:nvSpPr>
            <p:cNvPr id="1048" name="Google Shape;1048;p16"/>
            <p:cNvSpPr/>
            <p:nvPr/>
          </p:nvSpPr>
          <p:spPr>
            <a:xfrm rot="9374665">
              <a:off x="339345" y="4536807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16"/>
            <p:cNvSpPr/>
            <p:nvPr/>
          </p:nvSpPr>
          <p:spPr>
            <a:xfrm rot="3065476">
              <a:off x="8601720" y="3215545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6312035" y="445032"/>
            <a:ext cx="2324365" cy="4318665"/>
            <a:chOff x="6312035" y="445032"/>
            <a:chExt cx="2324365" cy="4318665"/>
          </a:xfrm>
        </p:grpSpPr>
        <p:grpSp>
          <p:nvGrpSpPr>
            <p:cNvPr id="1051" name="Google Shape;1051;p16"/>
            <p:cNvGrpSpPr/>
            <p:nvPr/>
          </p:nvGrpSpPr>
          <p:grpSpPr>
            <a:xfrm>
              <a:off x="8221410" y="445032"/>
              <a:ext cx="414990" cy="162315"/>
              <a:chOff x="2449035" y="2357907"/>
              <a:chExt cx="414990" cy="162315"/>
            </a:xfrm>
          </p:grpSpPr>
          <p:sp>
            <p:nvSpPr>
              <p:cNvPr id="1052" name="Google Shape;1052;p16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0" name="Google Shape;1060;p16"/>
            <p:cNvGrpSpPr/>
            <p:nvPr/>
          </p:nvGrpSpPr>
          <p:grpSpPr>
            <a:xfrm>
              <a:off x="6312035" y="4601382"/>
              <a:ext cx="414990" cy="162315"/>
              <a:chOff x="2449035" y="2357907"/>
              <a:chExt cx="414990" cy="162315"/>
            </a:xfrm>
          </p:grpSpPr>
          <p:sp>
            <p:nvSpPr>
              <p:cNvPr id="1061" name="Google Shape;1061;p16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16"/>
          <p:cNvGrpSpPr/>
          <p:nvPr/>
        </p:nvGrpSpPr>
        <p:grpSpPr>
          <a:xfrm>
            <a:off x="7328342" y="3541925"/>
            <a:ext cx="1433961" cy="1703478"/>
            <a:chOff x="7328342" y="3541925"/>
            <a:chExt cx="1433961" cy="1703478"/>
          </a:xfrm>
        </p:grpSpPr>
        <p:grpSp>
          <p:nvGrpSpPr>
            <p:cNvPr id="1070" name="Google Shape;1070;p16"/>
            <p:cNvGrpSpPr/>
            <p:nvPr/>
          </p:nvGrpSpPr>
          <p:grpSpPr>
            <a:xfrm rot="929809">
              <a:off x="7400334" y="4483862"/>
              <a:ext cx="870000" cy="657263"/>
              <a:chOff x="3379263" y="1707450"/>
              <a:chExt cx="869951" cy="657226"/>
            </a:xfrm>
          </p:grpSpPr>
          <p:sp>
            <p:nvSpPr>
              <p:cNvPr id="1071" name="Google Shape;1071;p16"/>
              <p:cNvSpPr/>
              <p:nvPr/>
            </p:nvSpPr>
            <p:spPr>
              <a:xfrm>
                <a:off x="3379263" y="1712213"/>
                <a:ext cx="866700" cy="64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3933301" y="1712213"/>
                <a:ext cx="312600" cy="64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3933301" y="1707450"/>
                <a:ext cx="315913" cy="125413"/>
              </a:xfrm>
              <a:custGeom>
                <a:rect b="b" l="l" r="r" t="t"/>
                <a:pathLst>
                  <a:path extrusionOk="0" h="79" w="199">
                    <a:moveTo>
                      <a:pt x="99" y="79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99" y="71"/>
                    </a:lnTo>
                    <a:lnTo>
                      <a:pt x="197" y="0"/>
                    </a:lnTo>
                    <a:lnTo>
                      <a:pt x="199" y="5"/>
                    </a:lnTo>
                    <a:lnTo>
                      <a:pt x="99" y="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3933301" y="2242438"/>
                <a:ext cx="315913" cy="122238"/>
              </a:xfrm>
              <a:custGeom>
                <a:rect b="b" l="l" r="r" t="t"/>
                <a:pathLst>
                  <a:path extrusionOk="0" h="77" w="199">
                    <a:moveTo>
                      <a:pt x="197" y="77"/>
                    </a:moveTo>
                    <a:lnTo>
                      <a:pt x="99" y="5"/>
                    </a:lnTo>
                    <a:lnTo>
                      <a:pt x="2" y="77"/>
                    </a:lnTo>
                    <a:lnTo>
                      <a:pt x="0" y="72"/>
                    </a:lnTo>
                    <a:lnTo>
                      <a:pt x="99" y="0"/>
                    </a:lnTo>
                    <a:lnTo>
                      <a:pt x="199" y="72"/>
                    </a:lnTo>
                    <a:lnTo>
                      <a:pt x="197" y="7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4087288" y="1824925"/>
                <a:ext cx="7800" cy="42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3428476" y="1764600"/>
                <a:ext cx="228600" cy="142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3428476" y="1940813"/>
                <a:ext cx="157200" cy="49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3820588" y="2261488"/>
                <a:ext cx="71400" cy="60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3714226" y="2261488"/>
                <a:ext cx="71400" cy="60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0" name="Google Shape;1080;p16"/>
            <p:cNvGrpSpPr/>
            <p:nvPr/>
          </p:nvGrpSpPr>
          <p:grpSpPr>
            <a:xfrm rot="-1437645">
              <a:off x="8228092" y="3591672"/>
              <a:ext cx="401627" cy="738169"/>
              <a:chOff x="4309613" y="1820825"/>
              <a:chExt cx="401638" cy="738188"/>
            </a:xfrm>
          </p:grpSpPr>
          <p:sp>
            <p:nvSpPr>
              <p:cNvPr id="1081" name="Google Shape;1081;p16"/>
              <p:cNvSpPr/>
              <p:nvPr/>
            </p:nvSpPr>
            <p:spPr>
              <a:xfrm>
                <a:off x="4696963" y="1941475"/>
                <a:ext cx="14288" cy="71438"/>
              </a:xfrm>
              <a:custGeom>
                <a:rect b="b" l="l" r="r" t="t"/>
                <a:pathLst>
                  <a:path extrusionOk="0" h="19" w="4">
                    <a:moveTo>
                      <a:pt x="4" y="17"/>
                    </a:moveTo>
                    <a:cubicBezTo>
                      <a:pt x="4" y="18"/>
                      <a:pt x="3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lnTo>
                      <a:pt x="4" y="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4696963" y="2024025"/>
                <a:ext cx="14288" cy="71438"/>
              </a:xfrm>
              <a:custGeom>
                <a:rect b="b" l="l" r="r" t="t"/>
                <a:pathLst>
                  <a:path extrusionOk="0" h="19" w="4">
                    <a:moveTo>
                      <a:pt x="4" y="17"/>
                    </a:moveTo>
                    <a:cubicBezTo>
                      <a:pt x="4" y="18"/>
                      <a:pt x="3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lnTo>
                      <a:pt x="4" y="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4309613" y="1820825"/>
                <a:ext cx="395288" cy="738188"/>
              </a:xfrm>
              <a:custGeom>
                <a:rect b="b" l="l" r="r" t="t"/>
                <a:pathLst>
                  <a:path extrusionOk="0" h="196" w="105">
                    <a:moveTo>
                      <a:pt x="105" y="178"/>
                    </a:moveTo>
                    <a:cubicBezTo>
                      <a:pt x="105" y="188"/>
                      <a:pt x="97" y="195"/>
                      <a:pt x="87" y="196"/>
                    </a:cubicBezTo>
                    <a:cubicBezTo>
                      <a:pt x="19" y="196"/>
                      <a:pt x="19" y="196"/>
                      <a:pt x="19" y="196"/>
                    </a:cubicBezTo>
                    <a:cubicBezTo>
                      <a:pt x="9" y="196"/>
                      <a:pt x="1" y="188"/>
                      <a:pt x="1" y="17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1"/>
                      <a:pt x="1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6" y="0"/>
                      <a:pt x="104" y="8"/>
                      <a:pt x="104" y="17"/>
                    </a:cubicBezTo>
                    <a:lnTo>
                      <a:pt x="105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4327076" y="1835113"/>
                <a:ext cx="358775" cy="709613"/>
              </a:xfrm>
              <a:custGeom>
                <a:rect b="b" l="l" r="r" t="t"/>
                <a:pathLst>
                  <a:path extrusionOk="0" h="188" w="95">
                    <a:moveTo>
                      <a:pt x="78" y="1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69" y="1"/>
                      <a:pt x="68" y="5"/>
                      <a:pt x="67" y="8"/>
                    </a:cubicBezTo>
                    <a:cubicBezTo>
                      <a:pt x="66" y="11"/>
                      <a:pt x="64" y="12"/>
                      <a:pt x="58" y="12"/>
                    </a:cubicBezTo>
                    <a:cubicBezTo>
                      <a:pt x="53" y="12"/>
                      <a:pt x="47" y="12"/>
                      <a:pt x="47" y="12"/>
                    </a:cubicBezTo>
                    <a:cubicBezTo>
                      <a:pt x="47" y="12"/>
                      <a:pt x="41" y="12"/>
                      <a:pt x="36" y="12"/>
                    </a:cubicBezTo>
                    <a:cubicBezTo>
                      <a:pt x="30" y="12"/>
                      <a:pt x="28" y="11"/>
                      <a:pt x="27" y="8"/>
                    </a:cubicBezTo>
                    <a:cubicBezTo>
                      <a:pt x="26" y="6"/>
                      <a:pt x="25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7" y="1"/>
                      <a:pt x="0" y="8"/>
                      <a:pt x="0" y="18"/>
                    </a:cubicBezTo>
                    <a:cubicBezTo>
                      <a:pt x="1" y="171"/>
                      <a:pt x="1" y="171"/>
                      <a:pt x="1" y="171"/>
                    </a:cubicBezTo>
                    <a:cubicBezTo>
                      <a:pt x="1" y="180"/>
                      <a:pt x="8" y="188"/>
                      <a:pt x="17" y="188"/>
                    </a:cubicBezTo>
                    <a:cubicBezTo>
                      <a:pt x="79" y="187"/>
                      <a:pt x="79" y="187"/>
                      <a:pt x="79" y="187"/>
                    </a:cubicBezTo>
                    <a:cubicBezTo>
                      <a:pt x="88" y="187"/>
                      <a:pt x="95" y="180"/>
                      <a:pt x="95" y="170"/>
                    </a:cubicBezTo>
                    <a:cubicBezTo>
                      <a:pt x="94" y="17"/>
                      <a:pt x="94" y="17"/>
                      <a:pt x="94" y="17"/>
                    </a:cubicBezTo>
                    <a:cubicBezTo>
                      <a:pt x="94" y="8"/>
                      <a:pt x="87" y="0"/>
                      <a:pt x="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4331838" y="1835113"/>
                <a:ext cx="334963" cy="354013"/>
              </a:xfrm>
              <a:custGeom>
                <a:rect b="b" l="l" r="r" t="t"/>
                <a:pathLst>
                  <a:path extrusionOk="0" h="94" w="89">
                    <a:moveTo>
                      <a:pt x="77" y="1"/>
                    </a:move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3" y="1"/>
                      <a:pt x="72" y="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7"/>
                      <a:pt x="66" y="8"/>
                      <a:pt x="66" y="8"/>
                    </a:cubicBezTo>
                    <a:cubicBezTo>
                      <a:pt x="65" y="10"/>
                      <a:pt x="64" y="11"/>
                      <a:pt x="61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6" y="3"/>
                      <a:pt x="82" y="0"/>
                      <a:pt x="77" y="1"/>
                    </a:cubicBezTo>
                    <a:close/>
                  </a:path>
                </a:pathLst>
              </a:custGeom>
              <a:solidFill>
                <a:schemeClr val="accent2">
                  <a:alpha val="337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4331838" y="1895438"/>
                <a:ext cx="349250" cy="485775"/>
              </a:xfrm>
              <a:custGeom>
                <a:rect b="b" l="l" r="r" t="t"/>
                <a:pathLst>
                  <a:path extrusionOk="0" h="129" w="93">
                    <a:moveTo>
                      <a:pt x="93" y="1"/>
                    </a:moveTo>
                    <a:cubicBezTo>
                      <a:pt x="93" y="1"/>
                      <a:pt x="93" y="0"/>
                      <a:pt x="93" y="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93" y="39"/>
                      <a:pt x="93" y="39"/>
                      <a:pt x="93" y="39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2">
                  <a:alpha val="337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7" name="Google Shape;1087;p16"/>
          <p:cNvGrpSpPr/>
          <p:nvPr/>
        </p:nvGrpSpPr>
        <p:grpSpPr>
          <a:xfrm>
            <a:off x="-483496" y="242644"/>
            <a:ext cx="10229444" cy="5461306"/>
            <a:chOff x="-483496" y="242644"/>
            <a:chExt cx="10229444" cy="5461306"/>
          </a:xfrm>
        </p:grpSpPr>
        <p:grpSp>
          <p:nvGrpSpPr>
            <p:cNvPr id="1088" name="Google Shape;1088;p16"/>
            <p:cNvGrpSpPr/>
            <p:nvPr/>
          </p:nvGrpSpPr>
          <p:grpSpPr>
            <a:xfrm flipH="1" rot="3872385">
              <a:off x="1814" y="55330"/>
              <a:ext cx="438649" cy="1352093"/>
              <a:chOff x="6201760" y="363211"/>
              <a:chExt cx="687704" cy="2119640"/>
            </a:xfrm>
          </p:grpSpPr>
          <p:sp>
            <p:nvSpPr>
              <p:cNvPr id="1089" name="Google Shape;1089;p16"/>
              <p:cNvSpPr/>
              <p:nvPr/>
            </p:nvSpPr>
            <p:spPr>
              <a:xfrm>
                <a:off x="6462110" y="363211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6541485" y="563236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6562122" y="1190298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6201760" y="1290311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6555772" y="1579236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6212872" y="1614161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0" name="Google Shape;1100;p16"/>
            <p:cNvGrpSpPr/>
            <p:nvPr/>
          </p:nvGrpSpPr>
          <p:grpSpPr>
            <a:xfrm rot="-2700000">
              <a:off x="-222696" y="702306"/>
              <a:ext cx="1019166" cy="1058851"/>
              <a:chOff x="2854563" y="128001"/>
              <a:chExt cx="1019176" cy="1058861"/>
            </a:xfrm>
          </p:grpSpPr>
          <p:sp>
            <p:nvSpPr>
              <p:cNvPr id="1101" name="Google Shape;1101;p16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7" name="Google Shape;1107;p16"/>
            <p:cNvSpPr/>
            <p:nvPr/>
          </p:nvSpPr>
          <p:spPr>
            <a:xfrm rot="-2700000">
              <a:off x="8628238" y="4219112"/>
              <a:ext cx="710883" cy="1445138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8" name="Google Shape;1108;p1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9" name="Google Shape;1109;p16"/>
          <p:cNvSpPr txBox="1"/>
          <p:nvPr>
            <p:ph idx="1" type="subTitle"/>
          </p:nvPr>
        </p:nvSpPr>
        <p:spPr>
          <a:xfrm>
            <a:off x="2491800" y="1017725"/>
            <a:ext cx="41604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Google Shape;1111;p17"/>
          <p:cNvGrpSpPr/>
          <p:nvPr/>
        </p:nvGrpSpPr>
        <p:grpSpPr>
          <a:xfrm>
            <a:off x="7693900" y="2797150"/>
            <a:ext cx="1023936" cy="1811349"/>
            <a:chOff x="7693900" y="2797150"/>
            <a:chExt cx="1023936" cy="1811349"/>
          </a:xfrm>
        </p:grpSpPr>
        <p:grpSp>
          <p:nvGrpSpPr>
            <p:cNvPr id="1112" name="Google Shape;1112;p17"/>
            <p:cNvGrpSpPr/>
            <p:nvPr/>
          </p:nvGrpSpPr>
          <p:grpSpPr>
            <a:xfrm flipH="1">
              <a:off x="8177926" y="2797150"/>
              <a:ext cx="539910" cy="1628625"/>
              <a:chOff x="8047400" y="2554475"/>
              <a:chExt cx="539910" cy="1628625"/>
            </a:xfrm>
          </p:grpSpPr>
          <p:sp>
            <p:nvSpPr>
              <p:cNvPr id="1113" name="Google Shape;1113;p17"/>
              <p:cNvSpPr/>
              <p:nvPr/>
            </p:nvSpPr>
            <p:spPr>
              <a:xfrm>
                <a:off x="8047400" y="2554475"/>
                <a:ext cx="539910" cy="1274344"/>
              </a:xfrm>
              <a:custGeom>
                <a:rect b="b" l="l" r="r" t="t"/>
                <a:pathLst>
                  <a:path extrusionOk="0" h="601" w="255">
                    <a:moveTo>
                      <a:pt x="232" y="405"/>
                    </a:moveTo>
                    <a:cubicBezTo>
                      <a:pt x="232" y="404"/>
                      <a:pt x="231" y="404"/>
                      <a:pt x="231" y="404"/>
                    </a:cubicBezTo>
                    <a:cubicBezTo>
                      <a:pt x="239" y="392"/>
                      <a:pt x="245" y="377"/>
                      <a:pt x="247" y="363"/>
                    </a:cubicBezTo>
                    <a:cubicBezTo>
                      <a:pt x="255" y="323"/>
                      <a:pt x="243" y="283"/>
                      <a:pt x="226" y="248"/>
                    </a:cubicBezTo>
                    <a:cubicBezTo>
                      <a:pt x="234" y="231"/>
                      <a:pt x="239" y="214"/>
                      <a:pt x="241" y="195"/>
                    </a:cubicBezTo>
                    <a:cubicBezTo>
                      <a:pt x="244" y="174"/>
                      <a:pt x="244" y="151"/>
                      <a:pt x="237" y="131"/>
                    </a:cubicBezTo>
                    <a:cubicBezTo>
                      <a:pt x="231" y="115"/>
                      <a:pt x="217" y="100"/>
                      <a:pt x="199" y="99"/>
                    </a:cubicBezTo>
                    <a:cubicBezTo>
                      <a:pt x="197" y="79"/>
                      <a:pt x="192" y="59"/>
                      <a:pt x="182" y="41"/>
                    </a:cubicBezTo>
                    <a:cubicBezTo>
                      <a:pt x="172" y="22"/>
                      <a:pt x="156" y="2"/>
                      <a:pt x="132" y="1"/>
                    </a:cubicBezTo>
                    <a:cubicBezTo>
                      <a:pt x="109" y="0"/>
                      <a:pt x="90" y="20"/>
                      <a:pt x="79" y="38"/>
                    </a:cubicBezTo>
                    <a:cubicBezTo>
                      <a:pt x="63" y="62"/>
                      <a:pt x="53" y="92"/>
                      <a:pt x="56" y="121"/>
                    </a:cubicBezTo>
                    <a:cubicBezTo>
                      <a:pt x="56" y="121"/>
                      <a:pt x="56" y="122"/>
                      <a:pt x="56" y="122"/>
                    </a:cubicBezTo>
                    <a:cubicBezTo>
                      <a:pt x="46" y="131"/>
                      <a:pt x="37" y="142"/>
                      <a:pt x="31" y="155"/>
                    </a:cubicBezTo>
                    <a:cubicBezTo>
                      <a:pt x="23" y="171"/>
                      <a:pt x="19" y="190"/>
                      <a:pt x="19" y="209"/>
                    </a:cubicBezTo>
                    <a:cubicBezTo>
                      <a:pt x="19" y="218"/>
                      <a:pt x="20" y="228"/>
                      <a:pt x="23" y="238"/>
                    </a:cubicBezTo>
                    <a:cubicBezTo>
                      <a:pt x="26" y="247"/>
                      <a:pt x="30" y="255"/>
                      <a:pt x="36" y="263"/>
                    </a:cubicBezTo>
                    <a:cubicBezTo>
                      <a:pt x="30" y="271"/>
                      <a:pt x="25" y="280"/>
                      <a:pt x="21" y="289"/>
                    </a:cubicBezTo>
                    <a:cubicBezTo>
                      <a:pt x="7" y="322"/>
                      <a:pt x="0" y="361"/>
                      <a:pt x="9" y="397"/>
                    </a:cubicBezTo>
                    <a:cubicBezTo>
                      <a:pt x="14" y="414"/>
                      <a:pt x="23" y="431"/>
                      <a:pt x="38" y="441"/>
                    </a:cubicBezTo>
                    <a:cubicBezTo>
                      <a:pt x="36" y="445"/>
                      <a:pt x="34" y="450"/>
                      <a:pt x="32" y="455"/>
                    </a:cubicBezTo>
                    <a:cubicBezTo>
                      <a:pt x="19" y="492"/>
                      <a:pt x="33" y="536"/>
                      <a:pt x="60" y="567"/>
                    </a:cubicBezTo>
                    <a:cubicBezTo>
                      <a:pt x="91" y="601"/>
                      <a:pt x="158" y="592"/>
                      <a:pt x="188" y="577"/>
                    </a:cubicBezTo>
                    <a:cubicBezTo>
                      <a:pt x="226" y="558"/>
                      <a:pt x="253" y="518"/>
                      <a:pt x="253" y="476"/>
                    </a:cubicBezTo>
                    <a:cubicBezTo>
                      <a:pt x="253" y="452"/>
                      <a:pt x="248" y="424"/>
                      <a:pt x="232" y="4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7"/>
              <p:cNvSpPr/>
              <p:nvPr/>
            </p:nvSpPr>
            <p:spPr>
              <a:xfrm>
                <a:off x="8161629" y="2987287"/>
                <a:ext cx="317699" cy="1195813"/>
              </a:xfrm>
              <a:custGeom>
                <a:rect b="b" l="l" r="r" t="t"/>
                <a:pathLst>
                  <a:path extrusionOk="0" h="1340" w="356">
                    <a:moveTo>
                      <a:pt x="190" y="511"/>
                    </a:moveTo>
                    <a:lnTo>
                      <a:pt x="190" y="368"/>
                    </a:lnTo>
                    <a:lnTo>
                      <a:pt x="303" y="218"/>
                    </a:lnTo>
                    <a:lnTo>
                      <a:pt x="185" y="342"/>
                    </a:lnTo>
                    <a:lnTo>
                      <a:pt x="182" y="342"/>
                    </a:lnTo>
                    <a:lnTo>
                      <a:pt x="149" y="237"/>
                    </a:lnTo>
                    <a:lnTo>
                      <a:pt x="209" y="9"/>
                    </a:lnTo>
                    <a:lnTo>
                      <a:pt x="142" y="216"/>
                    </a:lnTo>
                    <a:lnTo>
                      <a:pt x="69" y="0"/>
                    </a:lnTo>
                    <a:lnTo>
                      <a:pt x="166" y="363"/>
                    </a:lnTo>
                    <a:lnTo>
                      <a:pt x="166" y="508"/>
                    </a:lnTo>
                    <a:lnTo>
                      <a:pt x="0" y="342"/>
                    </a:lnTo>
                    <a:lnTo>
                      <a:pt x="166" y="544"/>
                    </a:lnTo>
                    <a:lnTo>
                      <a:pt x="166" y="720"/>
                    </a:lnTo>
                    <a:lnTo>
                      <a:pt x="9" y="556"/>
                    </a:lnTo>
                    <a:lnTo>
                      <a:pt x="166" y="746"/>
                    </a:lnTo>
                    <a:lnTo>
                      <a:pt x="166" y="1340"/>
                    </a:lnTo>
                    <a:lnTo>
                      <a:pt x="190" y="1340"/>
                    </a:lnTo>
                    <a:lnTo>
                      <a:pt x="190" y="746"/>
                    </a:lnTo>
                    <a:lnTo>
                      <a:pt x="346" y="556"/>
                    </a:lnTo>
                    <a:lnTo>
                      <a:pt x="190" y="720"/>
                    </a:lnTo>
                    <a:lnTo>
                      <a:pt x="190" y="546"/>
                    </a:lnTo>
                    <a:lnTo>
                      <a:pt x="356" y="342"/>
                    </a:lnTo>
                    <a:lnTo>
                      <a:pt x="190" y="51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17"/>
            <p:cNvGrpSpPr/>
            <p:nvPr/>
          </p:nvGrpSpPr>
          <p:grpSpPr>
            <a:xfrm flipH="1">
              <a:off x="7693900" y="3275958"/>
              <a:ext cx="441754" cy="1332541"/>
              <a:chOff x="7543750" y="2554475"/>
              <a:chExt cx="539910" cy="1628625"/>
            </a:xfrm>
          </p:grpSpPr>
          <p:sp>
            <p:nvSpPr>
              <p:cNvPr id="1116" name="Google Shape;1116;p17"/>
              <p:cNvSpPr/>
              <p:nvPr/>
            </p:nvSpPr>
            <p:spPr>
              <a:xfrm>
                <a:off x="7543750" y="2554475"/>
                <a:ext cx="539910" cy="1274344"/>
              </a:xfrm>
              <a:custGeom>
                <a:rect b="b" l="l" r="r" t="t"/>
                <a:pathLst>
                  <a:path extrusionOk="0" h="601" w="255">
                    <a:moveTo>
                      <a:pt x="232" y="405"/>
                    </a:moveTo>
                    <a:cubicBezTo>
                      <a:pt x="232" y="404"/>
                      <a:pt x="231" y="404"/>
                      <a:pt x="231" y="404"/>
                    </a:cubicBezTo>
                    <a:cubicBezTo>
                      <a:pt x="239" y="392"/>
                      <a:pt x="245" y="377"/>
                      <a:pt x="247" y="363"/>
                    </a:cubicBezTo>
                    <a:cubicBezTo>
                      <a:pt x="255" y="323"/>
                      <a:pt x="243" y="283"/>
                      <a:pt x="226" y="248"/>
                    </a:cubicBezTo>
                    <a:cubicBezTo>
                      <a:pt x="234" y="231"/>
                      <a:pt x="239" y="214"/>
                      <a:pt x="241" y="195"/>
                    </a:cubicBezTo>
                    <a:cubicBezTo>
                      <a:pt x="244" y="174"/>
                      <a:pt x="244" y="151"/>
                      <a:pt x="237" y="131"/>
                    </a:cubicBezTo>
                    <a:cubicBezTo>
                      <a:pt x="231" y="115"/>
                      <a:pt x="217" y="100"/>
                      <a:pt x="199" y="99"/>
                    </a:cubicBezTo>
                    <a:cubicBezTo>
                      <a:pt x="197" y="79"/>
                      <a:pt x="192" y="59"/>
                      <a:pt x="182" y="41"/>
                    </a:cubicBezTo>
                    <a:cubicBezTo>
                      <a:pt x="172" y="22"/>
                      <a:pt x="156" y="2"/>
                      <a:pt x="132" y="1"/>
                    </a:cubicBezTo>
                    <a:cubicBezTo>
                      <a:pt x="109" y="0"/>
                      <a:pt x="90" y="20"/>
                      <a:pt x="79" y="38"/>
                    </a:cubicBezTo>
                    <a:cubicBezTo>
                      <a:pt x="63" y="62"/>
                      <a:pt x="53" y="92"/>
                      <a:pt x="56" y="121"/>
                    </a:cubicBezTo>
                    <a:cubicBezTo>
                      <a:pt x="56" y="121"/>
                      <a:pt x="56" y="122"/>
                      <a:pt x="56" y="122"/>
                    </a:cubicBezTo>
                    <a:cubicBezTo>
                      <a:pt x="46" y="131"/>
                      <a:pt x="37" y="142"/>
                      <a:pt x="31" y="155"/>
                    </a:cubicBezTo>
                    <a:cubicBezTo>
                      <a:pt x="23" y="171"/>
                      <a:pt x="19" y="190"/>
                      <a:pt x="19" y="209"/>
                    </a:cubicBezTo>
                    <a:cubicBezTo>
                      <a:pt x="19" y="218"/>
                      <a:pt x="20" y="228"/>
                      <a:pt x="23" y="238"/>
                    </a:cubicBezTo>
                    <a:cubicBezTo>
                      <a:pt x="26" y="247"/>
                      <a:pt x="30" y="255"/>
                      <a:pt x="36" y="263"/>
                    </a:cubicBezTo>
                    <a:cubicBezTo>
                      <a:pt x="30" y="271"/>
                      <a:pt x="25" y="280"/>
                      <a:pt x="21" y="289"/>
                    </a:cubicBezTo>
                    <a:cubicBezTo>
                      <a:pt x="7" y="322"/>
                      <a:pt x="0" y="361"/>
                      <a:pt x="9" y="397"/>
                    </a:cubicBezTo>
                    <a:cubicBezTo>
                      <a:pt x="14" y="414"/>
                      <a:pt x="23" y="431"/>
                      <a:pt x="38" y="441"/>
                    </a:cubicBezTo>
                    <a:cubicBezTo>
                      <a:pt x="36" y="445"/>
                      <a:pt x="34" y="450"/>
                      <a:pt x="32" y="455"/>
                    </a:cubicBezTo>
                    <a:cubicBezTo>
                      <a:pt x="19" y="492"/>
                      <a:pt x="33" y="536"/>
                      <a:pt x="60" y="567"/>
                    </a:cubicBezTo>
                    <a:cubicBezTo>
                      <a:pt x="91" y="601"/>
                      <a:pt x="158" y="592"/>
                      <a:pt x="188" y="577"/>
                    </a:cubicBezTo>
                    <a:cubicBezTo>
                      <a:pt x="226" y="558"/>
                      <a:pt x="253" y="518"/>
                      <a:pt x="253" y="476"/>
                    </a:cubicBezTo>
                    <a:cubicBezTo>
                      <a:pt x="253" y="452"/>
                      <a:pt x="248" y="424"/>
                      <a:pt x="232" y="4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7657979" y="2987287"/>
                <a:ext cx="317699" cy="1195813"/>
              </a:xfrm>
              <a:custGeom>
                <a:rect b="b" l="l" r="r" t="t"/>
                <a:pathLst>
                  <a:path extrusionOk="0" h="1340" w="356">
                    <a:moveTo>
                      <a:pt x="190" y="511"/>
                    </a:moveTo>
                    <a:lnTo>
                      <a:pt x="190" y="368"/>
                    </a:lnTo>
                    <a:lnTo>
                      <a:pt x="303" y="218"/>
                    </a:lnTo>
                    <a:lnTo>
                      <a:pt x="185" y="342"/>
                    </a:lnTo>
                    <a:lnTo>
                      <a:pt x="182" y="342"/>
                    </a:lnTo>
                    <a:lnTo>
                      <a:pt x="149" y="237"/>
                    </a:lnTo>
                    <a:lnTo>
                      <a:pt x="209" y="9"/>
                    </a:lnTo>
                    <a:lnTo>
                      <a:pt x="142" y="216"/>
                    </a:lnTo>
                    <a:lnTo>
                      <a:pt x="69" y="0"/>
                    </a:lnTo>
                    <a:lnTo>
                      <a:pt x="166" y="363"/>
                    </a:lnTo>
                    <a:lnTo>
                      <a:pt x="166" y="508"/>
                    </a:lnTo>
                    <a:lnTo>
                      <a:pt x="0" y="342"/>
                    </a:lnTo>
                    <a:lnTo>
                      <a:pt x="166" y="544"/>
                    </a:lnTo>
                    <a:lnTo>
                      <a:pt x="166" y="720"/>
                    </a:lnTo>
                    <a:lnTo>
                      <a:pt x="9" y="556"/>
                    </a:lnTo>
                    <a:lnTo>
                      <a:pt x="166" y="746"/>
                    </a:lnTo>
                    <a:lnTo>
                      <a:pt x="166" y="1340"/>
                    </a:lnTo>
                    <a:lnTo>
                      <a:pt x="190" y="1340"/>
                    </a:lnTo>
                    <a:lnTo>
                      <a:pt x="190" y="746"/>
                    </a:lnTo>
                    <a:lnTo>
                      <a:pt x="346" y="556"/>
                    </a:lnTo>
                    <a:lnTo>
                      <a:pt x="190" y="720"/>
                    </a:lnTo>
                    <a:lnTo>
                      <a:pt x="190" y="546"/>
                    </a:lnTo>
                    <a:lnTo>
                      <a:pt x="356" y="342"/>
                    </a:lnTo>
                    <a:lnTo>
                      <a:pt x="190" y="51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8" name="Google Shape;1118;p17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9" name="Google Shape;1119;p17"/>
          <p:cNvSpPr txBox="1"/>
          <p:nvPr>
            <p:ph idx="1" type="subTitle"/>
          </p:nvPr>
        </p:nvSpPr>
        <p:spPr>
          <a:xfrm>
            <a:off x="1876100" y="1017725"/>
            <a:ext cx="53919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1120" name="Google Shape;1120;p17"/>
          <p:cNvGrpSpPr/>
          <p:nvPr/>
        </p:nvGrpSpPr>
        <p:grpSpPr>
          <a:xfrm>
            <a:off x="-1896498" y="-1138525"/>
            <a:ext cx="13381923" cy="7622707"/>
            <a:chOff x="-1896498" y="-1138525"/>
            <a:chExt cx="13381923" cy="7622707"/>
          </a:xfrm>
        </p:grpSpPr>
        <p:sp>
          <p:nvSpPr>
            <p:cNvPr id="1121" name="Google Shape;1121;p17"/>
            <p:cNvSpPr/>
            <p:nvPr/>
          </p:nvSpPr>
          <p:spPr>
            <a:xfrm rot="1708254">
              <a:off x="7756667" y="3382165"/>
              <a:ext cx="3346513" cy="2452669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7"/>
            <p:cNvSpPr/>
            <p:nvPr/>
          </p:nvSpPr>
          <p:spPr>
            <a:xfrm rot="8991455">
              <a:off x="-1499016" y="-450367"/>
              <a:ext cx="3414760" cy="2502656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17"/>
          <p:cNvGrpSpPr/>
          <p:nvPr/>
        </p:nvGrpSpPr>
        <p:grpSpPr>
          <a:xfrm>
            <a:off x="5881431" y="4383763"/>
            <a:ext cx="4543005" cy="1841860"/>
            <a:chOff x="3616175" y="871400"/>
            <a:chExt cx="4165601" cy="1065213"/>
          </a:xfrm>
        </p:grpSpPr>
        <p:sp>
          <p:nvSpPr>
            <p:cNvPr id="1124" name="Google Shape;1124;p17"/>
            <p:cNvSpPr/>
            <p:nvPr/>
          </p:nvSpPr>
          <p:spPr>
            <a:xfrm>
              <a:off x="3616175" y="871400"/>
              <a:ext cx="4165601" cy="730250"/>
            </a:xfrm>
            <a:custGeom>
              <a:rect b="b" l="l" r="r" t="t"/>
              <a:pathLst>
                <a:path extrusionOk="0" h="338" w="1931">
                  <a:moveTo>
                    <a:pt x="1931" y="338"/>
                  </a:moveTo>
                  <a:cubicBezTo>
                    <a:pt x="1931" y="338"/>
                    <a:pt x="1631" y="0"/>
                    <a:pt x="986" y="0"/>
                  </a:cubicBezTo>
                  <a:cubicBezTo>
                    <a:pt x="341" y="0"/>
                    <a:pt x="0" y="338"/>
                    <a:pt x="0" y="338"/>
                  </a:cubicBezTo>
                  <a:lnTo>
                    <a:pt x="1931" y="3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7"/>
            <p:cNvSpPr/>
            <p:nvPr/>
          </p:nvSpPr>
          <p:spPr>
            <a:xfrm>
              <a:off x="4946500" y="1566725"/>
              <a:ext cx="1266825" cy="369888"/>
            </a:xfrm>
            <a:custGeom>
              <a:rect b="b" l="l" r="r" t="t"/>
              <a:pathLst>
                <a:path extrusionOk="0" h="171" w="587">
                  <a:moveTo>
                    <a:pt x="18" y="171"/>
                  </a:moveTo>
                  <a:cubicBezTo>
                    <a:pt x="6" y="169"/>
                    <a:pt x="0" y="161"/>
                    <a:pt x="1" y="149"/>
                  </a:cubicBezTo>
                  <a:cubicBezTo>
                    <a:pt x="3" y="126"/>
                    <a:pt x="29" y="89"/>
                    <a:pt x="82" y="57"/>
                  </a:cubicBezTo>
                  <a:cubicBezTo>
                    <a:pt x="124" y="31"/>
                    <a:pt x="198" y="0"/>
                    <a:pt x="308" y="0"/>
                  </a:cubicBezTo>
                  <a:cubicBezTo>
                    <a:pt x="308" y="0"/>
                    <a:pt x="308" y="0"/>
                    <a:pt x="309" y="0"/>
                  </a:cubicBezTo>
                  <a:cubicBezTo>
                    <a:pt x="514" y="1"/>
                    <a:pt x="587" y="167"/>
                    <a:pt x="587" y="169"/>
                  </a:cubicBezTo>
                  <a:cubicBezTo>
                    <a:pt x="584" y="170"/>
                    <a:pt x="584" y="170"/>
                    <a:pt x="584" y="170"/>
                  </a:cubicBezTo>
                  <a:cubicBezTo>
                    <a:pt x="583" y="169"/>
                    <a:pt x="512" y="4"/>
                    <a:pt x="309" y="3"/>
                  </a:cubicBezTo>
                  <a:cubicBezTo>
                    <a:pt x="308" y="3"/>
                    <a:pt x="308" y="3"/>
                    <a:pt x="308" y="3"/>
                  </a:cubicBezTo>
                  <a:cubicBezTo>
                    <a:pt x="199" y="3"/>
                    <a:pt x="126" y="34"/>
                    <a:pt x="84" y="60"/>
                  </a:cubicBezTo>
                  <a:cubicBezTo>
                    <a:pt x="32" y="91"/>
                    <a:pt x="6" y="128"/>
                    <a:pt x="5" y="149"/>
                  </a:cubicBezTo>
                  <a:cubicBezTo>
                    <a:pt x="4" y="156"/>
                    <a:pt x="6" y="166"/>
                    <a:pt x="19" y="168"/>
                  </a:cubicBezTo>
                  <a:lnTo>
                    <a:pt x="18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4765525" y="1466713"/>
              <a:ext cx="1671638" cy="422275"/>
            </a:xfrm>
            <a:custGeom>
              <a:rect b="b" l="l" r="r" t="t"/>
              <a:pathLst>
                <a:path extrusionOk="0" h="195" w="775">
                  <a:moveTo>
                    <a:pt x="11" y="195"/>
                  </a:moveTo>
                  <a:cubicBezTo>
                    <a:pt x="4" y="194"/>
                    <a:pt x="0" y="189"/>
                    <a:pt x="0" y="180"/>
                  </a:cubicBezTo>
                  <a:cubicBezTo>
                    <a:pt x="4" y="138"/>
                    <a:pt x="135" y="0"/>
                    <a:pt x="400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541" y="0"/>
                    <a:pt x="635" y="52"/>
                    <a:pt x="690" y="96"/>
                  </a:cubicBezTo>
                  <a:cubicBezTo>
                    <a:pt x="749" y="144"/>
                    <a:pt x="775" y="192"/>
                    <a:pt x="775" y="193"/>
                  </a:cubicBezTo>
                  <a:cubicBezTo>
                    <a:pt x="772" y="194"/>
                    <a:pt x="772" y="194"/>
                    <a:pt x="772" y="194"/>
                  </a:cubicBezTo>
                  <a:cubicBezTo>
                    <a:pt x="772" y="194"/>
                    <a:pt x="746" y="146"/>
                    <a:pt x="687" y="99"/>
                  </a:cubicBezTo>
                  <a:cubicBezTo>
                    <a:pt x="633" y="55"/>
                    <a:pt x="540" y="3"/>
                    <a:pt x="401" y="3"/>
                  </a:cubicBezTo>
                  <a:cubicBezTo>
                    <a:pt x="401" y="3"/>
                    <a:pt x="401" y="3"/>
                    <a:pt x="400" y="3"/>
                  </a:cubicBezTo>
                  <a:cubicBezTo>
                    <a:pt x="137" y="3"/>
                    <a:pt x="7" y="139"/>
                    <a:pt x="4" y="180"/>
                  </a:cubicBezTo>
                  <a:cubicBezTo>
                    <a:pt x="3" y="187"/>
                    <a:pt x="6" y="191"/>
                    <a:pt x="12" y="192"/>
                  </a:cubicBezTo>
                  <a:lnTo>
                    <a:pt x="11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4578200" y="1366700"/>
              <a:ext cx="2082800" cy="474663"/>
            </a:xfrm>
            <a:custGeom>
              <a:rect b="b" l="l" r="r" t="t"/>
              <a:pathLst>
                <a:path extrusionOk="0" h="220" w="966">
                  <a:moveTo>
                    <a:pt x="8" y="220"/>
                  </a:moveTo>
                  <a:cubicBezTo>
                    <a:pt x="3" y="220"/>
                    <a:pt x="0" y="216"/>
                    <a:pt x="0" y="210"/>
                  </a:cubicBezTo>
                  <a:cubicBezTo>
                    <a:pt x="4" y="168"/>
                    <a:pt x="172" y="0"/>
                    <a:pt x="496" y="0"/>
                  </a:cubicBezTo>
                  <a:cubicBezTo>
                    <a:pt x="496" y="0"/>
                    <a:pt x="497" y="0"/>
                    <a:pt x="497" y="0"/>
                  </a:cubicBezTo>
                  <a:cubicBezTo>
                    <a:pt x="669" y="1"/>
                    <a:pt x="787" y="60"/>
                    <a:pt x="856" y="109"/>
                  </a:cubicBezTo>
                  <a:cubicBezTo>
                    <a:pt x="931" y="163"/>
                    <a:pt x="966" y="217"/>
                    <a:pt x="966" y="218"/>
                  </a:cubicBezTo>
                  <a:cubicBezTo>
                    <a:pt x="963" y="220"/>
                    <a:pt x="963" y="220"/>
                    <a:pt x="963" y="220"/>
                  </a:cubicBezTo>
                  <a:cubicBezTo>
                    <a:pt x="963" y="219"/>
                    <a:pt x="929" y="165"/>
                    <a:pt x="854" y="112"/>
                  </a:cubicBezTo>
                  <a:cubicBezTo>
                    <a:pt x="786" y="63"/>
                    <a:pt x="668" y="4"/>
                    <a:pt x="497" y="4"/>
                  </a:cubicBezTo>
                  <a:cubicBezTo>
                    <a:pt x="497" y="4"/>
                    <a:pt x="496" y="4"/>
                    <a:pt x="496" y="4"/>
                  </a:cubicBezTo>
                  <a:cubicBezTo>
                    <a:pt x="323" y="4"/>
                    <a:pt x="202" y="52"/>
                    <a:pt x="131" y="92"/>
                  </a:cubicBezTo>
                  <a:cubicBezTo>
                    <a:pt x="50" y="138"/>
                    <a:pt x="5" y="190"/>
                    <a:pt x="4" y="210"/>
                  </a:cubicBezTo>
                  <a:cubicBezTo>
                    <a:pt x="3" y="216"/>
                    <a:pt x="6" y="217"/>
                    <a:pt x="8" y="217"/>
                  </a:cubicBezTo>
                  <a:lnTo>
                    <a:pt x="8" y="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7"/>
            <p:cNvSpPr/>
            <p:nvPr/>
          </p:nvSpPr>
          <p:spPr>
            <a:xfrm>
              <a:off x="4389288" y="1266688"/>
              <a:ext cx="2497137" cy="528638"/>
            </a:xfrm>
            <a:custGeom>
              <a:rect b="b" l="l" r="r" t="t"/>
              <a:pathLst>
                <a:path extrusionOk="0" h="245" w="1158">
                  <a:moveTo>
                    <a:pt x="5" y="245"/>
                  </a:moveTo>
                  <a:cubicBezTo>
                    <a:pt x="2" y="244"/>
                    <a:pt x="0" y="241"/>
                    <a:pt x="0" y="238"/>
                  </a:cubicBezTo>
                  <a:cubicBezTo>
                    <a:pt x="2" y="220"/>
                    <a:pt x="54" y="160"/>
                    <a:pt x="153" y="105"/>
                  </a:cubicBezTo>
                  <a:cubicBezTo>
                    <a:pt x="240" y="57"/>
                    <a:pt x="387" y="0"/>
                    <a:pt x="593" y="0"/>
                  </a:cubicBezTo>
                  <a:cubicBezTo>
                    <a:pt x="593" y="0"/>
                    <a:pt x="593" y="0"/>
                    <a:pt x="594" y="0"/>
                  </a:cubicBezTo>
                  <a:cubicBezTo>
                    <a:pt x="798" y="0"/>
                    <a:pt x="940" y="66"/>
                    <a:pt x="1024" y="121"/>
                  </a:cubicBezTo>
                  <a:cubicBezTo>
                    <a:pt x="1115" y="181"/>
                    <a:pt x="1158" y="241"/>
                    <a:pt x="1158" y="242"/>
                  </a:cubicBezTo>
                  <a:cubicBezTo>
                    <a:pt x="1156" y="244"/>
                    <a:pt x="1156" y="244"/>
                    <a:pt x="1156" y="244"/>
                  </a:cubicBezTo>
                  <a:cubicBezTo>
                    <a:pt x="1155" y="243"/>
                    <a:pt x="1112" y="183"/>
                    <a:pt x="1022" y="124"/>
                  </a:cubicBezTo>
                  <a:cubicBezTo>
                    <a:pt x="939" y="69"/>
                    <a:pt x="797" y="4"/>
                    <a:pt x="594" y="4"/>
                  </a:cubicBezTo>
                  <a:cubicBezTo>
                    <a:pt x="593" y="4"/>
                    <a:pt x="593" y="4"/>
                    <a:pt x="593" y="4"/>
                  </a:cubicBezTo>
                  <a:cubicBezTo>
                    <a:pt x="388" y="4"/>
                    <a:pt x="242" y="60"/>
                    <a:pt x="155" y="108"/>
                  </a:cubicBezTo>
                  <a:cubicBezTo>
                    <a:pt x="57" y="162"/>
                    <a:pt x="5" y="220"/>
                    <a:pt x="4" y="238"/>
                  </a:cubicBezTo>
                  <a:cubicBezTo>
                    <a:pt x="3" y="240"/>
                    <a:pt x="4" y="241"/>
                    <a:pt x="5" y="241"/>
                  </a:cubicBezTo>
                  <a:lnTo>
                    <a:pt x="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7"/>
            <p:cNvSpPr/>
            <p:nvPr/>
          </p:nvSpPr>
          <p:spPr>
            <a:xfrm>
              <a:off x="4197200" y="1166675"/>
              <a:ext cx="2913063" cy="581025"/>
            </a:xfrm>
            <a:custGeom>
              <a:rect b="b" l="l" r="r" t="t"/>
              <a:pathLst>
                <a:path extrusionOk="0" h="269" w="1351">
                  <a:moveTo>
                    <a:pt x="3" y="269"/>
                  </a:moveTo>
                  <a:cubicBezTo>
                    <a:pt x="1" y="268"/>
                    <a:pt x="0" y="267"/>
                    <a:pt x="0" y="264"/>
                  </a:cubicBezTo>
                  <a:cubicBezTo>
                    <a:pt x="1" y="249"/>
                    <a:pt x="63" y="183"/>
                    <a:pt x="178" y="121"/>
                  </a:cubicBezTo>
                  <a:cubicBezTo>
                    <a:pt x="281" y="66"/>
                    <a:pt x="453" y="0"/>
                    <a:pt x="691" y="0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928" y="0"/>
                    <a:pt x="1095" y="72"/>
                    <a:pt x="1193" y="133"/>
                  </a:cubicBezTo>
                  <a:cubicBezTo>
                    <a:pt x="1300" y="199"/>
                    <a:pt x="1351" y="265"/>
                    <a:pt x="1351" y="266"/>
                  </a:cubicBezTo>
                  <a:cubicBezTo>
                    <a:pt x="1349" y="268"/>
                    <a:pt x="1349" y="268"/>
                    <a:pt x="1349" y="268"/>
                  </a:cubicBezTo>
                  <a:cubicBezTo>
                    <a:pt x="1348" y="267"/>
                    <a:pt x="1297" y="201"/>
                    <a:pt x="1191" y="136"/>
                  </a:cubicBezTo>
                  <a:cubicBezTo>
                    <a:pt x="1093" y="75"/>
                    <a:pt x="927" y="3"/>
                    <a:pt x="691" y="3"/>
                  </a:cubicBezTo>
                  <a:cubicBezTo>
                    <a:pt x="691" y="3"/>
                    <a:pt x="691" y="3"/>
                    <a:pt x="691" y="3"/>
                  </a:cubicBezTo>
                  <a:cubicBezTo>
                    <a:pt x="463" y="3"/>
                    <a:pt x="296" y="64"/>
                    <a:pt x="196" y="115"/>
                  </a:cubicBezTo>
                  <a:cubicBezTo>
                    <a:pt x="79" y="175"/>
                    <a:pt x="16" y="240"/>
                    <a:pt x="5" y="260"/>
                  </a:cubicBezTo>
                  <a:cubicBezTo>
                    <a:pt x="3" y="264"/>
                    <a:pt x="3" y="265"/>
                    <a:pt x="3" y="265"/>
                  </a:cubicBezTo>
                  <a:lnTo>
                    <a:pt x="3" y="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4001938" y="1068250"/>
              <a:ext cx="3332163" cy="631825"/>
            </a:xfrm>
            <a:custGeom>
              <a:rect b="b" l="l" r="r" t="t"/>
              <a:pathLst>
                <a:path extrusionOk="0" h="293" w="1545">
                  <a:moveTo>
                    <a:pt x="2" y="293"/>
                  </a:moveTo>
                  <a:cubicBezTo>
                    <a:pt x="1" y="293"/>
                    <a:pt x="0" y="292"/>
                    <a:pt x="0" y="290"/>
                  </a:cubicBezTo>
                  <a:cubicBezTo>
                    <a:pt x="1" y="278"/>
                    <a:pt x="75" y="204"/>
                    <a:pt x="203" y="137"/>
                  </a:cubicBezTo>
                  <a:cubicBezTo>
                    <a:pt x="321" y="74"/>
                    <a:pt x="520" y="0"/>
                    <a:pt x="790" y="0"/>
                  </a:cubicBezTo>
                  <a:cubicBezTo>
                    <a:pt x="790" y="0"/>
                    <a:pt x="790" y="0"/>
                    <a:pt x="790" y="0"/>
                  </a:cubicBezTo>
                  <a:cubicBezTo>
                    <a:pt x="1059" y="0"/>
                    <a:pt x="1250" y="79"/>
                    <a:pt x="1363" y="145"/>
                  </a:cubicBezTo>
                  <a:cubicBezTo>
                    <a:pt x="1485" y="216"/>
                    <a:pt x="1545" y="289"/>
                    <a:pt x="1545" y="290"/>
                  </a:cubicBezTo>
                  <a:cubicBezTo>
                    <a:pt x="1543" y="292"/>
                    <a:pt x="1543" y="292"/>
                    <a:pt x="1543" y="292"/>
                  </a:cubicBezTo>
                  <a:cubicBezTo>
                    <a:pt x="1542" y="291"/>
                    <a:pt x="1483" y="219"/>
                    <a:pt x="1361" y="148"/>
                  </a:cubicBezTo>
                  <a:cubicBezTo>
                    <a:pt x="1248" y="82"/>
                    <a:pt x="1058" y="3"/>
                    <a:pt x="790" y="3"/>
                  </a:cubicBezTo>
                  <a:cubicBezTo>
                    <a:pt x="790" y="3"/>
                    <a:pt x="790" y="3"/>
                    <a:pt x="790" y="3"/>
                  </a:cubicBezTo>
                  <a:cubicBezTo>
                    <a:pt x="391" y="3"/>
                    <a:pt x="119" y="169"/>
                    <a:pt x="22" y="267"/>
                  </a:cubicBezTo>
                  <a:cubicBezTo>
                    <a:pt x="7" y="283"/>
                    <a:pt x="4" y="289"/>
                    <a:pt x="4" y="290"/>
                  </a:cubicBezTo>
                  <a:cubicBezTo>
                    <a:pt x="4" y="290"/>
                    <a:pt x="3" y="289"/>
                    <a:pt x="3" y="289"/>
                  </a:cubicBezTo>
                  <a:lnTo>
                    <a:pt x="2" y="2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7"/>
            <p:cNvSpPr/>
            <p:nvPr/>
          </p:nvSpPr>
          <p:spPr>
            <a:xfrm>
              <a:off x="3808263" y="966650"/>
              <a:ext cx="3751262" cy="685800"/>
            </a:xfrm>
            <a:custGeom>
              <a:rect b="b" l="l" r="r" t="t"/>
              <a:pathLst>
                <a:path extrusionOk="0" h="318" w="1739">
                  <a:moveTo>
                    <a:pt x="2" y="318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0"/>
                    <a:pt x="75" y="232"/>
                    <a:pt x="227" y="154"/>
                  </a:cubicBezTo>
                  <a:cubicBezTo>
                    <a:pt x="362" y="84"/>
                    <a:pt x="587" y="0"/>
                    <a:pt x="888" y="0"/>
                  </a:cubicBezTo>
                  <a:cubicBezTo>
                    <a:pt x="888" y="0"/>
                    <a:pt x="888" y="0"/>
                    <a:pt x="889" y="0"/>
                  </a:cubicBezTo>
                  <a:cubicBezTo>
                    <a:pt x="1190" y="0"/>
                    <a:pt x="1405" y="86"/>
                    <a:pt x="1533" y="158"/>
                  </a:cubicBezTo>
                  <a:cubicBezTo>
                    <a:pt x="1671" y="235"/>
                    <a:pt x="1739" y="314"/>
                    <a:pt x="1739" y="315"/>
                  </a:cubicBezTo>
                  <a:cubicBezTo>
                    <a:pt x="1737" y="317"/>
                    <a:pt x="1737" y="317"/>
                    <a:pt x="1737" y="317"/>
                  </a:cubicBezTo>
                  <a:cubicBezTo>
                    <a:pt x="1736" y="316"/>
                    <a:pt x="1669" y="238"/>
                    <a:pt x="1531" y="160"/>
                  </a:cubicBezTo>
                  <a:cubicBezTo>
                    <a:pt x="1404" y="89"/>
                    <a:pt x="1189" y="4"/>
                    <a:pt x="889" y="4"/>
                  </a:cubicBezTo>
                  <a:cubicBezTo>
                    <a:pt x="889" y="4"/>
                    <a:pt x="888" y="4"/>
                    <a:pt x="888" y="4"/>
                  </a:cubicBezTo>
                  <a:cubicBezTo>
                    <a:pt x="589" y="4"/>
                    <a:pt x="366" y="86"/>
                    <a:pt x="232" y="155"/>
                  </a:cubicBezTo>
                  <a:cubicBezTo>
                    <a:pt x="85" y="230"/>
                    <a:pt x="6" y="309"/>
                    <a:pt x="3" y="316"/>
                  </a:cubicBezTo>
                  <a:cubicBezTo>
                    <a:pt x="3" y="316"/>
                    <a:pt x="3" y="316"/>
                    <a:pt x="3" y="315"/>
                  </a:cubicBezTo>
                  <a:cubicBezTo>
                    <a:pt x="2" y="316"/>
                    <a:pt x="2" y="316"/>
                    <a:pt x="2" y="316"/>
                  </a:cubicBezTo>
                  <a:lnTo>
                    <a:pt x="2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2" name="Google Shape;1132;p17"/>
          <p:cNvGrpSpPr/>
          <p:nvPr/>
        </p:nvGrpSpPr>
        <p:grpSpPr>
          <a:xfrm>
            <a:off x="889326" y="1515315"/>
            <a:ext cx="7828505" cy="2717719"/>
            <a:chOff x="889326" y="1515315"/>
            <a:chExt cx="7828505" cy="2717719"/>
          </a:xfrm>
        </p:grpSpPr>
        <p:sp>
          <p:nvSpPr>
            <p:cNvPr id="1133" name="Google Shape;1133;p17"/>
            <p:cNvSpPr/>
            <p:nvPr/>
          </p:nvSpPr>
          <p:spPr>
            <a:xfrm rot="-6395770">
              <a:off x="912046" y="19256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7"/>
            <p:cNvSpPr/>
            <p:nvPr/>
          </p:nvSpPr>
          <p:spPr>
            <a:xfrm rot="9374665">
              <a:off x="8565670" y="1535170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7"/>
            <p:cNvSpPr/>
            <p:nvPr/>
          </p:nvSpPr>
          <p:spPr>
            <a:xfrm rot="7372728">
              <a:off x="6975095" y="4068370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17"/>
          <p:cNvGrpSpPr/>
          <p:nvPr/>
        </p:nvGrpSpPr>
        <p:grpSpPr>
          <a:xfrm>
            <a:off x="648510" y="332207"/>
            <a:ext cx="1395515" cy="4514640"/>
            <a:chOff x="648510" y="332207"/>
            <a:chExt cx="1395515" cy="4514640"/>
          </a:xfrm>
        </p:grpSpPr>
        <p:grpSp>
          <p:nvGrpSpPr>
            <p:cNvPr id="1137" name="Google Shape;1137;p17"/>
            <p:cNvGrpSpPr/>
            <p:nvPr/>
          </p:nvGrpSpPr>
          <p:grpSpPr>
            <a:xfrm>
              <a:off x="648510" y="4684532"/>
              <a:ext cx="414990" cy="162315"/>
              <a:chOff x="2449035" y="2357907"/>
              <a:chExt cx="414990" cy="162315"/>
            </a:xfrm>
          </p:grpSpPr>
          <p:sp>
            <p:nvSpPr>
              <p:cNvPr id="1138" name="Google Shape;1138;p17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7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17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7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7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7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6" name="Google Shape;1146;p17"/>
            <p:cNvGrpSpPr/>
            <p:nvPr/>
          </p:nvGrpSpPr>
          <p:grpSpPr>
            <a:xfrm>
              <a:off x="1629035" y="332207"/>
              <a:ext cx="414990" cy="162315"/>
              <a:chOff x="2449035" y="2357907"/>
              <a:chExt cx="414990" cy="162315"/>
            </a:xfrm>
          </p:grpSpPr>
          <p:sp>
            <p:nvSpPr>
              <p:cNvPr id="1147" name="Google Shape;1147;p17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7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7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7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7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7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17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17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17"/>
          <p:cNvGrpSpPr/>
          <p:nvPr/>
        </p:nvGrpSpPr>
        <p:grpSpPr>
          <a:xfrm>
            <a:off x="1" y="483907"/>
            <a:ext cx="1200917" cy="2087846"/>
            <a:chOff x="1" y="483907"/>
            <a:chExt cx="1200917" cy="2087846"/>
          </a:xfrm>
        </p:grpSpPr>
        <p:grpSp>
          <p:nvGrpSpPr>
            <p:cNvPr id="1156" name="Google Shape;1156;p17"/>
            <p:cNvGrpSpPr/>
            <p:nvPr/>
          </p:nvGrpSpPr>
          <p:grpSpPr>
            <a:xfrm rot="2052966">
              <a:off x="583160" y="548917"/>
              <a:ext cx="421583" cy="618477"/>
              <a:chOff x="455088" y="2585188"/>
              <a:chExt cx="866775" cy="1271587"/>
            </a:xfrm>
          </p:grpSpPr>
          <p:sp>
            <p:nvSpPr>
              <p:cNvPr id="1157" name="Google Shape;1157;p17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7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17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17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1" name="Google Shape;1161;p17"/>
            <p:cNvGrpSpPr/>
            <p:nvPr/>
          </p:nvGrpSpPr>
          <p:grpSpPr>
            <a:xfrm rot="-1141536">
              <a:off x="183729" y="1203645"/>
              <a:ext cx="833462" cy="1266861"/>
              <a:chOff x="2591863" y="1039725"/>
              <a:chExt cx="833438" cy="1266825"/>
            </a:xfrm>
          </p:grpSpPr>
          <p:sp>
            <p:nvSpPr>
              <p:cNvPr id="1162" name="Google Shape;1162;p17"/>
              <p:cNvSpPr/>
              <p:nvPr/>
            </p:nvSpPr>
            <p:spPr>
              <a:xfrm>
                <a:off x="2823625" y="1456075"/>
                <a:ext cx="132600" cy="13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3" name="Google Shape;1163;p17"/>
              <p:cNvSpPr/>
              <p:nvPr/>
            </p:nvSpPr>
            <p:spPr>
              <a:xfrm>
                <a:off x="2852213" y="1525500"/>
                <a:ext cx="65088" cy="781050"/>
              </a:xfrm>
              <a:custGeom>
                <a:rect b="b" l="l" r="r" t="t"/>
                <a:pathLst>
                  <a:path extrusionOk="0" h="207" w="17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9" y="1"/>
                      <a:pt x="7" y="1"/>
                      <a:pt x="4" y="0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17" y="207"/>
                      <a:pt x="17" y="207"/>
                      <a:pt x="17" y="207"/>
                    </a:cubicBezTo>
                    <a:lnTo>
                      <a:pt x="12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17"/>
              <p:cNvSpPr/>
              <p:nvPr/>
            </p:nvSpPr>
            <p:spPr>
              <a:xfrm>
                <a:off x="2909363" y="1469938"/>
                <a:ext cx="515938" cy="127000"/>
              </a:xfrm>
              <a:custGeom>
                <a:rect b="b" l="l" r="r" t="t"/>
                <a:pathLst>
                  <a:path extrusionOk="0" h="34" w="137">
                    <a:moveTo>
                      <a:pt x="0" y="11"/>
                    </a:moveTo>
                    <a:cubicBezTo>
                      <a:pt x="1" y="12"/>
                      <a:pt x="2" y="13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3" y="18"/>
                      <a:pt x="6" y="19"/>
                      <a:pt x="9" y="20"/>
                    </a:cubicBezTo>
                    <a:cubicBezTo>
                      <a:pt x="20" y="25"/>
                      <a:pt x="40" y="31"/>
                      <a:pt x="65" y="32"/>
                    </a:cubicBezTo>
                    <a:cubicBezTo>
                      <a:pt x="98" y="34"/>
                      <a:pt x="137" y="21"/>
                      <a:pt x="137" y="21"/>
                    </a:cubicBezTo>
                    <a:cubicBezTo>
                      <a:pt x="137" y="21"/>
                      <a:pt x="106" y="6"/>
                      <a:pt x="64" y="2"/>
                    </a:cubicBezTo>
                    <a:cubicBezTo>
                      <a:pt x="40" y="0"/>
                      <a:pt x="20" y="4"/>
                      <a:pt x="8" y="8"/>
                    </a:cubicBezTo>
                    <a:cubicBezTo>
                      <a:pt x="5" y="9"/>
                      <a:pt x="2" y="10"/>
                      <a:pt x="0" y="1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17"/>
              <p:cNvSpPr/>
              <p:nvPr/>
            </p:nvSpPr>
            <p:spPr>
              <a:xfrm>
                <a:off x="2591863" y="1536613"/>
                <a:ext cx="295275" cy="434975"/>
              </a:xfrm>
              <a:custGeom>
                <a:rect b="b" l="l" r="r" t="t"/>
                <a:pathLst>
                  <a:path extrusionOk="0" h="115" w="78">
                    <a:moveTo>
                      <a:pt x="72" y="0"/>
                    </a:moveTo>
                    <a:cubicBezTo>
                      <a:pt x="70" y="1"/>
                      <a:pt x="68" y="2"/>
                      <a:pt x="66" y="4"/>
                    </a:cubicBezTo>
                    <a:cubicBezTo>
                      <a:pt x="65" y="5"/>
                      <a:pt x="65" y="5"/>
                      <a:pt x="64" y="5"/>
                    </a:cubicBezTo>
                    <a:cubicBezTo>
                      <a:pt x="54" y="13"/>
                      <a:pt x="40" y="27"/>
                      <a:pt x="27" y="47"/>
                    </a:cubicBezTo>
                    <a:cubicBezTo>
                      <a:pt x="9" y="75"/>
                      <a:pt x="0" y="115"/>
                      <a:pt x="0" y="115"/>
                    </a:cubicBezTo>
                    <a:cubicBezTo>
                      <a:pt x="0" y="115"/>
                      <a:pt x="30" y="96"/>
                      <a:pt x="54" y="61"/>
                    </a:cubicBezTo>
                    <a:cubicBezTo>
                      <a:pt x="67" y="42"/>
                      <a:pt x="73" y="24"/>
                      <a:pt x="76" y="11"/>
                    </a:cubicBezTo>
                    <a:cubicBezTo>
                      <a:pt x="77" y="8"/>
                      <a:pt x="77" y="6"/>
                      <a:pt x="78" y="3"/>
                    </a:cubicBezTo>
                    <a:cubicBezTo>
                      <a:pt x="75" y="3"/>
                      <a:pt x="73" y="2"/>
                      <a:pt x="72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2649013" y="1039725"/>
                <a:ext cx="238125" cy="466725"/>
              </a:xfrm>
              <a:custGeom>
                <a:rect b="b" l="l" r="r" t="t"/>
                <a:pathLst>
                  <a:path extrusionOk="0" h="124" w="63">
                    <a:moveTo>
                      <a:pt x="63" y="122"/>
                    </a:moveTo>
                    <a:cubicBezTo>
                      <a:pt x="63" y="119"/>
                      <a:pt x="63" y="117"/>
                      <a:pt x="62" y="113"/>
                    </a:cubicBezTo>
                    <a:cubicBezTo>
                      <a:pt x="61" y="101"/>
                      <a:pt x="57" y="81"/>
                      <a:pt x="45" y="57"/>
                    </a:cubicBezTo>
                    <a:cubicBezTo>
                      <a:pt x="30" y="28"/>
                      <a:pt x="0" y="0"/>
                      <a:pt x="0" y="0"/>
                    </a:cubicBezTo>
                    <a:cubicBezTo>
                      <a:pt x="0" y="0"/>
                      <a:pt x="2" y="36"/>
                      <a:pt x="19" y="74"/>
                    </a:cubicBezTo>
                    <a:cubicBezTo>
                      <a:pt x="29" y="95"/>
                      <a:pt x="43" y="110"/>
                      <a:pt x="52" y="119"/>
                    </a:cubicBezTo>
                    <a:cubicBezTo>
                      <a:pt x="54" y="121"/>
                      <a:pt x="56" y="123"/>
                      <a:pt x="58" y="124"/>
                    </a:cubicBezTo>
                    <a:cubicBezTo>
                      <a:pt x="59" y="123"/>
                      <a:pt x="61" y="122"/>
                      <a:pt x="63" y="1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7"/>
              <p:cNvSpPr/>
              <p:nvPr/>
            </p:nvSpPr>
            <p:spPr>
              <a:xfrm>
                <a:off x="2857525" y="1489975"/>
                <a:ext cx="64800" cy="6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168" name="Google Shape;1168;p17"/>
          <p:cNvGrpSpPr/>
          <p:nvPr/>
        </p:nvGrpSpPr>
        <p:grpSpPr>
          <a:xfrm>
            <a:off x="-566144" y="-106538"/>
            <a:ext cx="10056959" cy="3325687"/>
            <a:chOff x="-566144" y="-106538"/>
            <a:chExt cx="10056959" cy="3325687"/>
          </a:xfrm>
        </p:grpSpPr>
        <p:grpSp>
          <p:nvGrpSpPr>
            <p:cNvPr id="1169" name="Google Shape;1169;p17"/>
            <p:cNvGrpSpPr/>
            <p:nvPr/>
          </p:nvGrpSpPr>
          <p:grpSpPr>
            <a:xfrm rot="9966536">
              <a:off x="8352615" y="280385"/>
              <a:ext cx="1028255" cy="1041172"/>
              <a:chOff x="1328851" y="2829038"/>
              <a:chExt cx="1032888" cy="1045863"/>
            </a:xfrm>
          </p:grpSpPr>
          <p:grpSp>
            <p:nvGrpSpPr>
              <p:cNvPr id="1170" name="Google Shape;1170;p17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1171" name="Google Shape;1171;p17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17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3" name="Google Shape;1173;p17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1174" name="Google Shape;1174;p17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17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6" name="Google Shape;1176;p17"/>
            <p:cNvGrpSpPr/>
            <p:nvPr/>
          </p:nvGrpSpPr>
          <p:grpSpPr>
            <a:xfrm rot="-6001443">
              <a:off x="8182797" y="-489997"/>
              <a:ext cx="492208" cy="1515427"/>
              <a:chOff x="6208426" y="385764"/>
              <a:chExt cx="681038" cy="2097087"/>
            </a:xfrm>
          </p:grpSpPr>
          <p:sp>
            <p:nvSpPr>
              <p:cNvPr id="1177" name="Google Shape;1177;p17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17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7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7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7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7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7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7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7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17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17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8" name="Google Shape;1188;p17"/>
            <p:cNvSpPr/>
            <p:nvPr/>
          </p:nvSpPr>
          <p:spPr>
            <a:xfrm rot="7779469">
              <a:off x="-234472" y="2088974"/>
              <a:ext cx="551293" cy="1120702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190;p18"/>
          <p:cNvGrpSpPr/>
          <p:nvPr/>
        </p:nvGrpSpPr>
        <p:grpSpPr>
          <a:xfrm>
            <a:off x="355326" y="827495"/>
            <a:ext cx="8340799" cy="3620977"/>
            <a:chOff x="355326" y="827495"/>
            <a:chExt cx="8340799" cy="3620977"/>
          </a:xfrm>
        </p:grpSpPr>
        <p:sp>
          <p:nvSpPr>
            <p:cNvPr id="1191" name="Google Shape;1191;p18"/>
            <p:cNvSpPr/>
            <p:nvPr/>
          </p:nvSpPr>
          <p:spPr>
            <a:xfrm rot="-6395770">
              <a:off x="378046" y="4294620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 rot="9374665">
              <a:off x="1204070" y="110109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 rot="3065476">
              <a:off x="8535545" y="850920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18"/>
          <p:cNvGrpSpPr/>
          <p:nvPr/>
        </p:nvGrpSpPr>
        <p:grpSpPr>
          <a:xfrm>
            <a:off x="6277060" y="387482"/>
            <a:ext cx="2379690" cy="4302178"/>
            <a:chOff x="6277060" y="387482"/>
            <a:chExt cx="2379690" cy="4302178"/>
          </a:xfrm>
        </p:grpSpPr>
        <p:grpSp>
          <p:nvGrpSpPr>
            <p:cNvPr id="1195" name="Google Shape;1195;p18"/>
            <p:cNvGrpSpPr/>
            <p:nvPr/>
          </p:nvGrpSpPr>
          <p:grpSpPr>
            <a:xfrm>
              <a:off x="6277060" y="4527345"/>
              <a:ext cx="414990" cy="162315"/>
              <a:chOff x="2449035" y="2357907"/>
              <a:chExt cx="414990" cy="162315"/>
            </a:xfrm>
          </p:grpSpPr>
          <p:sp>
            <p:nvSpPr>
              <p:cNvPr id="1196" name="Google Shape;1196;p18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8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8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8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8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8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4" name="Google Shape;1204;p18"/>
            <p:cNvGrpSpPr/>
            <p:nvPr/>
          </p:nvGrpSpPr>
          <p:grpSpPr>
            <a:xfrm>
              <a:off x="8241760" y="387482"/>
              <a:ext cx="414990" cy="162315"/>
              <a:chOff x="2449035" y="2357907"/>
              <a:chExt cx="414990" cy="162315"/>
            </a:xfrm>
          </p:grpSpPr>
          <p:sp>
            <p:nvSpPr>
              <p:cNvPr id="1205" name="Google Shape;1205;p18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18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8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18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3" name="Google Shape;1213;p18"/>
          <p:cNvGrpSpPr/>
          <p:nvPr/>
        </p:nvGrpSpPr>
        <p:grpSpPr>
          <a:xfrm>
            <a:off x="-1745924" y="-1411324"/>
            <a:ext cx="11716722" cy="8068250"/>
            <a:chOff x="-1745924" y="-1411324"/>
            <a:chExt cx="11716722" cy="8068250"/>
          </a:xfrm>
        </p:grpSpPr>
        <p:sp>
          <p:nvSpPr>
            <p:cNvPr id="1214" name="Google Shape;1214;p18"/>
            <p:cNvSpPr/>
            <p:nvPr/>
          </p:nvSpPr>
          <p:spPr>
            <a:xfrm rot="-1266413">
              <a:off x="7140586" y="4367935"/>
              <a:ext cx="2576624" cy="1888405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 rot="8629330">
              <a:off x="-1400013" y="-763702"/>
              <a:ext cx="2884851" cy="2114281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18"/>
          <p:cNvGrpSpPr/>
          <p:nvPr/>
        </p:nvGrpSpPr>
        <p:grpSpPr>
          <a:xfrm>
            <a:off x="-442093" y="168151"/>
            <a:ext cx="9983878" cy="4895946"/>
            <a:chOff x="-442093" y="168151"/>
            <a:chExt cx="9983878" cy="4895946"/>
          </a:xfrm>
        </p:grpSpPr>
        <p:grpSp>
          <p:nvGrpSpPr>
            <p:cNvPr id="1217" name="Google Shape;1217;p18"/>
            <p:cNvGrpSpPr/>
            <p:nvPr/>
          </p:nvGrpSpPr>
          <p:grpSpPr>
            <a:xfrm rot="9849084">
              <a:off x="8397379" y="3783641"/>
              <a:ext cx="1019190" cy="1058876"/>
              <a:chOff x="2854563" y="128001"/>
              <a:chExt cx="1019176" cy="1058861"/>
            </a:xfrm>
          </p:grpSpPr>
          <p:sp>
            <p:nvSpPr>
              <p:cNvPr id="1218" name="Google Shape;1218;p18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4" name="Google Shape;1224;p18"/>
            <p:cNvGrpSpPr/>
            <p:nvPr/>
          </p:nvGrpSpPr>
          <p:grpSpPr>
            <a:xfrm flipH="1" rot="-5403773">
              <a:off x="8523589" y="4167881"/>
              <a:ext cx="438618" cy="1352119"/>
              <a:chOff x="6201760" y="363211"/>
              <a:chExt cx="687704" cy="2119640"/>
            </a:xfrm>
          </p:grpSpPr>
          <p:sp>
            <p:nvSpPr>
              <p:cNvPr id="1225" name="Google Shape;1225;p18"/>
              <p:cNvSpPr/>
              <p:nvPr/>
            </p:nvSpPr>
            <p:spPr>
              <a:xfrm>
                <a:off x="6462110" y="363211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6541485" y="563236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18"/>
              <p:cNvSpPr/>
              <p:nvPr/>
            </p:nvSpPr>
            <p:spPr>
              <a:xfrm>
                <a:off x="6562122" y="1190298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18"/>
              <p:cNvSpPr/>
              <p:nvPr/>
            </p:nvSpPr>
            <p:spPr>
              <a:xfrm>
                <a:off x="6201760" y="1290311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6555772" y="1579236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6212872" y="1614161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36" name="Google Shape;1236;p18"/>
            <p:cNvSpPr/>
            <p:nvPr/>
          </p:nvSpPr>
          <p:spPr>
            <a:xfrm rot="3781472">
              <a:off x="-176279" y="208736"/>
              <a:ext cx="731929" cy="1045271"/>
            </a:xfrm>
            <a:custGeom>
              <a:rect b="b" l="l" r="r" t="t"/>
              <a:pathLst>
                <a:path extrusionOk="0" h="188" w="132">
                  <a:moveTo>
                    <a:pt x="87" y="52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6" y="49"/>
                    <a:pt x="86" y="47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38"/>
                    <a:pt x="86" y="29"/>
                    <a:pt x="90" y="22"/>
                  </a:cubicBezTo>
                  <a:cubicBezTo>
                    <a:pt x="93" y="14"/>
                    <a:pt x="99" y="8"/>
                    <a:pt x="104" y="2"/>
                  </a:cubicBezTo>
                  <a:cubicBezTo>
                    <a:pt x="104" y="1"/>
                    <a:pt x="105" y="0"/>
                    <a:pt x="107" y="2"/>
                  </a:cubicBezTo>
                  <a:cubicBezTo>
                    <a:pt x="108" y="3"/>
                    <a:pt x="108" y="5"/>
                    <a:pt x="109" y="7"/>
                  </a:cubicBezTo>
                  <a:cubicBezTo>
                    <a:pt x="109" y="7"/>
                    <a:pt x="109" y="8"/>
                    <a:pt x="109" y="9"/>
                  </a:cubicBezTo>
                  <a:cubicBezTo>
                    <a:pt x="110" y="17"/>
                    <a:pt x="110" y="26"/>
                    <a:pt x="106" y="33"/>
                  </a:cubicBezTo>
                  <a:cubicBezTo>
                    <a:pt x="102" y="42"/>
                    <a:pt x="95" y="49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8"/>
                    <a:pt x="86" y="60"/>
                    <a:pt x="85" y="61"/>
                  </a:cubicBezTo>
                  <a:cubicBezTo>
                    <a:pt x="95" y="53"/>
                    <a:pt x="108" y="48"/>
                    <a:pt x="120" y="47"/>
                  </a:cubicBezTo>
                  <a:cubicBezTo>
                    <a:pt x="123" y="47"/>
                    <a:pt x="127" y="48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1" y="50"/>
                    <a:pt x="132" y="50"/>
                    <a:pt x="131" y="52"/>
                  </a:cubicBezTo>
                  <a:cubicBezTo>
                    <a:pt x="130" y="54"/>
                    <a:pt x="127" y="56"/>
                    <a:pt x="124" y="58"/>
                  </a:cubicBezTo>
                  <a:cubicBezTo>
                    <a:pt x="124" y="58"/>
                    <a:pt x="122" y="60"/>
                    <a:pt x="120" y="61"/>
                  </a:cubicBezTo>
                  <a:cubicBezTo>
                    <a:pt x="112" y="67"/>
                    <a:pt x="102" y="70"/>
                    <a:pt x="92" y="69"/>
                  </a:cubicBezTo>
                  <a:cubicBezTo>
                    <a:pt x="88" y="69"/>
                    <a:pt x="85" y="68"/>
                    <a:pt x="82" y="66"/>
                  </a:cubicBezTo>
                  <a:cubicBezTo>
                    <a:pt x="77" y="74"/>
                    <a:pt x="72" y="80"/>
                    <a:pt x="67" y="87"/>
                  </a:cubicBezTo>
                  <a:cubicBezTo>
                    <a:pt x="78" y="81"/>
                    <a:pt x="93" y="78"/>
                    <a:pt x="105" y="81"/>
                  </a:cubicBezTo>
                  <a:cubicBezTo>
                    <a:pt x="108" y="82"/>
                    <a:pt x="112" y="83"/>
                    <a:pt x="114" y="85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6" y="86"/>
                    <a:pt x="116" y="87"/>
                    <a:pt x="115" y="88"/>
                  </a:cubicBezTo>
                  <a:cubicBezTo>
                    <a:pt x="113" y="91"/>
                    <a:pt x="109" y="92"/>
                    <a:pt x="106" y="94"/>
                  </a:cubicBezTo>
                  <a:cubicBezTo>
                    <a:pt x="98" y="99"/>
                    <a:pt x="90" y="101"/>
                    <a:pt x="82" y="101"/>
                  </a:cubicBezTo>
                  <a:cubicBezTo>
                    <a:pt x="75" y="101"/>
                    <a:pt x="69" y="98"/>
                    <a:pt x="64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2" y="94"/>
                    <a:pt x="62" y="94"/>
                    <a:pt x="61" y="95"/>
                  </a:cubicBezTo>
                  <a:cubicBezTo>
                    <a:pt x="55" y="103"/>
                    <a:pt x="50" y="112"/>
                    <a:pt x="46" y="122"/>
                  </a:cubicBezTo>
                  <a:cubicBezTo>
                    <a:pt x="47" y="121"/>
                    <a:pt x="48" y="121"/>
                    <a:pt x="49" y="120"/>
                  </a:cubicBezTo>
                  <a:cubicBezTo>
                    <a:pt x="59" y="115"/>
                    <a:pt x="71" y="113"/>
                    <a:pt x="83" y="115"/>
                  </a:cubicBezTo>
                  <a:cubicBezTo>
                    <a:pt x="87" y="116"/>
                    <a:pt x="92" y="118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2"/>
                    <a:pt x="97" y="123"/>
                    <a:pt x="97" y="123"/>
                  </a:cubicBezTo>
                  <a:cubicBezTo>
                    <a:pt x="97" y="125"/>
                    <a:pt x="98" y="124"/>
                    <a:pt x="96" y="125"/>
                  </a:cubicBezTo>
                  <a:cubicBezTo>
                    <a:pt x="86" y="132"/>
                    <a:pt x="73" y="135"/>
                    <a:pt x="60" y="134"/>
                  </a:cubicBezTo>
                  <a:cubicBezTo>
                    <a:pt x="54" y="134"/>
                    <a:pt x="49" y="131"/>
                    <a:pt x="45" y="127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0" y="134"/>
                    <a:pt x="38" y="142"/>
                    <a:pt x="36" y="150"/>
                  </a:cubicBezTo>
                  <a:cubicBezTo>
                    <a:pt x="34" y="160"/>
                    <a:pt x="34" y="170"/>
                    <a:pt x="35" y="180"/>
                  </a:cubicBezTo>
                  <a:cubicBezTo>
                    <a:pt x="35" y="182"/>
                    <a:pt x="35" y="184"/>
                    <a:pt x="36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5"/>
                    <a:pt x="33" y="183"/>
                    <a:pt x="33" y="181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1" y="166"/>
                    <a:pt x="32" y="151"/>
                    <a:pt x="36" y="138"/>
                  </a:cubicBezTo>
                  <a:cubicBezTo>
                    <a:pt x="36" y="137"/>
                    <a:pt x="37" y="137"/>
                    <a:pt x="37" y="137"/>
                  </a:cubicBezTo>
                  <a:cubicBezTo>
                    <a:pt x="21" y="138"/>
                    <a:pt x="6" y="126"/>
                    <a:pt x="2" y="111"/>
                  </a:cubicBezTo>
                  <a:cubicBezTo>
                    <a:pt x="2" y="108"/>
                    <a:pt x="1" y="104"/>
                    <a:pt x="1" y="101"/>
                  </a:cubicBezTo>
                  <a:cubicBezTo>
                    <a:pt x="0" y="100"/>
                    <a:pt x="3" y="99"/>
                    <a:pt x="5" y="99"/>
                  </a:cubicBezTo>
                  <a:cubicBezTo>
                    <a:pt x="10" y="99"/>
                    <a:pt x="15" y="101"/>
                    <a:pt x="19" y="104"/>
                  </a:cubicBezTo>
                  <a:cubicBezTo>
                    <a:pt x="25" y="107"/>
                    <a:pt x="30" y="111"/>
                    <a:pt x="32" y="117"/>
                  </a:cubicBezTo>
                  <a:cubicBezTo>
                    <a:pt x="35" y="122"/>
                    <a:pt x="36" y="128"/>
                    <a:pt x="38" y="133"/>
                  </a:cubicBezTo>
                  <a:cubicBezTo>
                    <a:pt x="41" y="123"/>
                    <a:pt x="46" y="114"/>
                    <a:pt x="51" y="106"/>
                  </a:cubicBezTo>
                  <a:cubicBezTo>
                    <a:pt x="47" y="106"/>
                    <a:pt x="43" y="105"/>
                    <a:pt x="40" y="103"/>
                  </a:cubicBezTo>
                  <a:cubicBezTo>
                    <a:pt x="27" y="95"/>
                    <a:pt x="22" y="78"/>
                    <a:pt x="23" y="67"/>
                  </a:cubicBezTo>
                  <a:cubicBezTo>
                    <a:pt x="23" y="66"/>
                    <a:pt x="23" y="61"/>
                    <a:pt x="27" y="61"/>
                  </a:cubicBezTo>
                  <a:cubicBezTo>
                    <a:pt x="29" y="62"/>
                    <a:pt x="31" y="64"/>
                    <a:pt x="34" y="66"/>
                  </a:cubicBezTo>
                  <a:cubicBezTo>
                    <a:pt x="41" y="73"/>
                    <a:pt x="48" y="80"/>
                    <a:pt x="52" y="89"/>
                  </a:cubicBezTo>
                  <a:cubicBezTo>
                    <a:pt x="53" y="93"/>
                    <a:pt x="54" y="98"/>
                    <a:pt x="53" y="103"/>
                  </a:cubicBezTo>
                  <a:cubicBezTo>
                    <a:pt x="60" y="93"/>
                    <a:pt x="67" y="83"/>
                    <a:pt x="74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57" y="69"/>
                    <a:pt x="49" y="52"/>
                    <a:pt x="53" y="38"/>
                  </a:cubicBezTo>
                  <a:cubicBezTo>
                    <a:pt x="54" y="35"/>
                    <a:pt x="56" y="30"/>
                    <a:pt x="58" y="33"/>
                  </a:cubicBezTo>
                  <a:cubicBezTo>
                    <a:pt x="62" y="37"/>
                    <a:pt x="65" y="42"/>
                    <a:pt x="68" y="46"/>
                  </a:cubicBezTo>
                  <a:cubicBezTo>
                    <a:pt x="72" y="51"/>
                    <a:pt x="74" y="56"/>
                    <a:pt x="76" y="62"/>
                  </a:cubicBezTo>
                  <a:cubicBezTo>
                    <a:pt x="76" y="65"/>
                    <a:pt x="76" y="67"/>
                    <a:pt x="76" y="69"/>
                  </a:cubicBezTo>
                  <a:cubicBezTo>
                    <a:pt x="76" y="69"/>
                    <a:pt x="77" y="69"/>
                    <a:pt x="77" y="69"/>
                  </a:cubicBezTo>
                  <a:cubicBezTo>
                    <a:pt x="80" y="63"/>
                    <a:pt x="84" y="58"/>
                    <a:pt x="87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7" name="Google Shape;1237;p18"/>
          <p:cNvSpPr txBox="1"/>
          <p:nvPr>
            <p:ph idx="1" type="subTitle"/>
          </p:nvPr>
        </p:nvSpPr>
        <p:spPr>
          <a:xfrm>
            <a:off x="714975" y="2519000"/>
            <a:ext cx="23379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8" name="Google Shape;1238;p18"/>
          <p:cNvSpPr txBox="1"/>
          <p:nvPr>
            <p:ph idx="2" type="subTitle"/>
          </p:nvPr>
        </p:nvSpPr>
        <p:spPr>
          <a:xfrm>
            <a:off x="3400062" y="2519000"/>
            <a:ext cx="23379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9" name="Google Shape;1239;p18"/>
          <p:cNvSpPr txBox="1"/>
          <p:nvPr>
            <p:ph idx="3" type="subTitle"/>
          </p:nvPr>
        </p:nvSpPr>
        <p:spPr>
          <a:xfrm>
            <a:off x="6085150" y="2519000"/>
            <a:ext cx="23439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0" name="Google Shape;124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1" name="Google Shape;1241;p18"/>
          <p:cNvSpPr txBox="1"/>
          <p:nvPr>
            <p:ph idx="4" type="subTitle"/>
          </p:nvPr>
        </p:nvSpPr>
        <p:spPr>
          <a:xfrm>
            <a:off x="714975" y="1855925"/>
            <a:ext cx="2337900" cy="73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242" name="Google Shape;1242;p18"/>
          <p:cNvSpPr txBox="1"/>
          <p:nvPr>
            <p:ph idx="5" type="subTitle"/>
          </p:nvPr>
        </p:nvSpPr>
        <p:spPr>
          <a:xfrm>
            <a:off x="3400062" y="1855925"/>
            <a:ext cx="2337900" cy="73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243" name="Google Shape;1243;p18"/>
          <p:cNvSpPr txBox="1"/>
          <p:nvPr>
            <p:ph idx="6" type="subTitle"/>
          </p:nvPr>
        </p:nvSpPr>
        <p:spPr>
          <a:xfrm>
            <a:off x="6085150" y="1855925"/>
            <a:ext cx="2343900" cy="73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grpSp>
        <p:nvGrpSpPr>
          <p:cNvPr id="1244" name="Google Shape;1244;p18"/>
          <p:cNvGrpSpPr/>
          <p:nvPr/>
        </p:nvGrpSpPr>
        <p:grpSpPr>
          <a:xfrm>
            <a:off x="-603061" y="-235712"/>
            <a:ext cx="2017266" cy="2807465"/>
            <a:chOff x="-603061" y="-235712"/>
            <a:chExt cx="2017266" cy="2807465"/>
          </a:xfrm>
        </p:grpSpPr>
        <p:grpSp>
          <p:nvGrpSpPr>
            <p:cNvPr id="1245" name="Google Shape;1245;p18"/>
            <p:cNvGrpSpPr/>
            <p:nvPr/>
          </p:nvGrpSpPr>
          <p:grpSpPr>
            <a:xfrm rot="2700000">
              <a:off x="618739" y="-145588"/>
              <a:ext cx="593427" cy="817257"/>
              <a:chOff x="514020" y="2281230"/>
              <a:chExt cx="806334" cy="1110469"/>
            </a:xfrm>
          </p:grpSpPr>
          <p:sp>
            <p:nvSpPr>
              <p:cNvPr id="1246" name="Google Shape;1246;p18"/>
              <p:cNvSpPr/>
              <p:nvPr/>
            </p:nvSpPr>
            <p:spPr>
              <a:xfrm>
                <a:off x="891373" y="2461459"/>
                <a:ext cx="381108" cy="269404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5"/>
                      <a:pt x="3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2"/>
                      <a:pt x="349" y="190"/>
                      <a:pt x="345" y="196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849132" y="2530922"/>
                <a:ext cx="382047" cy="269404"/>
              </a:xfrm>
              <a:custGeom>
                <a:rect b="b" l="l" r="r" t="t"/>
                <a:pathLst>
                  <a:path extrusionOk="0" h="246" w="349">
                    <a:moveTo>
                      <a:pt x="321" y="238"/>
                    </a:moveTo>
                    <a:cubicBezTo>
                      <a:pt x="317" y="244"/>
                      <a:pt x="309" y="246"/>
                      <a:pt x="303" y="24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4"/>
                      <a:pt x="0" y="56"/>
                      <a:pt x="4" y="5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3"/>
                      <a:pt x="349" y="191"/>
                      <a:pt x="345" y="197"/>
                    </a:cubicBezTo>
                    <a:lnTo>
                      <a:pt x="321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807830" y="2601323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1" y="237"/>
                    </a:moveTo>
                    <a:cubicBezTo>
                      <a:pt x="317" y="244"/>
                      <a:pt x="310" y="246"/>
                      <a:pt x="303" y="242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" y="63"/>
                      <a:pt x="0" y="55"/>
                      <a:pt x="4" y="4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2"/>
                      <a:pt x="40" y="0"/>
                      <a:pt x="46" y="3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2"/>
                      <a:pt x="349" y="190"/>
                      <a:pt x="346" y="196"/>
                    </a:cubicBezTo>
                    <a:lnTo>
                      <a:pt x="321" y="23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767466" y="2669848"/>
                <a:ext cx="382047" cy="269404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6"/>
                      <a:pt x="3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39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3"/>
                      <a:pt x="349" y="190"/>
                      <a:pt x="345" y="197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18"/>
              <p:cNvSpPr/>
              <p:nvPr/>
            </p:nvSpPr>
            <p:spPr>
              <a:xfrm>
                <a:off x="627601" y="2905458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4"/>
                      <a:pt x="0" y="56"/>
                      <a:pt x="3" y="5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3"/>
                      <a:pt x="349" y="191"/>
                      <a:pt x="345" y="197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18"/>
              <p:cNvSpPr/>
              <p:nvPr/>
            </p:nvSpPr>
            <p:spPr>
              <a:xfrm>
                <a:off x="586299" y="2974921"/>
                <a:ext cx="381108" cy="269404"/>
              </a:xfrm>
              <a:custGeom>
                <a:rect b="b" l="l" r="r" t="t"/>
                <a:pathLst>
                  <a:path extrusionOk="0" h="246" w="349">
                    <a:moveTo>
                      <a:pt x="321" y="237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5"/>
                      <a:pt x="4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3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2"/>
                      <a:pt x="349" y="190"/>
                      <a:pt x="345" y="196"/>
                    </a:cubicBezTo>
                    <a:lnTo>
                      <a:pt x="321" y="23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544058" y="3044384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1" y="238"/>
                    </a:moveTo>
                    <a:cubicBezTo>
                      <a:pt x="317" y="244"/>
                      <a:pt x="310" y="246"/>
                      <a:pt x="303" y="242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" y="63"/>
                      <a:pt x="0" y="56"/>
                      <a:pt x="4" y="4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3"/>
                      <a:pt x="349" y="190"/>
                      <a:pt x="346" y="197"/>
                    </a:cubicBezTo>
                    <a:lnTo>
                      <a:pt x="321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668904" y="2738372"/>
                <a:ext cx="438368" cy="367028"/>
              </a:xfrm>
              <a:custGeom>
                <a:rect b="b" l="l" r="r" t="t"/>
                <a:pathLst>
                  <a:path extrusionOk="0" h="335" w="401">
                    <a:moveTo>
                      <a:pt x="320" y="327"/>
                    </a:moveTo>
                    <a:cubicBezTo>
                      <a:pt x="316" y="333"/>
                      <a:pt x="309" y="335"/>
                      <a:pt x="302" y="331"/>
                    </a:cubicBezTo>
                    <a:cubicBezTo>
                      <a:pt x="8" y="156"/>
                      <a:pt x="8" y="156"/>
                      <a:pt x="8" y="156"/>
                    </a:cubicBezTo>
                    <a:cubicBezTo>
                      <a:pt x="2" y="152"/>
                      <a:pt x="0" y="144"/>
                      <a:pt x="3" y="138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4" y="2"/>
                      <a:pt x="92" y="0"/>
                      <a:pt x="98" y="4"/>
                    </a:cubicBezTo>
                    <a:cubicBezTo>
                      <a:pt x="393" y="179"/>
                      <a:pt x="393" y="179"/>
                      <a:pt x="393" y="179"/>
                    </a:cubicBezTo>
                    <a:cubicBezTo>
                      <a:pt x="399" y="183"/>
                      <a:pt x="401" y="191"/>
                      <a:pt x="397" y="197"/>
                    </a:cubicBezTo>
                    <a:lnTo>
                      <a:pt x="320" y="3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932675" y="2283108"/>
                <a:ext cx="387679" cy="375475"/>
              </a:xfrm>
              <a:custGeom>
                <a:rect b="b" l="l" r="r" t="t"/>
                <a:pathLst>
                  <a:path extrusionOk="0" h="343" w="354">
                    <a:moveTo>
                      <a:pt x="293" y="122"/>
                    </a:moveTo>
                    <a:cubicBezTo>
                      <a:pt x="334" y="52"/>
                      <a:pt x="334" y="52"/>
                      <a:pt x="334" y="52"/>
                    </a:cubicBezTo>
                    <a:cubicBezTo>
                      <a:pt x="291" y="26"/>
                      <a:pt x="291" y="26"/>
                      <a:pt x="291" y="26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06" y="70"/>
                      <a:pt x="206" y="70"/>
                      <a:pt x="206" y="70"/>
                    </a:cubicBezTo>
                    <a:cubicBezTo>
                      <a:pt x="96" y="60"/>
                      <a:pt x="12" y="132"/>
                      <a:pt x="6" y="144"/>
                    </a:cubicBezTo>
                    <a:cubicBezTo>
                      <a:pt x="0" y="155"/>
                      <a:pt x="12" y="169"/>
                      <a:pt x="12" y="169"/>
                    </a:cubicBezTo>
                    <a:cubicBezTo>
                      <a:pt x="155" y="254"/>
                      <a:pt x="155" y="254"/>
                      <a:pt x="155" y="254"/>
                    </a:cubicBezTo>
                    <a:cubicBezTo>
                      <a:pt x="298" y="339"/>
                      <a:pt x="298" y="339"/>
                      <a:pt x="298" y="339"/>
                    </a:cubicBezTo>
                    <a:cubicBezTo>
                      <a:pt x="298" y="339"/>
                      <a:pt x="316" y="343"/>
                      <a:pt x="323" y="332"/>
                    </a:cubicBezTo>
                    <a:cubicBezTo>
                      <a:pt x="330" y="322"/>
                      <a:pt x="354" y="213"/>
                      <a:pt x="293" y="1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514020" y="3112909"/>
                <a:ext cx="371720" cy="278791"/>
              </a:xfrm>
              <a:custGeom>
                <a:rect b="b" l="l" r="r" t="t"/>
                <a:pathLst>
                  <a:path extrusionOk="0" h="255" w="340">
                    <a:moveTo>
                      <a:pt x="338" y="201"/>
                    </a:moveTo>
                    <a:cubicBezTo>
                      <a:pt x="340" y="195"/>
                      <a:pt x="338" y="183"/>
                      <a:pt x="335" y="182"/>
                    </a:cubicBezTo>
                    <a:cubicBezTo>
                      <a:pt x="332" y="180"/>
                      <a:pt x="184" y="92"/>
                      <a:pt x="184" y="92"/>
                    </a:cubicBezTo>
                    <a:cubicBezTo>
                      <a:pt x="184" y="92"/>
                      <a:pt x="36" y="4"/>
                      <a:pt x="33" y="2"/>
                    </a:cubicBezTo>
                    <a:cubicBezTo>
                      <a:pt x="30" y="0"/>
                      <a:pt x="19" y="4"/>
                      <a:pt x="14" y="9"/>
                    </a:cubicBezTo>
                    <a:cubicBezTo>
                      <a:pt x="9" y="14"/>
                      <a:pt x="0" y="46"/>
                      <a:pt x="3" y="72"/>
                    </a:cubicBezTo>
                    <a:cubicBezTo>
                      <a:pt x="7" y="98"/>
                      <a:pt x="18" y="128"/>
                      <a:pt x="40" y="141"/>
                    </a:cubicBezTo>
                    <a:cubicBezTo>
                      <a:pt x="62" y="154"/>
                      <a:pt x="125" y="191"/>
                      <a:pt x="125" y="191"/>
                    </a:cubicBezTo>
                    <a:cubicBezTo>
                      <a:pt x="125" y="191"/>
                      <a:pt x="187" y="228"/>
                      <a:pt x="210" y="242"/>
                    </a:cubicBezTo>
                    <a:cubicBezTo>
                      <a:pt x="232" y="255"/>
                      <a:pt x="263" y="251"/>
                      <a:pt x="288" y="241"/>
                    </a:cubicBezTo>
                    <a:cubicBezTo>
                      <a:pt x="312" y="232"/>
                      <a:pt x="336" y="208"/>
                      <a:pt x="338" y="2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1202079" y="2281230"/>
                <a:ext cx="98563" cy="61015"/>
              </a:xfrm>
              <a:custGeom>
                <a:rect b="b" l="l" r="r" t="t"/>
                <a:pathLst>
                  <a:path extrusionOk="0" h="56" w="90">
                    <a:moveTo>
                      <a:pt x="88" y="54"/>
                    </a:moveTo>
                    <a:cubicBezTo>
                      <a:pt x="87" y="56"/>
                      <a:pt x="66" y="47"/>
                      <a:pt x="42" y="32"/>
                    </a:cubicBezTo>
                    <a:cubicBezTo>
                      <a:pt x="18" y="18"/>
                      <a:pt x="0" y="5"/>
                      <a:pt x="1" y="2"/>
                    </a:cubicBezTo>
                    <a:cubicBezTo>
                      <a:pt x="3" y="0"/>
                      <a:pt x="23" y="9"/>
                      <a:pt x="47" y="23"/>
                    </a:cubicBezTo>
                    <a:cubicBezTo>
                      <a:pt x="71" y="38"/>
                      <a:pt x="90" y="51"/>
                      <a:pt x="88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18"/>
              <p:cNvSpPr/>
              <p:nvPr/>
            </p:nvSpPr>
            <p:spPr>
              <a:xfrm>
                <a:off x="1177673" y="2309391"/>
                <a:ext cx="107949" cy="71340"/>
              </a:xfrm>
              <a:custGeom>
                <a:rect b="b" l="l" r="r" t="t"/>
                <a:pathLst>
                  <a:path extrusionOk="0" h="65" w="99">
                    <a:moveTo>
                      <a:pt x="97" y="61"/>
                    </a:moveTo>
                    <a:cubicBezTo>
                      <a:pt x="95" y="64"/>
                      <a:pt x="91" y="65"/>
                      <a:pt x="88" y="6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2"/>
                      <a:pt x="0" y="7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1"/>
                      <a:pt x="8" y="0"/>
                      <a:pt x="11" y="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8" y="54"/>
                      <a:pt x="99" y="58"/>
                      <a:pt x="97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18"/>
              <p:cNvSpPr/>
              <p:nvPr/>
            </p:nvSpPr>
            <p:spPr>
              <a:xfrm>
                <a:off x="1161716" y="2335674"/>
                <a:ext cx="108888" cy="72279"/>
              </a:xfrm>
              <a:custGeom>
                <a:rect b="b" l="l" r="r" t="t"/>
                <a:pathLst>
                  <a:path extrusionOk="0" h="66" w="100">
                    <a:moveTo>
                      <a:pt x="98" y="61"/>
                    </a:moveTo>
                    <a:cubicBezTo>
                      <a:pt x="96" y="65"/>
                      <a:pt x="92" y="66"/>
                      <a:pt x="89" y="6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1"/>
                      <a:pt x="8" y="0"/>
                      <a:pt x="12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4"/>
                      <a:pt x="100" y="58"/>
                      <a:pt x="98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59" name="Google Shape;1259;p18"/>
              <p:cNvCxnSpPr/>
              <p:nvPr/>
            </p:nvCxnSpPr>
            <p:spPr>
              <a:xfrm>
                <a:off x="899821" y="2535615"/>
                <a:ext cx="3228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18"/>
              <p:cNvCxnSpPr/>
              <p:nvPr/>
            </p:nvCxnSpPr>
            <p:spPr>
              <a:xfrm>
                <a:off x="818155" y="2674541"/>
                <a:ext cx="3210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261" name="Google Shape;1261;p18"/>
              <p:cNvSpPr/>
              <p:nvPr/>
            </p:nvSpPr>
            <p:spPr>
              <a:xfrm>
                <a:off x="945817" y="2468029"/>
                <a:ext cx="312584" cy="186799"/>
              </a:xfrm>
              <a:custGeom>
                <a:rect b="b" l="l" r="r" t="t"/>
                <a:pathLst>
                  <a:path extrusionOk="0" h="199" w="333">
                    <a:moveTo>
                      <a:pt x="0" y="0"/>
                    </a:moveTo>
                    <a:lnTo>
                      <a:pt x="167" y="100"/>
                    </a:lnTo>
                    <a:lnTo>
                      <a:pt x="333" y="199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2" name="Google Shape;1262;p18"/>
              <p:cNvCxnSpPr/>
              <p:nvPr/>
            </p:nvCxnSpPr>
            <p:spPr>
              <a:xfrm>
                <a:off x="858519" y="2604139"/>
                <a:ext cx="322800" cy="1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18"/>
              <p:cNvCxnSpPr/>
              <p:nvPr/>
            </p:nvCxnSpPr>
            <p:spPr>
              <a:xfrm>
                <a:off x="636050" y="2978676"/>
                <a:ext cx="322800" cy="1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18"/>
              <p:cNvSpPr/>
              <p:nvPr/>
            </p:nvSpPr>
            <p:spPr>
              <a:xfrm>
                <a:off x="549690" y="3114786"/>
                <a:ext cx="330418" cy="197125"/>
              </a:xfrm>
              <a:custGeom>
                <a:rect b="b" l="l" r="r" t="t"/>
                <a:pathLst>
                  <a:path extrusionOk="0" h="180" w="302">
                    <a:moveTo>
                      <a:pt x="302" y="180"/>
                    </a:moveTo>
                    <a:cubicBezTo>
                      <a:pt x="299" y="178"/>
                      <a:pt x="151" y="90"/>
                      <a:pt x="151" y="90"/>
                    </a:cubicBezTo>
                    <a:cubicBezTo>
                      <a:pt x="151" y="90"/>
                      <a:pt x="3" y="2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5" name="Google Shape;1265;p18"/>
              <p:cNvCxnSpPr/>
              <p:nvPr/>
            </p:nvCxnSpPr>
            <p:spPr>
              <a:xfrm>
                <a:off x="594748" y="3048139"/>
                <a:ext cx="3228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266" name="Google Shape;1266;p18"/>
            <p:cNvGrpSpPr/>
            <p:nvPr/>
          </p:nvGrpSpPr>
          <p:grpSpPr>
            <a:xfrm rot="9384547">
              <a:off x="-433811" y="1183013"/>
              <a:ext cx="1444924" cy="1147562"/>
              <a:chOff x="5100350" y="1932124"/>
              <a:chExt cx="1926901" cy="1530350"/>
            </a:xfrm>
          </p:grpSpPr>
          <p:sp>
            <p:nvSpPr>
              <p:cNvPr id="1267" name="Google Shape;1267;p18"/>
              <p:cNvSpPr/>
              <p:nvPr/>
            </p:nvSpPr>
            <p:spPr>
              <a:xfrm>
                <a:off x="5443842" y="3169249"/>
                <a:ext cx="351869" cy="293225"/>
              </a:xfrm>
              <a:custGeom>
                <a:rect b="b" l="l" r="r" t="t"/>
                <a:pathLst>
                  <a:path extrusionOk="0" h="105" w="126">
                    <a:moveTo>
                      <a:pt x="0" y="72"/>
                    </a:moveTo>
                    <a:lnTo>
                      <a:pt x="24" y="105"/>
                    </a:lnTo>
                    <a:lnTo>
                      <a:pt x="126" y="34"/>
                    </a:lnTo>
                    <a:lnTo>
                      <a:pt x="10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5100350" y="2672165"/>
                <a:ext cx="343492" cy="290431"/>
              </a:xfrm>
              <a:custGeom>
                <a:rect b="b" l="l" r="r" t="t"/>
                <a:pathLst>
                  <a:path extrusionOk="0" h="104" w="123">
                    <a:moveTo>
                      <a:pt x="0" y="71"/>
                    </a:moveTo>
                    <a:lnTo>
                      <a:pt x="21" y="104"/>
                    </a:lnTo>
                    <a:lnTo>
                      <a:pt x="123" y="33"/>
                    </a:lnTo>
                    <a:lnTo>
                      <a:pt x="102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18"/>
              <p:cNvSpPr/>
              <p:nvPr/>
            </p:nvSpPr>
            <p:spPr>
              <a:xfrm>
                <a:off x="5290247" y="2286785"/>
                <a:ext cx="949486" cy="1089118"/>
              </a:xfrm>
              <a:custGeom>
                <a:rect b="b" l="l" r="r" t="t"/>
                <a:pathLst>
                  <a:path extrusionOk="0" h="164" w="143">
                    <a:moveTo>
                      <a:pt x="96" y="162"/>
                    </a:moveTo>
                    <a:cubicBezTo>
                      <a:pt x="123" y="143"/>
                      <a:pt x="123" y="143"/>
                      <a:pt x="123" y="143"/>
                    </a:cubicBezTo>
                    <a:cubicBezTo>
                      <a:pt x="139" y="132"/>
                      <a:pt x="143" y="109"/>
                      <a:pt x="132" y="93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0" y="4"/>
                      <a:pt x="47" y="0"/>
                      <a:pt x="31" y="12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0" y="33"/>
                      <a:pt x="0" y="38"/>
                      <a:pt x="2" y="41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8" y="163"/>
                      <a:pt x="92" y="164"/>
                      <a:pt x="96" y="1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8"/>
              <p:cNvSpPr/>
              <p:nvPr/>
            </p:nvSpPr>
            <p:spPr>
              <a:xfrm>
                <a:off x="5795710" y="2797833"/>
                <a:ext cx="178727" cy="385380"/>
              </a:xfrm>
              <a:custGeom>
                <a:rect b="b" l="l" r="r" t="t"/>
                <a:pathLst>
                  <a:path extrusionOk="0" h="58" w="27">
                    <a:moveTo>
                      <a:pt x="14" y="0"/>
                    </a:moveTo>
                    <a:cubicBezTo>
                      <a:pt x="15" y="1"/>
                      <a:pt x="17" y="2"/>
                      <a:pt x="18" y="4"/>
                    </a:cubicBezTo>
                    <a:cubicBezTo>
                      <a:pt x="19" y="5"/>
                      <a:pt x="20" y="6"/>
                      <a:pt x="21" y="7"/>
                    </a:cubicBezTo>
                    <a:cubicBezTo>
                      <a:pt x="22" y="10"/>
                      <a:pt x="24" y="12"/>
                      <a:pt x="25" y="15"/>
                    </a:cubicBezTo>
                    <a:cubicBezTo>
                      <a:pt x="27" y="19"/>
                      <a:pt x="27" y="24"/>
                      <a:pt x="27" y="29"/>
                    </a:cubicBezTo>
                    <a:cubicBezTo>
                      <a:pt x="27" y="34"/>
                      <a:pt x="27" y="39"/>
                      <a:pt x="24" y="44"/>
                    </a:cubicBezTo>
                    <a:cubicBezTo>
                      <a:pt x="23" y="46"/>
                      <a:pt x="22" y="48"/>
                      <a:pt x="20" y="51"/>
                    </a:cubicBezTo>
                    <a:cubicBezTo>
                      <a:pt x="19" y="52"/>
                      <a:pt x="18" y="53"/>
                      <a:pt x="17" y="54"/>
                    </a:cubicBezTo>
                    <a:cubicBezTo>
                      <a:pt x="16" y="56"/>
                      <a:pt x="15" y="57"/>
                      <a:pt x="13" y="58"/>
                    </a:cubicBezTo>
                    <a:cubicBezTo>
                      <a:pt x="12" y="57"/>
                      <a:pt x="11" y="56"/>
                      <a:pt x="10" y="54"/>
                    </a:cubicBezTo>
                    <a:cubicBezTo>
                      <a:pt x="8" y="53"/>
                      <a:pt x="8" y="52"/>
                      <a:pt x="7" y="51"/>
                    </a:cubicBezTo>
                    <a:cubicBezTo>
                      <a:pt x="5" y="48"/>
                      <a:pt x="4" y="46"/>
                      <a:pt x="3" y="43"/>
                    </a:cubicBezTo>
                    <a:cubicBezTo>
                      <a:pt x="1" y="39"/>
                      <a:pt x="0" y="34"/>
                      <a:pt x="0" y="29"/>
                    </a:cubicBezTo>
                    <a:cubicBezTo>
                      <a:pt x="0" y="24"/>
                      <a:pt x="1" y="19"/>
                      <a:pt x="3" y="14"/>
                    </a:cubicBezTo>
                    <a:cubicBezTo>
                      <a:pt x="4" y="12"/>
                      <a:pt x="5" y="10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1" y="2"/>
                      <a:pt x="12" y="1"/>
                      <a:pt x="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5468974" y="2552084"/>
                <a:ext cx="360247" cy="206653"/>
              </a:xfrm>
              <a:custGeom>
                <a:rect b="b" l="l" r="r" t="t"/>
                <a:pathLst>
                  <a:path extrusionOk="0" h="31" w="54">
                    <a:moveTo>
                      <a:pt x="54" y="25"/>
                    </a:moveTo>
                    <a:cubicBezTo>
                      <a:pt x="54" y="23"/>
                      <a:pt x="53" y="22"/>
                      <a:pt x="52" y="20"/>
                    </a:cubicBezTo>
                    <a:cubicBezTo>
                      <a:pt x="52" y="19"/>
                      <a:pt x="51" y="17"/>
                      <a:pt x="50" y="16"/>
                    </a:cubicBezTo>
                    <a:cubicBezTo>
                      <a:pt x="48" y="14"/>
                      <a:pt x="46" y="12"/>
                      <a:pt x="44" y="10"/>
                    </a:cubicBezTo>
                    <a:cubicBezTo>
                      <a:pt x="41" y="6"/>
                      <a:pt x="36" y="4"/>
                      <a:pt x="32" y="2"/>
                    </a:cubicBezTo>
                    <a:cubicBezTo>
                      <a:pt x="27" y="1"/>
                      <a:pt x="22" y="0"/>
                      <a:pt x="17" y="0"/>
                    </a:cubicBezTo>
                    <a:cubicBezTo>
                      <a:pt x="15" y="0"/>
                      <a:pt x="12" y="1"/>
                      <a:pt x="9" y="2"/>
                    </a:cubicBezTo>
                    <a:cubicBezTo>
                      <a:pt x="8" y="2"/>
                      <a:pt x="6" y="2"/>
                      <a:pt x="5" y="3"/>
                    </a:cubicBezTo>
                    <a:cubicBezTo>
                      <a:pt x="3" y="4"/>
                      <a:pt x="2" y="5"/>
                      <a:pt x="0" y="6"/>
                    </a:cubicBezTo>
                    <a:cubicBezTo>
                      <a:pt x="1" y="7"/>
                      <a:pt x="1" y="9"/>
                      <a:pt x="2" y="10"/>
                    </a:cubicBezTo>
                    <a:cubicBezTo>
                      <a:pt x="3" y="12"/>
                      <a:pt x="4" y="13"/>
                      <a:pt x="4" y="14"/>
                    </a:cubicBezTo>
                    <a:cubicBezTo>
                      <a:pt x="6" y="17"/>
                      <a:pt x="8" y="19"/>
                      <a:pt x="10" y="21"/>
                    </a:cubicBezTo>
                    <a:cubicBezTo>
                      <a:pt x="14" y="24"/>
                      <a:pt x="18" y="27"/>
                      <a:pt x="23" y="28"/>
                    </a:cubicBezTo>
                    <a:cubicBezTo>
                      <a:pt x="27" y="30"/>
                      <a:pt x="32" y="31"/>
                      <a:pt x="37" y="30"/>
                    </a:cubicBezTo>
                    <a:cubicBezTo>
                      <a:pt x="40" y="30"/>
                      <a:pt x="43" y="30"/>
                      <a:pt x="45" y="29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6"/>
                      <a:pt x="54" y="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6264868" y="2465512"/>
                <a:ext cx="259713" cy="544560"/>
              </a:xfrm>
              <a:custGeom>
                <a:rect b="b" l="l" r="r" t="t"/>
                <a:pathLst>
                  <a:path extrusionOk="0" h="82" w="39">
                    <a:moveTo>
                      <a:pt x="19" y="0"/>
                    </a:moveTo>
                    <a:cubicBezTo>
                      <a:pt x="22" y="2"/>
                      <a:pt x="23" y="3"/>
                      <a:pt x="25" y="5"/>
                    </a:cubicBezTo>
                    <a:cubicBezTo>
                      <a:pt x="26" y="7"/>
                      <a:pt x="28" y="9"/>
                      <a:pt x="29" y="10"/>
                    </a:cubicBezTo>
                    <a:cubicBezTo>
                      <a:pt x="31" y="14"/>
                      <a:pt x="33" y="17"/>
                      <a:pt x="35" y="20"/>
                    </a:cubicBezTo>
                    <a:cubicBezTo>
                      <a:pt x="38" y="27"/>
                      <a:pt x="39" y="34"/>
                      <a:pt x="39" y="41"/>
                    </a:cubicBezTo>
                    <a:cubicBezTo>
                      <a:pt x="39" y="48"/>
                      <a:pt x="37" y="55"/>
                      <a:pt x="34" y="61"/>
                    </a:cubicBezTo>
                    <a:cubicBezTo>
                      <a:pt x="33" y="65"/>
                      <a:pt x="31" y="68"/>
                      <a:pt x="29" y="72"/>
                    </a:cubicBezTo>
                    <a:cubicBezTo>
                      <a:pt x="27" y="73"/>
                      <a:pt x="26" y="75"/>
                      <a:pt x="24" y="77"/>
                    </a:cubicBezTo>
                    <a:cubicBezTo>
                      <a:pt x="23" y="78"/>
                      <a:pt x="21" y="80"/>
                      <a:pt x="19" y="82"/>
                    </a:cubicBezTo>
                    <a:cubicBezTo>
                      <a:pt x="17" y="80"/>
                      <a:pt x="15" y="78"/>
                      <a:pt x="13" y="77"/>
                    </a:cubicBezTo>
                    <a:cubicBezTo>
                      <a:pt x="12" y="75"/>
                      <a:pt x="11" y="73"/>
                      <a:pt x="9" y="71"/>
                    </a:cubicBezTo>
                    <a:cubicBezTo>
                      <a:pt x="7" y="68"/>
                      <a:pt x="5" y="65"/>
                      <a:pt x="4" y="61"/>
                    </a:cubicBezTo>
                    <a:cubicBezTo>
                      <a:pt x="1" y="54"/>
                      <a:pt x="0" y="48"/>
                      <a:pt x="0" y="41"/>
                    </a:cubicBezTo>
                    <a:cubicBezTo>
                      <a:pt x="0" y="34"/>
                      <a:pt x="1" y="27"/>
                      <a:pt x="4" y="20"/>
                    </a:cubicBezTo>
                    <a:cubicBezTo>
                      <a:pt x="5" y="17"/>
                      <a:pt x="7" y="13"/>
                      <a:pt x="10" y="10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6" y="3"/>
                      <a:pt x="17" y="2"/>
                      <a:pt x="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5820843" y="2124813"/>
                <a:ext cx="511048" cy="287640"/>
              </a:xfrm>
              <a:custGeom>
                <a:rect b="b" l="l" r="r" t="t"/>
                <a:pathLst>
                  <a:path extrusionOk="0" h="43" w="77">
                    <a:moveTo>
                      <a:pt x="77" y="35"/>
                    </a:moveTo>
                    <a:cubicBezTo>
                      <a:pt x="76" y="33"/>
                      <a:pt x="75" y="30"/>
                      <a:pt x="74" y="28"/>
                    </a:cubicBezTo>
                    <a:cubicBezTo>
                      <a:pt x="73" y="26"/>
                      <a:pt x="71" y="24"/>
                      <a:pt x="70" y="23"/>
                    </a:cubicBezTo>
                    <a:cubicBezTo>
                      <a:pt x="68" y="19"/>
                      <a:pt x="65" y="16"/>
                      <a:pt x="63" y="14"/>
                    </a:cubicBezTo>
                    <a:cubicBezTo>
                      <a:pt x="57" y="9"/>
                      <a:pt x="51" y="5"/>
                      <a:pt x="45" y="3"/>
                    </a:cubicBezTo>
                    <a:cubicBezTo>
                      <a:pt x="38" y="1"/>
                      <a:pt x="31" y="0"/>
                      <a:pt x="24" y="0"/>
                    </a:cubicBezTo>
                    <a:cubicBezTo>
                      <a:pt x="20" y="0"/>
                      <a:pt x="17" y="1"/>
                      <a:pt x="12" y="2"/>
                    </a:cubicBezTo>
                    <a:cubicBezTo>
                      <a:pt x="10" y="3"/>
                      <a:pt x="8" y="3"/>
                      <a:pt x="6" y="4"/>
                    </a:cubicBezTo>
                    <a:cubicBezTo>
                      <a:pt x="4" y="5"/>
                      <a:pt x="2" y="6"/>
                      <a:pt x="0" y="8"/>
                    </a:cubicBezTo>
                    <a:cubicBezTo>
                      <a:pt x="1" y="10"/>
                      <a:pt x="2" y="12"/>
                      <a:pt x="3" y="14"/>
                    </a:cubicBezTo>
                    <a:cubicBezTo>
                      <a:pt x="4" y="16"/>
                      <a:pt x="5" y="18"/>
                      <a:pt x="6" y="20"/>
                    </a:cubicBezTo>
                    <a:cubicBezTo>
                      <a:pt x="8" y="23"/>
                      <a:pt x="11" y="26"/>
                      <a:pt x="14" y="29"/>
                    </a:cubicBezTo>
                    <a:cubicBezTo>
                      <a:pt x="19" y="34"/>
                      <a:pt x="25" y="37"/>
                      <a:pt x="32" y="40"/>
                    </a:cubicBezTo>
                    <a:cubicBezTo>
                      <a:pt x="38" y="42"/>
                      <a:pt x="45" y="43"/>
                      <a:pt x="52" y="43"/>
                    </a:cubicBezTo>
                    <a:cubicBezTo>
                      <a:pt x="56" y="42"/>
                      <a:pt x="60" y="42"/>
                      <a:pt x="64" y="41"/>
                    </a:cubicBezTo>
                    <a:cubicBezTo>
                      <a:pt x="66" y="40"/>
                      <a:pt x="68" y="39"/>
                      <a:pt x="70" y="39"/>
                    </a:cubicBezTo>
                    <a:cubicBezTo>
                      <a:pt x="72" y="38"/>
                      <a:pt x="74" y="37"/>
                      <a:pt x="77" y="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5689591" y="1932124"/>
                <a:ext cx="1337660" cy="952281"/>
              </a:xfrm>
              <a:custGeom>
                <a:rect b="b" l="l" r="r" t="t"/>
                <a:pathLst>
                  <a:path extrusionOk="0" h="143" w="202">
                    <a:moveTo>
                      <a:pt x="199" y="1"/>
                    </a:moveTo>
                    <a:cubicBezTo>
                      <a:pt x="198" y="2"/>
                      <a:pt x="196" y="4"/>
                      <a:pt x="194" y="5"/>
                    </a:cubicBezTo>
                    <a:cubicBezTo>
                      <a:pt x="189" y="8"/>
                      <a:pt x="184" y="12"/>
                      <a:pt x="180" y="15"/>
                    </a:cubicBezTo>
                    <a:cubicBezTo>
                      <a:pt x="173" y="20"/>
                      <a:pt x="165" y="25"/>
                      <a:pt x="158" y="30"/>
                    </a:cubicBezTo>
                    <a:cubicBezTo>
                      <a:pt x="150" y="36"/>
                      <a:pt x="141" y="42"/>
                      <a:pt x="132" y="48"/>
                    </a:cubicBezTo>
                    <a:cubicBezTo>
                      <a:pt x="123" y="55"/>
                      <a:pt x="113" y="61"/>
                      <a:pt x="104" y="68"/>
                    </a:cubicBezTo>
                    <a:cubicBezTo>
                      <a:pt x="94" y="75"/>
                      <a:pt x="85" y="81"/>
                      <a:pt x="75" y="88"/>
                    </a:cubicBezTo>
                    <a:cubicBezTo>
                      <a:pt x="66" y="94"/>
                      <a:pt x="57" y="101"/>
                      <a:pt x="48" y="107"/>
                    </a:cubicBezTo>
                    <a:cubicBezTo>
                      <a:pt x="41" y="112"/>
                      <a:pt x="33" y="117"/>
                      <a:pt x="26" y="123"/>
                    </a:cubicBezTo>
                    <a:cubicBezTo>
                      <a:pt x="20" y="126"/>
                      <a:pt x="15" y="130"/>
                      <a:pt x="9" y="134"/>
                    </a:cubicBezTo>
                    <a:cubicBezTo>
                      <a:pt x="7" y="136"/>
                      <a:pt x="4" y="138"/>
                      <a:pt x="2" y="139"/>
                    </a:cubicBezTo>
                    <a:cubicBezTo>
                      <a:pt x="1" y="140"/>
                      <a:pt x="1" y="140"/>
                      <a:pt x="1" y="140"/>
                    </a:cubicBezTo>
                    <a:cubicBezTo>
                      <a:pt x="0" y="140"/>
                      <a:pt x="1" y="143"/>
                      <a:pt x="2" y="142"/>
                    </a:cubicBezTo>
                    <a:cubicBezTo>
                      <a:pt x="4" y="140"/>
                      <a:pt x="6" y="139"/>
                      <a:pt x="8" y="138"/>
                    </a:cubicBezTo>
                    <a:cubicBezTo>
                      <a:pt x="13" y="135"/>
                      <a:pt x="17" y="131"/>
                      <a:pt x="22" y="128"/>
                    </a:cubicBezTo>
                    <a:cubicBezTo>
                      <a:pt x="29" y="123"/>
                      <a:pt x="36" y="118"/>
                      <a:pt x="43" y="113"/>
                    </a:cubicBezTo>
                    <a:cubicBezTo>
                      <a:pt x="52" y="107"/>
                      <a:pt x="61" y="101"/>
                      <a:pt x="69" y="95"/>
                    </a:cubicBezTo>
                    <a:cubicBezTo>
                      <a:pt x="79" y="88"/>
                      <a:pt x="88" y="82"/>
                      <a:pt x="98" y="75"/>
                    </a:cubicBezTo>
                    <a:cubicBezTo>
                      <a:pt x="108" y="68"/>
                      <a:pt x="117" y="61"/>
                      <a:pt x="127" y="55"/>
                    </a:cubicBezTo>
                    <a:cubicBezTo>
                      <a:pt x="136" y="48"/>
                      <a:pt x="145" y="42"/>
                      <a:pt x="154" y="36"/>
                    </a:cubicBezTo>
                    <a:cubicBezTo>
                      <a:pt x="161" y="31"/>
                      <a:pt x="169" y="25"/>
                      <a:pt x="176" y="20"/>
                    </a:cubicBezTo>
                    <a:cubicBezTo>
                      <a:pt x="182" y="16"/>
                      <a:pt x="187" y="13"/>
                      <a:pt x="192" y="9"/>
                    </a:cubicBezTo>
                    <a:cubicBezTo>
                      <a:pt x="195" y="7"/>
                      <a:pt x="198" y="5"/>
                      <a:pt x="200" y="3"/>
                    </a:cubicBezTo>
                    <a:cubicBezTo>
                      <a:pt x="201" y="3"/>
                      <a:pt x="201" y="3"/>
                      <a:pt x="201" y="3"/>
                    </a:cubicBezTo>
                    <a:cubicBezTo>
                      <a:pt x="202" y="2"/>
                      <a:pt x="201" y="0"/>
                      <a:pt x="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5873903" y="2730811"/>
                <a:ext cx="19549" cy="245750"/>
              </a:xfrm>
              <a:custGeom>
                <a:rect b="b" l="l" r="r" t="t"/>
                <a:pathLst>
                  <a:path extrusionOk="0" h="37" w="3">
                    <a:moveTo>
                      <a:pt x="1" y="1"/>
                    </a:moveTo>
                    <a:cubicBezTo>
                      <a:pt x="1" y="11"/>
                      <a:pt x="1" y="21"/>
                      <a:pt x="0" y="31"/>
                    </a:cubicBezTo>
                    <a:cubicBezTo>
                      <a:pt x="0" y="32"/>
                      <a:pt x="0" y="34"/>
                      <a:pt x="0" y="35"/>
                    </a:cubicBezTo>
                    <a:cubicBezTo>
                      <a:pt x="0" y="37"/>
                      <a:pt x="3" y="37"/>
                      <a:pt x="3" y="35"/>
                    </a:cubicBezTo>
                    <a:cubicBezTo>
                      <a:pt x="3" y="25"/>
                      <a:pt x="3" y="1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18"/>
              <p:cNvSpPr/>
              <p:nvPr/>
            </p:nvSpPr>
            <p:spPr>
              <a:xfrm>
                <a:off x="5661665" y="2652617"/>
                <a:ext cx="231787" cy="97742"/>
              </a:xfrm>
              <a:custGeom>
                <a:rect b="b" l="l" r="r" t="t"/>
                <a:pathLst>
                  <a:path extrusionOk="0" h="15" w="35">
                    <a:moveTo>
                      <a:pt x="34" y="12"/>
                    </a:moveTo>
                    <a:cubicBezTo>
                      <a:pt x="25" y="9"/>
                      <a:pt x="15" y="5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1" y="0"/>
                      <a:pt x="0" y="2"/>
                      <a:pt x="2" y="3"/>
                    </a:cubicBezTo>
                    <a:cubicBezTo>
                      <a:pt x="11" y="6"/>
                      <a:pt x="20" y="9"/>
                      <a:pt x="29" y="13"/>
                    </a:cubicBezTo>
                    <a:cubicBezTo>
                      <a:pt x="31" y="13"/>
                      <a:pt x="32" y="14"/>
                      <a:pt x="33" y="14"/>
                    </a:cubicBezTo>
                    <a:cubicBezTo>
                      <a:pt x="35" y="15"/>
                      <a:pt x="35" y="13"/>
                      <a:pt x="34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18"/>
              <p:cNvSpPr/>
              <p:nvPr/>
            </p:nvSpPr>
            <p:spPr>
              <a:xfrm>
                <a:off x="6384949" y="2373357"/>
                <a:ext cx="13964" cy="245750"/>
              </a:xfrm>
              <a:custGeom>
                <a:rect b="b" l="l" r="r" t="t"/>
                <a:pathLst>
                  <a:path extrusionOk="0" h="37" w="2">
                    <a:moveTo>
                      <a:pt x="0" y="2"/>
                    </a:moveTo>
                    <a:cubicBezTo>
                      <a:pt x="0" y="12"/>
                      <a:pt x="0" y="22"/>
                      <a:pt x="0" y="31"/>
                    </a:cubicBezTo>
                    <a:cubicBezTo>
                      <a:pt x="0" y="33"/>
                      <a:pt x="0" y="34"/>
                      <a:pt x="0" y="36"/>
                    </a:cubicBezTo>
                    <a:cubicBezTo>
                      <a:pt x="0" y="37"/>
                      <a:pt x="2" y="37"/>
                      <a:pt x="2" y="36"/>
                    </a:cubicBezTo>
                    <a:cubicBezTo>
                      <a:pt x="2" y="26"/>
                      <a:pt x="2" y="16"/>
                      <a:pt x="2" y="6"/>
                    </a:cubicBezTo>
                    <a:cubicBezTo>
                      <a:pt x="2" y="5"/>
                      <a:pt x="2" y="3"/>
                      <a:pt x="2" y="2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6167126" y="2297955"/>
                <a:ext cx="237372" cy="94949"/>
              </a:xfrm>
              <a:custGeom>
                <a:rect b="b" l="l" r="r" t="t"/>
                <a:pathLst>
                  <a:path extrusionOk="0" h="14" w="36">
                    <a:moveTo>
                      <a:pt x="34" y="12"/>
                    </a:moveTo>
                    <a:cubicBezTo>
                      <a:pt x="25" y="8"/>
                      <a:pt x="16" y="5"/>
                      <a:pt x="6" y="2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2"/>
                      <a:pt x="2" y="2"/>
                    </a:cubicBezTo>
                    <a:cubicBezTo>
                      <a:pt x="11" y="6"/>
                      <a:pt x="20" y="9"/>
                      <a:pt x="30" y="12"/>
                    </a:cubicBezTo>
                    <a:cubicBezTo>
                      <a:pt x="31" y="13"/>
                      <a:pt x="32" y="13"/>
                      <a:pt x="34" y="14"/>
                    </a:cubicBezTo>
                    <a:cubicBezTo>
                      <a:pt x="35" y="14"/>
                      <a:pt x="36" y="12"/>
                      <a:pt x="34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1" name="Google Shape;1281;p19"/>
          <p:cNvSpPr txBox="1"/>
          <p:nvPr>
            <p:ph idx="1" type="subTitle"/>
          </p:nvPr>
        </p:nvSpPr>
        <p:spPr>
          <a:xfrm>
            <a:off x="2715653" y="4020900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grpSp>
        <p:nvGrpSpPr>
          <p:cNvPr id="1282" name="Google Shape;1282;p19"/>
          <p:cNvGrpSpPr/>
          <p:nvPr/>
        </p:nvGrpSpPr>
        <p:grpSpPr>
          <a:xfrm>
            <a:off x="1444051" y="347485"/>
            <a:ext cx="7392605" cy="3607601"/>
            <a:chOff x="1444051" y="347485"/>
            <a:chExt cx="7392605" cy="3607601"/>
          </a:xfrm>
        </p:grpSpPr>
        <p:sp>
          <p:nvSpPr>
            <p:cNvPr id="1283" name="Google Shape;1283;p19"/>
            <p:cNvSpPr/>
            <p:nvPr/>
          </p:nvSpPr>
          <p:spPr>
            <a:xfrm rot="-6395770">
              <a:off x="1466771" y="357958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 rot="9374665">
              <a:off x="8684495" y="20274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 rot="3065476">
              <a:off x="8088395" y="3788282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6" name="Google Shape;1286;p19"/>
          <p:cNvGrpSpPr/>
          <p:nvPr/>
        </p:nvGrpSpPr>
        <p:grpSpPr>
          <a:xfrm>
            <a:off x="7073272" y="-684440"/>
            <a:ext cx="3509231" cy="7565650"/>
            <a:chOff x="6994247" y="-781015"/>
            <a:chExt cx="3509231" cy="7565650"/>
          </a:xfrm>
        </p:grpSpPr>
        <p:sp>
          <p:nvSpPr>
            <p:cNvPr id="1287" name="Google Shape;1287;p19"/>
            <p:cNvSpPr/>
            <p:nvPr/>
          </p:nvSpPr>
          <p:spPr>
            <a:xfrm rot="1729487">
              <a:off x="7321712" y="4134233"/>
              <a:ext cx="2854300" cy="209192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 rot="-6586052">
              <a:off x="8049262" y="-246190"/>
              <a:ext cx="2345467" cy="17189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>
            <a:off x="7675547" y="3921665"/>
            <a:ext cx="1419917" cy="931646"/>
            <a:chOff x="7585822" y="3917265"/>
            <a:chExt cx="1419917" cy="931646"/>
          </a:xfrm>
        </p:grpSpPr>
        <p:grpSp>
          <p:nvGrpSpPr>
            <p:cNvPr id="1290" name="Google Shape;1290;p19"/>
            <p:cNvGrpSpPr/>
            <p:nvPr/>
          </p:nvGrpSpPr>
          <p:grpSpPr>
            <a:xfrm rot="-670773">
              <a:off x="8396544" y="3961916"/>
              <a:ext cx="537811" cy="788986"/>
              <a:chOff x="455088" y="2585188"/>
              <a:chExt cx="866775" cy="1271587"/>
            </a:xfrm>
          </p:grpSpPr>
          <p:sp>
            <p:nvSpPr>
              <p:cNvPr id="1291" name="Google Shape;1291;p19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19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19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19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5" name="Google Shape;1295;p19"/>
            <p:cNvGrpSpPr/>
            <p:nvPr/>
          </p:nvGrpSpPr>
          <p:grpSpPr>
            <a:xfrm rot="-2700000">
              <a:off x="7714173" y="4295220"/>
              <a:ext cx="344819" cy="505861"/>
              <a:chOff x="455088" y="2585188"/>
              <a:chExt cx="866775" cy="1271587"/>
            </a:xfrm>
          </p:grpSpPr>
          <p:sp>
            <p:nvSpPr>
              <p:cNvPr id="1296" name="Google Shape;1296;p19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19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19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19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0" name="Google Shape;1300;p19"/>
          <p:cNvGrpSpPr/>
          <p:nvPr/>
        </p:nvGrpSpPr>
        <p:grpSpPr>
          <a:xfrm>
            <a:off x="-514750" y="-149058"/>
            <a:ext cx="10042530" cy="5830834"/>
            <a:chOff x="-514750" y="-149058"/>
            <a:chExt cx="10042530" cy="5830834"/>
          </a:xfrm>
        </p:grpSpPr>
        <p:grpSp>
          <p:nvGrpSpPr>
            <p:cNvPr id="1301" name="Google Shape;1301;p19"/>
            <p:cNvGrpSpPr/>
            <p:nvPr/>
          </p:nvGrpSpPr>
          <p:grpSpPr>
            <a:xfrm rot="4145352">
              <a:off x="8341800" y="958787"/>
              <a:ext cx="1019135" cy="1058819"/>
              <a:chOff x="2854563" y="128001"/>
              <a:chExt cx="1019176" cy="1058861"/>
            </a:xfrm>
          </p:grpSpPr>
          <p:sp>
            <p:nvSpPr>
              <p:cNvPr id="1302" name="Google Shape;1302;p19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9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9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19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19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8" name="Google Shape;1308;p19"/>
            <p:cNvSpPr/>
            <p:nvPr/>
          </p:nvSpPr>
          <p:spPr>
            <a:xfrm rot="-4493143">
              <a:off x="8168725" y="-365713"/>
              <a:ext cx="806296" cy="1639100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9" name="Google Shape;1309;p19"/>
            <p:cNvGrpSpPr/>
            <p:nvPr/>
          </p:nvGrpSpPr>
          <p:grpSpPr>
            <a:xfrm flipH="1" rot="1605525">
              <a:off x="-111378" y="3701968"/>
              <a:ext cx="630615" cy="1941821"/>
              <a:chOff x="6208426" y="385764"/>
              <a:chExt cx="681038" cy="2097087"/>
            </a:xfrm>
          </p:grpSpPr>
          <p:sp>
            <p:nvSpPr>
              <p:cNvPr id="1310" name="Google Shape;1310;p19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19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19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19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19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19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19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19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19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19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1" name="Google Shape;1321;p19"/>
          <p:cNvGrpSpPr/>
          <p:nvPr/>
        </p:nvGrpSpPr>
        <p:grpSpPr>
          <a:xfrm rot="1174737">
            <a:off x="6624048" y="4635254"/>
            <a:ext cx="1361172" cy="1115470"/>
            <a:chOff x="4124038" y="1074739"/>
            <a:chExt cx="1406526" cy="1152525"/>
          </a:xfrm>
        </p:grpSpPr>
        <p:sp>
          <p:nvSpPr>
            <p:cNvPr id="1322" name="Google Shape;1322;p19"/>
            <p:cNvSpPr/>
            <p:nvPr/>
          </p:nvSpPr>
          <p:spPr>
            <a:xfrm>
              <a:off x="4155788" y="1082676"/>
              <a:ext cx="433388" cy="392113"/>
            </a:xfrm>
            <a:custGeom>
              <a:rect b="b" l="l" r="r" t="t"/>
              <a:pathLst>
                <a:path extrusionOk="0" h="192" w="212">
                  <a:moveTo>
                    <a:pt x="205" y="168"/>
                  </a:moveTo>
                  <a:cubicBezTo>
                    <a:pt x="205" y="168"/>
                    <a:pt x="123" y="192"/>
                    <a:pt x="76" y="154"/>
                  </a:cubicBezTo>
                  <a:cubicBezTo>
                    <a:pt x="30" y="115"/>
                    <a:pt x="25" y="51"/>
                    <a:pt x="0" y="14"/>
                  </a:cubicBezTo>
                  <a:cubicBezTo>
                    <a:pt x="0" y="14"/>
                    <a:pt x="91" y="0"/>
                    <a:pt x="158" y="49"/>
                  </a:cubicBezTo>
                  <a:cubicBezTo>
                    <a:pt x="212" y="88"/>
                    <a:pt x="205" y="168"/>
                    <a:pt x="205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4627276" y="1074739"/>
              <a:ext cx="320675" cy="447675"/>
            </a:xfrm>
            <a:custGeom>
              <a:rect b="b" l="l" r="r" t="t"/>
              <a:pathLst>
                <a:path extrusionOk="0" h="219" w="157">
                  <a:moveTo>
                    <a:pt x="117" y="219"/>
                  </a:moveTo>
                  <a:cubicBezTo>
                    <a:pt x="117" y="219"/>
                    <a:pt x="157" y="191"/>
                    <a:pt x="146" y="119"/>
                  </a:cubicBezTo>
                  <a:cubicBezTo>
                    <a:pt x="135" y="47"/>
                    <a:pt x="78" y="33"/>
                    <a:pt x="61" y="0"/>
                  </a:cubicBezTo>
                  <a:cubicBezTo>
                    <a:pt x="61" y="0"/>
                    <a:pt x="0" y="77"/>
                    <a:pt x="34" y="158"/>
                  </a:cubicBezTo>
                  <a:cubicBezTo>
                    <a:pt x="57" y="214"/>
                    <a:pt x="117" y="219"/>
                    <a:pt x="117" y="2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124038" y="1501776"/>
              <a:ext cx="501650" cy="271463"/>
            </a:xfrm>
            <a:custGeom>
              <a:rect b="b" l="l" r="r" t="t"/>
              <a:pathLst>
                <a:path extrusionOk="0" h="133" w="245">
                  <a:moveTo>
                    <a:pt x="245" y="66"/>
                  </a:moveTo>
                  <a:cubicBezTo>
                    <a:pt x="245" y="66"/>
                    <a:pt x="198" y="0"/>
                    <a:pt x="131" y="4"/>
                  </a:cubicBezTo>
                  <a:cubicBezTo>
                    <a:pt x="64" y="7"/>
                    <a:pt x="45" y="45"/>
                    <a:pt x="0" y="53"/>
                  </a:cubicBezTo>
                  <a:cubicBezTo>
                    <a:pt x="0" y="53"/>
                    <a:pt x="39" y="118"/>
                    <a:pt x="121" y="125"/>
                  </a:cubicBezTo>
                  <a:cubicBezTo>
                    <a:pt x="203" y="133"/>
                    <a:pt x="245" y="66"/>
                    <a:pt x="245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959063" y="1306514"/>
              <a:ext cx="280988" cy="433388"/>
            </a:xfrm>
            <a:custGeom>
              <a:rect b="b" l="l" r="r" t="t"/>
              <a:pathLst>
                <a:path extrusionOk="0" h="212" w="138">
                  <a:moveTo>
                    <a:pt x="91" y="212"/>
                  </a:moveTo>
                  <a:cubicBezTo>
                    <a:pt x="91" y="212"/>
                    <a:pt x="29" y="184"/>
                    <a:pt x="18" y="141"/>
                  </a:cubicBezTo>
                  <a:cubicBezTo>
                    <a:pt x="0" y="71"/>
                    <a:pt x="48" y="38"/>
                    <a:pt x="54" y="0"/>
                  </a:cubicBezTo>
                  <a:cubicBezTo>
                    <a:pt x="54" y="0"/>
                    <a:pt x="114" y="28"/>
                    <a:pt x="126" y="98"/>
                  </a:cubicBezTo>
                  <a:cubicBezTo>
                    <a:pt x="138" y="168"/>
                    <a:pt x="91" y="212"/>
                    <a:pt x="91" y="2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4522501" y="1787526"/>
              <a:ext cx="461963" cy="255588"/>
            </a:xfrm>
            <a:custGeom>
              <a:rect b="b" l="l" r="r" t="t"/>
              <a:pathLst>
                <a:path extrusionOk="0" h="125" w="226">
                  <a:moveTo>
                    <a:pt x="226" y="62"/>
                  </a:moveTo>
                  <a:cubicBezTo>
                    <a:pt x="226" y="62"/>
                    <a:pt x="171" y="2"/>
                    <a:pt x="128" y="1"/>
                  </a:cubicBezTo>
                  <a:cubicBezTo>
                    <a:pt x="85" y="0"/>
                    <a:pt x="35" y="48"/>
                    <a:pt x="0" y="50"/>
                  </a:cubicBezTo>
                  <a:cubicBezTo>
                    <a:pt x="0" y="50"/>
                    <a:pt x="58" y="125"/>
                    <a:pt x="134" y="116"/>
                  </a:cubicBezTo>
                  <a:cubicBezTo>
                    <a:pt x="181" y="110"/>
                    <a:pt x="226" y="62"/>
                    <a:pt x="226" y="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4155788" y="1111251"/>
              <a:ext cx="1374776" cy="1116013"/>
            </a:xfrm>
            <a:custGeom>
              <a:rect b="b" l="l" r="r" t="t"/>
              <a:pathLst>
                <a:path extrusionOk="0" h="546" w="673">
                  <a:moveTo>
                    <a:pt x="673" y="546"/>
                  </a:moveTo>
                  <a:cubicBezTo>
                    <a:pt x="673" y="546"/>
                    <a:pt x="522" y="443"/>
                    <a:pt x="370" y="300"/>
                  </a:cubicBezTo>
                  <a:cubicBezTo>
                    <a:pt x="218" y="156"/>
                    <a:pt x="81" y="5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4124038" y="1609725"/>
              <a:ext cx="730250" cy="58738"/>
            </a:xfrm>
            <a:custGeom>
              <a:rect b="b" l="l" r="r" t="t"/>
              <a:pathLst>
                <a:path extrusionOk="0" h="29" w="357">
                  <a:moveTo>
                    <a:pt x="357" y="29"/>
                  </a:moveTo>
                  <a:cubicBezTo>
                    <a:pt x="357" y="29"/>
                    <a:pt x="226" y="6"/>
                    <a:pt x="158" y="8"/>
                  </a:cubicBezTo>
                  <a:cubicBezTo>
                    <a:pt x="89" y="10"/>
                    <a:pt x="0" y="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4752688" y="1074738"/>
              <a:ext cx="158750" cy="649288"/>
            </a:xfrm>
            <a:custGeom>
              <a:rect b="b" l="l" r="r" t="t"/>
              <a:pathLst>
                <a:path extrusionOk="0" h="318" w="78">
                  <a:moveTo>
                    <a:pt x="78" y="318"/>
                  </a:moveTo>
                  <a:cubicBezTo>
                    <a:pt x="78" y="318"/>
                    <a:pt x="59" y="219"/>
                    <a:pt x="41" y="162"/>
                  </a:cubicBezTo>
                  <a:cubicBezTo>
                    <a:pt x="23" y="106"/>
                    <a:pt x="0" y="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>
              <a:off x="4522501" y="1889125"/>
              <a:ext cx="636588" cy="53975"/>
            </a:xfrm>
            <a:custGeom>
              <a:rect b="b" l="l" r="r" t="t"/>
              <a:pathLst>
                <a:path extrusionOk="0" h="26" w="311">
                  <a:moveTo>
                    <a:pt x="311" y="26"/>
                  </a:moveTo>
                  <a:cubicBezTo>
                    <a:pt x="311" y="26"/>
                    <a:pt x="230" y="8"/>
                    <a:pt x="167" y="8"/>
                  </a:cubicBezTo>
                  <a:cubicBezTo>
                    <a:pt x="103" y="8"/>
                    <a:pt x="0" y="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5068601" y="1306513"/>
              <a:ext cx="139700" cy="674688"/>
            </a:xfrm>
            <a:custGeom>
              <a:rect b="b" l="l" r="r" t="t"/>
              <a:pathLst>
                <a:path extrusionOk="0" h="330" w="68">
                  <a:moveTo>
                    <a:pt x="68" y="330"/>
                  </a:moveTo>
                  <a:cubicBezTo>
                    <a:pt x="68" y="330"/>
                    <a:pt x="40" y="230"/>
                    <a:pt x="28" y="178"/>
                  </a:cubicBezTo>
                  <a:cubicBezTo>
                    <a:pt x="17" y="126"/>
                    <a:pt x="0" y="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2" name="Google Shape;1332;p19"/>
          <p:cNvSpPr txBox="1"/>
          <p:nvPr>
            <p:ph idx="2" type="subTitle"/>
          </p:nvPr>
        </p:nvSpPr>
        <p:spPr>
          <a:xfrm>
            <a:off x="1953653" y="1581500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333" name="Google Shape;1333;p19"/>
          <p:cNvSpPr txBox="1"/>
          <p:nvPr>
            <p:ph idx="3" type="subTitle"/>
          </p:nvPr>
        </p:nvSpPr>
        <p:spPr>
          <a:xfrm>
            <a:off x="2334653" y="2801200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334" name="Google Shape;1334;p19"/>
          <p:cNvSpPr txBox="1"/>
          <p:nvPr>
            <p:ph idx="4" type="subTitle"/>
          </p:nvPr>
        </p:nvSpPr>
        <p:spPr>
          <a:xfrm>
            <a:off x="1953653" y="1136350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5" name="Google Shape;1335;p19"/>
          <p:cNvSpPr txBox="1"/>
          <p:nvPr>
            <p:ph idx="5" type="subTitle"/>
          </p:nvPr>
        </p:nvSpPr>
        <p:spPr>
          <a:xfrm>
            <a:off x="2334653" y="235605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6" name="Google Shape;1336;p19"/>
          <p:cNvSpPr txBox="1"/>
          <p:nvPr>
            <p:ph idx="6" type="subTitle"/>
          </p:nvPr>
        </p:nvSpPr>
        <p:spPr>
          <a:xfrm>
            <a:off x="2715653" y="3575760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37" name="Google Shape;1337;p19"/>
          <p:cNvGrpSpPr/>
          <p:nvPr/>
        </p:nvGrpSpPr>
        <p:grpSpPr>
          <a:xfrm>
            <a:off x="507610" y="372682"/>
            <a:ext cx="2859190" cy="4585090"/>
            <a:chOff x="507610" y="372682"/>
            <a:chExt cx="2859190" cy="4585090"/>
          </a:xfrm>
        </p:grpSpPr>
        <p:grpSp>
          <p:nvGrpSpPr>
            <p:cNvPr id="1338" name="Google Shape;1338;p19"/>
            <p:cNvGrpSpPr/>
            <p:nvPr/>
          </p:nvGrpSpPr>
          <p:grpSpPr>
            <a:xfrm>
              <a:off x="507610" y="372682"/>
              <a:ext cx="414990" cy="162315"/>
              <a:chOff x="2449035" y="2357907"/>
              <a:chExt cx="414990" cy="162315"/>
            </a:xfrm>
          </p:grpSpPr>
          <p:sp>
            <p:nvSpPr>
              <p:cNvPr id="1339" name="Google Shape;1339;p19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19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19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19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19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19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19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19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19"/>
            <p:cNvGrpSpPr/>
            <p:nvPr/>
          </p:nvGrpSpPr>
          <p:grpSpPr>
            <a:xfrm>
              <a:off x="2951810" y="4795457"/>
              <a:ext cx="414990" cy="162315"/>
              <a:chOff x="2449035" y="2357907"/>
              <a:chExt cx="414990" cy="162315"/>
            </a:xfrm>
          </p:grpSpPr>
          <p:sp>
            <p:nvSpPr>
              <p:cNvPr id="1348" name="Google Shape;1348;p19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19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19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19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19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19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19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19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7" name="Google Shape;1357;p20"/>
          <p:cNvGrpSpPr/>
          <p:nvPr/>
        </p:nvGrpSpPr>
        <p:grpSpPr>
          <a:xfrm>
            <a:off x="628013" y="1219670"/>
            <a:ext cx="8127987" cy="2315509"/>
            <a:chOff x="628013" y="1219670"/>
            <a:chExt cx="8127987" cy="2315509"/>
          </a:xfrm>
        </p:grpSpPr>
        <p:sp>
          <p:nvSpPr>
            <p:cNvPr id="1358" name="Google Shape;1358;p20"/>
            <p:cNvSpPr/>
            <p:nvPr/>
          </p:nvSpPr>
          <p:spPr>
            <a:xfrm rot="-6395770">
              <a:off x="650733" y="124309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0"/>
            <p:cNvSpPr/>
            <p:nvPr/>
          </p:nvSpPr>
          <p:spPr>
            <a:xfrm rot="9374665">
              <a:off x="7893395" y="33719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0"/>
            <p:cNvSpPr/>
            <p:nvPr/>
          </p:nvSpPr>
          <p:spPr>
            <a:xfrm rot="3065476">
              <a:off x="8595420" y="1243095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20"/>
          <p:cNvGrpSpPr/>
          <p:nvPr/>
        </p:nvGrpSpPr>
        <p:grpSpPr>
          <a:xfrm>
            <a:off x="1200060" y="369307"/>
            <a:ext cx="7283165" cy="4503315"/>
            <a:chOff x="1200060" y="369307"/>
            <a:chExt cx="7283165" cy="4503315"/>
          </a:xfrm>
        </p:grpSpPr>
        <p:grpSp>
          <p:nvGrpSpPr>
            <p:cNvPr id="1362" name="Google Shape;1362;p20"/>
            <p:cNvGrpSpPr/>
            <p:nvPr/>
          </p:nvGrpSpPr>
          <p:grpSpPr>
            <a:xfrm>
              <a:off x="1200060" y="4710307"/>
              <a:ext cx="414990" cy="162315"/>
              <a:chOff x="2449035" y="2357907"/>
              <a:chExt cx="414990" cy="162315"/>
            </a:xfrm>
          </p:grpSpPr>
          <p:sp>
            <p:nvSpPr>
              <p:cNvPr id="1363" name="Google Shape;1363;p20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0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0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0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0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0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0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20"/>
            <p:cNvGrpSpPr/>
            <p:nvPr/>
          </p:nvGrpSpPr>
          <p:grpSpPr>
            <a:xfrm>
              <a:off x="8068235" y="369307"/>
              <a:ext cx="414990" cy="162315"/>
              <a:chOff x="2449035" y="2357907"/>
              <a:chExt cx="414990" cy="162315"/>
            </a:xfrm>
          </p:grpSpPr>
          <p:sp>
            <p:nvSpPr>
              <p:cNvPr id="1372" name="Google Shape;1372;p20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0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0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0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0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0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0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0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0" name="Google Shape;1380;p20"/>
          <p:cNvGrpSpPr/>
          <p:nvPr/>
        </p:nvGrpSpPr>
        <p:grpSpPr>
          <a:xfrm>
            <a:off x="-1635542" y="-1630900"/>
            <a:ext cx="13625344" cy="9382526"/>
            <a:chOff x="-1635542" y="-1630900"/>
            <a:chExt cx="13625344" cy="9382526"/>
          </a:xfrm>
        </p:grpSpPr>
        <p:sp>
          <p:nvSpPr>
            <p:cNvPr id="1381" name="Google Shape;1381;p20"/>
            <p:cNvSpPr/>
            <p:nvPr/>
          </p:nvSpPr>
          <p:spPr>
            <a:xfrm rot="-9470892">
              <a:off x="-1328156" y="-1140732"/>
              <a:ext cx="3035413" cy="2224636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0"/>
            <p:cNvSpPr/>
            <p:nvPr/>
          </p:nvSpPr>
          <p:spPr>
            <a:xfrm rot="1538771">
              <a:off x="6770883" y="3455463"/>
              <a:ext cx="4704490" cy="3447925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3" name="Google Shape;138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4" name="Google Shape;1384;p20"/>
          <p:cNvSpPr txBox="1"/>
          <p:nvPr>
            <p:ph idx="1" type="subTitle"/>
          </p:nvPr>
        </p:nvSpPr>
        <p:spPr>
          <a:xfrm>
            <a:off x="1841275" y="1306475"/>
            <a:ext cx="29502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385" name="Google Shape;1385;p20"/>
          <p:cNvSpPr txBox="1"/>
          <p:nvPr>
            <p:ph idx="2" type="subTitle"/>
          </p:nvPr>
        </p:nvSpPr>
        <p:spPr>
          <a:xfrm>
            <a:off x="1841276" y="1755825"/>
            <a:ext cx="295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6" name="Google Shape;1386;p20"/>
          <p:cNvSpPr txBox="1"/>
          <p:nvPr>
            <p:ph idx="3" type="subTitle"/>
          </p:nvPr>
        </p:nvSpPr>
        <p:spPr>
          <a:xfrm>
            <a:off x="5441317" y="1755825"/>
            <a:ext cx="295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7" name="Google Shape;1387;p20"/>
          <p:cNvSpPr txBox="1"/>
          <p:nvPr>
            <p:ph idx="4" type="subTitle"/>
          </p:nvPr>
        </p:nvSpPr>
        <p:spPr>
          <a:xfrm>
            <a:off x="1079276" y="3328100"/>
            <a:ext cx="295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8" name="Google Shape;1388;p20"/>
          <p:cNvSpPr txBox="1"/>
          <p:nvPr>
            <p:ph idx="5" type="subTitle"/>
          </p:nvPr>
        </p:nvSpPr>
        <p:spPr>
          <a:xfrm>
            <a:off x="4679317" y="3328100"/>
            <a:ext cx="29502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9" name="Google Shape;1389;p20"/>
          <p:cNvSpPr txBox="1"/>
          <p:nvPr>
            <p:ph idx="6" type="subTitle"/>
          </p:nvPr>
        </p:nvSpPr>
        <p:spPr>
          <a:xfrm>
            <a:off x="1079275" y="2878750"/>
            <a:ext cx="29502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390" name="Google Shape;1390;p20"/>
          <p:cNvSpPr txBox="1"/>
          <p:nvPr>
            <p:ph idx="7" type="subTitle"/>
          </p:nvPr>
        </p:nvSpPr>
        <p:spPr>
          <a:xfrm>
            <a:off x="5441315" y="1306475"/>
            <a:ext cx="29502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391" name="Google Shape;1391;p20"/>
          <p:cNvSpPr txBox="1"/>
          <p:nvPr>
            <p:ph idx="8" type="subTitle"/>
          </p:nvPr>
        </p:nvSpPr>
        <p:spPr>
          <a:xfrm>
            <a:off x="4679315" y="2878750"/>
            <a:ext cx="29502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grpSp>
        <p:nvGrpSpPr>
          <p:cNvPr id="1392" name="Google Shape;1392;p20"/>
          <p:cNvGrpSpPr/>
          <p:nvPr/>
        </p:nvGrpSpPr>
        <p:grpSpPr>
          <a:xfrm>
            <a:off x="7270300" y="3372166"/>
            <a:ext cx="2120810" cy="1544540"/>
            <a:chOff x="7336450" y="3328091"/>
            <a:chExt cx="2120810" cy="1544540"/>
          </a:xfrm>
        </p:grpSpPr>
        <p:grpSp>
          <p:nvGrpSpPr>
            <p:cNvPr id="1393" name="Google Shape;1393;p20"/>
            <p:cNvGrpSpPr/>
            <p:nvPr/>
          </p:nvGrpSpPr>
          <p:grpSpPr>
            <a:xfrm>
              <a:off x="7336450" y="4422746"/>
              <a:ext cx="533518" cy="371512"/>
              <a:chOff x="6434488" y="648488"/>
              <a:chExt cx="998537" cy="695325"/>
            </a:xfrm>
          </p:grpSpPr>
          <p:sp>
            <p:nvSpPr>
              <p:cNvPr id="1394" name="Google Shape;1394;p20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0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0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0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0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20"/>
            <p:cNvGrpSpPr/>
            <p:nvPr/>
          </p:nvGrpSpPr>
          <p:grpSpPr>
            <a:xfrm rot="-8100000">
              <a:off x="8088189" y="4517099"/>
              <a:ext cx="375066" cy="261175"/>
              <a:chOff x="6434488" y="648488"/>
              <a:chExt cx="998537" cy="695325"/>
            </a:xfrm>
          </p:grpSpPr>
          <p:sp>
            <p:nvSpPr>
              <p:cNvPr id="1400" name="Google Shape;1400;p20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0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0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20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20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5" name="Google Shape;1405;p20"/>
            <p:cNvGrpSpPr/>
            <p:nvPr/>
          </p:nvGrpSpPr>
          <p:grpSpPr>
            <a:xfrm>
              <a:off x="8279372" y="3328091"/>
              <a:ext cx="1177888" cy="1181186"/>
              <a:chOff x="2038825" y="2470754"/>
              <a:chExt cx="1839300" cy="1844450"/>
            </a:xfrm>
          </p:grpSpPr>
          <p:sp>
            <p:nvSpPr>
              <p:cNvPr id="1406" name="Google Shape;1406;p20"/>
              <p:cNvSpPr/>
              <p:nvPr/>
            </p:nvSpPr>
            <p:spPr>
              <a:xfrm>
                <a:off x="2038825" y="2470754"/>
                <a:ext cx="1839300" cy="184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0"/>
              <p:cNvSpPr/>
              <p:nvPr/>
            </p:nvSpPr>
            <p:spPr>
              <a:xfrm>
                <a:off x="2839947" y="3591264"/>
                <a:ext cx="891614" cy="540295"/>
              </a:xfrm>
              <a:custGeom>
                <a:rect b="b" l="l" r="r" t="t"/>
                <a:pathLst>
                  <a:path extrusionOk="0" h="85" w="141">
                    <a:moveTo>
                      <a:pt x="138" y="8"/>
                    </a:moveTo>
                    <a:cubicBezTo>
                      <a:pt x="136" y="4"/>
                      <a:pt x="131" y="3"/>
                      <a:pt x="127" y="2"/>
                    </a:cubicBezTo>
                    <a:cubicBezTo>
                      <a:pt x="124" y="1"/>
                      <a:pt x="120" y="0"/>
                      <a:pt x="116" y="2"/>
                    </a:cubicBezTo>
                    <a:cubicBezTo>
                      <a:pt x="112" y="3"/>
                      <a:pt x="110" y="7"/>
                      <a:pt x="107" y="9"/>
                    </a:cubicBezTo>
                    <a:cubicBezTo>
                      <a:pt x="103" y="12"/>
                      <a:pt x="99" y="14"/>
                      <a:pt x="95" y="11"/>
                    </a:cubicBezTo>
                    <a:cubicBezTo>
                      <a:pt x="92" y="9"/>
                      <a:pt x="92" y="4"/>
                      <a:pt x="89" y="2"/>
                    </a:cubicBezTo>
                    <a:cubicBezTo>
                      <a:pt x="85" y="0"/>
                      <a:pt x="80" y="5"/>
                      <a:pt x="80" y="9"/>
                    </a:cubicBezTo>
                    <a:cubicBezTo>
                      <a:pt x="80" y="14"/>
                      <a:pt x="82" y="18"/>
                      <a:pt x="81" y="23"/>
                    </a:cubicBezTo>
                    <a:cubicBezTo>
                      <a:pt x="81" y="27"/>
                      <a:pt x="79" y="31"/>
                      <a:pt x="76" y="33"/>
                    </a:cubicBezTo>
                    <a:cubicBezTo>
                      <a:pt x="75" y="34"/>
                      <a:pt x="73" y="35"/>
                      <a:pt x="72" y="35"/>
                    </a:cubicBezTo>
                    <a:cubicBezTo>
                      <a:pt x="69" y="35"/>
                      <a:pt x="67" y="32"/>
                      <a:pt x="67" y="29"/>
                    </a:cubicBezTo>
                    <a:cubicBezTo>
                      <a:pt x="67" y="26"/>
                      <a:pt x="66" y="22"/>
                      <a:pt x="64" y="20"/>
                    </a:cubicBezTo>
                    <a:cubicBezTo>
                      <a:pt x="63" y="24"/>
                      <a:pt x="59" y="25"/>
                      <a:pt x="56" y="24"/>
                    </a:cubicBezTo>
                    <a:cubicBezTo>
                      <a:pt x="52" y="23"/>
                      <a:pt x="50" y="20"/>
                      <a:pt x="48" y="18"/>
                    </a:cubicBezTo>
                    <a:cubicBezTo>
                      <a:pt x="47" y="16"/>
                      <a:pt x="45" y="15"/>
                      <a:pt x="43" y="14"/>
                    </a:cubicBezTo>
                    <a:cubicBezTo>
                      <a:pt x="39" y="13"/>
                      <a:pt x="36" y="17"/>
                      <a:pt x="35" y="21"/>
                    </a:cubicBezTo>
                    <a:cubicBezTo>
                      <a:pt x="35" y="25"/>
                      <a:pt x="37" y="29"/>
                      <a:pt x="37" y="33"/>
                    </a:cubicBezTo>
                    <a:cubicBezTo>
                      <a:pt x="38" y="37"/>
                      <a:pt x="38" y="42"/>
                      <a:pt x="35" y="44"/>
                    </a:cubicBezTo>
                    <a:cubicBezTo>
                      <a:pt x="32" y="46"/>
                      <a:pt x="28" y="47"/>
                      <a:pt x="28" y="50"/>
                    </a:cubicBezTo>
                    <a:cubicBezTo>
                      <a:pt x="28" y="52"/>
                      <a:pt x="30" y="53"/>
                      <a:pt x="32" y="55"/>
                    </a:cubicBezTo>
                    <a:cubicBezTo>
                      <a:pt x="34" y="56"/>
                      <a:pt x="35" y="59"/>
                      <a:pt x="33" y="60"/>
                    </a:cubicBezTo>
                    <a:cubicBezTo>
                      <a:pt x="23" y="63"/>
                      <a:pt x="23" y="63"/>
                      <a:pt x="23" y="63"/>
                    </a:cubicBezTo>
                    <a:cubicBezTo>
                      <a:pt x="20" y="66"/>
                      <a:pt x="15" y="64"/>
                      <a:pt x="11" y="62"/>
                    </a:cubicBezTo>
                    <a:cubicBezTo>
                      <a:pt x="7" y="59"/>
                      <a:pt x="4" y="56"/>
                      <a:pt x="0" y="54"/>
                    </a:cubicBezTo>
                    <a:cubicBezTo>
                      <a:pt x="1" y="63"/>
                      <a:pt x="4" y="71"/>
                      <a:pt x="11" y="77"/>
                    </a:cubicBezTo>
                    <a:cubicBezTo>
                      <a:pt x="17" y="83"/>
                      <a:pt x="26" y="85"/>
                      <a:pt x="34" y="82"/>
                    </a:cubicBezTo>
                    <a:cubicBezTo>
                      <a:pt x="37" y="81"/>
                      <a:pt x="39" y="80"/>
                      <a:pt x="42" y="79"/>
                    </a:cubicBezTo>
                    <a:cubicBezTo>
                      <a:pt x="46" y="77"/>
                      <a:pt x="52" y="78"/>
                      <a:pt x="56" y="74"/>
                    </a:cubicBezTo>
                    <a:cubicBezTo>
                      <a:pt x="62" y="69"/>
                      <a:pt x="60" y="57"/>
                      <a:pt x="67" y="55"/>
                    </a:cubicBezTo>
                    <a:cubicBezTo>
                      <a:pt x="69" y="55"/>
                      <a:pt x="71" y="55"/>
                      <a:pt x="73" y="55"/>
                    </a:cubicBezTo>
                    <a:cubicBezTo>
                      <a:pt x="77" y="55"/>
                      <a:pt x="80" y="52"/>
                      <a:pt x="84" y="51"/>
                    </a:cubicBezTo>
                    <a:cubicBezTo>
                      <a:pt x="90" y="49"/>
                      <a:pt x="98" y="55"/>
                      <a:pt x="104" y="51"/>
                    </a:cubicBezTo>
                    <a:cubicBezTo>
                      <a:pt x="108" y="48"/>
                      <a:pt x="108" y="40"/>
                      <a:pt x="110" y="35"/>
                    </a:cubicBezTo>
                    <a:cubicBezTo>
                      <a:pt x="114" y="29"/>
                      <a:pt x="122" y="27"/>
                      <a:pt x="128" y="24"/>
                    </a:cubicBezTo>
                    <a:cubicBezTo>
                      <a:pt x="135" y="22"/>
                      <a:pt x="141" y="14"/>
                      <a:pt x="138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0"/>
              <p:cNvSpPr/>
              <p:nvPr/>
            </p:nvSpPr>
            <p:spPr>
              <a:xfrm>
                <a:off x="2797363" y="3567310"/>
                <a:ext cx="125093" cy="138400"/>
              </a:xfrm>
              <a:custGeom>
                <a:rect b="b" l="l" r="r" t="t"/>
                <a:pathLst>
                  <a:path extrusionOk="0" h="22" w="20">
                    <a:moveTo>
                      <a:pt x="17" y="2"/>
                    </a:moveTo>
                    <a:cubicBezTo>
                      <a:pt x="17" y="1"/>
                      <a:pt x="16" y="0"/>
                      <a:pt x="14" y="0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1" y="6"/>
                      <a:pt x="1" y="7"/>
                    </a:cubicBezTo>
                    <a:cubicBezTo>
                      <a:pt x="0" y="8"/>
                      <a:pt x="0" y="10"/>
                      <a:pt x="1" y="11"/>
                    </a:cubicBezTo>
                    <a:cubicBezTo>
                      <a:pt x="2" y="11"/>
                      <a:pt x="3" y="11"/>
                      <a:pt x="4" y="12"/>
                    </a:cubicBezTo>
                    <a:cubicBezTo>
                      <a:pt x="8" y="13"/>
                      <a:pt x="7" y="19"/>
                      <a:pt x="10" y="21"/>
                    </a:cubicBezTo>
                    <a:cubicBezTo>
                      <a:pt x="10" y="22"/>
                      <a:pt x="11" y="22"/>
                      <a:pt x="12" y="22"/>
                    </a:cubicBezTo>
                    <a:cubicBezTo>
                      <a:pt x="12" y="22"/>
                      <a:pt x="13" y="22"/>
                      <a:pt x="14" y="21"/>
                    </a:cubicBezTo>
                    <a:cubicBezTo>
                      <a:pt x="16" y="20"/>
                      <a:pt x="17" y="19"/>
                      <a:pt x="19" y="16"/>
                    </a:cubicBezTo>
                    <a:cubicBezTo>
                      <a:pt x="20" y="14"/>
                      <a:pt x="20" y="12"/>
                      <a:pt x="19" y="10"/>
                    </a:cubicBezTo>
                    <a:cubicBezTo>
                      <a:pt x="18" y="8"/>
                      <a:pt x="16" y="7"/>
                      <a:pt x="16" y="5"/>
                    </a:cubicBezTo>
                    <a:cubicBezTo>
                      <a:pt x="16" y="4"/>
                      <a:pt x="17" y="3"/>
                      <a:pt x="17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0"/>
              <p:cNvSpPr/>
              <p:nvPr/>
            </p:nvSpPr>
            <p:spPr>
              <a:xfrm>
                <a:off x="3313700" y="2566569"/>
                <a:ext cx="564245" cy="974126"/>
              </a:xfrm>
              <a:custGeom>
                <a:rect b="b" l="l" r="r" t="t"/>
                <a:pathLst>
                  <a:path extrusionOk="0" h="154" w="89">
                    <a:moveTo>
                      <a:pt x="9" y="0"/>
                    </a:moveTo>
                    <a:cubicBezTo>
                      <a:pt x="9" y="1"/>
                      <a:pt x="8" y="2"/>
                      <a:pt x="8" y="2"/>
                    </a:cubicBezTo>
                    <a:cubicBezTo>
                      <a:pt x="4" y="9"/>
                      <a:pt x="1" y="18"/>
                      <a:pt x="7" y="23"/>
                    </a:cubicBezTo>
                    <a:cubicBezTo>
                      <a:pt x="9" y="25"/>
                      <a:pt x="13" y="26"/>
                      <a:pt x="14" y="29"/>
                    </a:cubicBezTo>
                    <a:cubicBezTo>
                      <a:pt x="16" y="31"/>
                      <a:pt x="15" y="34"/>
                      <a:pt x="15" y="37"/>
                    </a:cubicBezTo>
                    <a:cubicBezTo>
                      <a:pt x="15" y="40"/>
                      <a:pt x="16" y="43"/>
                      <a:pt x="19" y="43"/>
                    </a:cubicBezTo>
                    <a:cubicBezTo>
                      <a:pt x="11" y="43"/>
                      <a:pt x="3" y="49"/>
                      <a:pt x="0" y="56"/>
                    </a:cubicBezTo>
                    <a:cubicBezTo>
                      <a:pt x="5" y="59"/>
                      <a:pt x="13" y="54"/>
                      <a:pt x="16" y="58"/>
                    </a:cubicBezTo>
                    <a:cubicBezTo>
                      <a:pt x="17" y="60"/>
                      <a:pt x="17" y="61"/>
                      <a:pt x="17" y="63"/>
                    </a:cubicBezTo>
                    <a:cubicBezTo>
                      <a:pt x="17" y="68"/>
                      <a:pt x="18" y="73"/>
                      <a:pt x="19" y="78"/>
                    </a:cubicBezTo>
                    <a:cubicBezTo>
                      <a:pt x="20" y="80"/>
                      <a:pt x="20" y="81"/>
                      <a:pt x="21" y="82"/>
                    </a:cubicBezTo>
                    <a:cubicBezTo>
                      <a:pt x="24" y="83"/>
                      <a:pt x="26" y="80"/>
                      <a:pt x="27" y="77"/>
                    </a:cubicBezTo>
                    <a:cubicBezTo>
                      <a:pt x="28" y="74"/>
                      <a:pt x="30" y="71"/>
                      <a:pt x="33" y="72"/>
                    </a:cubicBezTo>
                    <a:cubicBezTo>
                      <a:pt x="35" y="72"/>
                      <a:pt x="36" y="75"/>
                      <a:pt x="38" y="75"/>
                    </a:cubicBezTo>
                    <a:cubicBezTo>
                      <a:pt x="42" y="77"/>
                      <a:pt x="43" y="68"/>
                      <a:pt x="47" y="66"/>
                    </a:cubicBezTo>
                    <a:cubicBezTo>
                      <a:pt x="51" y="65"/>
                      <a:pt x="54" y="68"/>
                      <a:pt x="55" y="71"/>
                    </a:cubicBezTo>
                    <a:cubicBezTo>
                      <a:pt x="56" y="75"/>
                      <a:pt x="54" y="78"/>
                      <a:pt x="53" y="82"/>
                    </a:cubicBezTo>
                    <a:cubicBezTo>
                      <a:pt x="52" y="85"/>
                      <a:pt x="50" y="89"/>
                      <a:pt x="52" y="92"/>
                    </a:cubicBezTo>
                    <a:cubicBezTo>
                      <a:pt x="52" y="94"/>
                      <a:pt x="53" y="95"/>
                      <a:pt x="53" y="97"/>
                    </a:cubicBezTo>
                    <a:cubicBezTo>
                      <a:pt x="54" y="100"/>
                      <a:pt x="51" y="104"/>
                      <a:pt x="49" y="107"/>
                    </a:cubicBezTo>
                    <a:cubicBezTo>
                      <a:pt x="47" y="110"/>
                      <a:pt x="46" y="114"/>
                      <a:pt x="49" y="117"/>
                    </a:cubicBezTo>
                    <a:cubicBezTo>
                      <a:pt x="52" y="119"/>
                      <a:pt x="56" y="117"/>
                      <a:pt x="59" y="115"/>
                    </a:cubicBezTo>
                    <a:cubicBezTo>
                      <a:pt x="63" y="114"/>
                      <a:pt x="68" y="113"/>
                      <a:pt x="69" y="116"/>
                    </a:cubicBezTo>
                    <a:cubicBezTo>
                      <a:pt x="70" y="117"/>
                      <a:pt x="70" y="118"/>
                      <a:pt x="70" y="119"/>
                    </a:cubicBezTo>
                    <a:cubicBezTo>
                      <a:pt x="70" y="127"/>
                      <a:pt x="66" y="135"/>
                      <a:pt x="59" y="139"/>
                    </a:cubicBezTo>
                    <a:cubicBezTo>
                      <a:pt x="58" y="140"/>
                      <a:pt x="56" y="141"/>
                      <a:pt x="55" y="142"/>
                    </a:cubicBezTo>
                    <a:cubicBezTo>
                      <a:pt x="53" y="144"/>
                      <a:pt x="53" y="148"/>
                      <a:pt x="55" y="151"/>
                    </a:cubicBezTo>
                    <a:cubicBezTo>
                      <a:pt x="57" y="153"/>
                      <a:pt x="61" y="154"/>
                      <a:pt x="63" y="152"/>
                    </a:cubicBezTo>
                    <a:cubicBezTo>
                      <a:pt x="65" y="151"/>
                      <a:pt x="66" y="150"/>
                      <a:pt x="67" y="149"/>
                    </a:cubicBezTo>
                    <a:cubicBezTo>
                      <a:pt x="72" y="146"/>
                      <a:pt x="78" y="149"/>
                      <a:pt x="82" y="152"/>
                    </a:cubicBezTo>
                    <a:cubicBezTo>
                      <a:pt x="87" y="150"/>
                      <a:pt x="87" y="150"/>
                      <a:pt x="87" y="150"/>
                    </a:cubicBezTo>
                    <a:cubicBezTo>
                      <a:pt x="88" y="144"/>
                      <a:pt x="89" y="137"/>
                      <a:pt x="89" y="130"/>
                    </a:cubicBezTo>
                    <a:cubicBezTo>
                      <a:pt x="89" y="74"/>
                      <a:pt x="56" y="25"/>
                      <a:pt x="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0"/>
              <p:cNvSpPr/>
              <p:nvPr/>
            </p:nvSpPr>
            <p:spPr>
              <a:xfrm>
                <a:off x="2310301" y="2470754"/>
                <a:ext cx="625461" cy="322048"/>
              </a:xfrm>
              <a:custGeom>
                <a:rect b="b" l="l" r="r" t="t"/>
                <a:pathLst>
                  <a:path extrusionOk="0" h="51" w="99">
                    <a:moveTo>
                      <a:pt x="16" y="40"/>
                    </a:moveTo>
                    <a:cubicBezTo>
                      <a:pt x="23" y="38"/>
                      <a:pt x="31" y="37"/>
                      <a:pt x="35" y="42"/>
                    </a:cubicBezTo>
                    <a:cubicBezTo>
                      <a:pt x="37" y="45"/>
                      <a:pt x="38" y="48"/>
                      <a:pt x="40" y="49"/>
                    </a:cubicBezTo>
                    <a:cubicBezTo>
                      <a:pt x="42" y="51"/>
                      <a:pt x="46" y="50"/>
                      <a:pt x="49" y="48"/>
                    </a:cubicBezTo>
                    <a:cubicBezTo>
                      <a:pt x="51" y="46"/>
                      <a:pt x="52" y="43"/>
                      <a:pt x="54" y="40"/>
                    </a:cubicBezTo>
                    <a:cubicBezTo>
                      <a:pt x="59" y="30"/>
                      <a:pt x="70" y="20"/>
                      <a:pt x="82" y="22"/>
                    </a:cubicBezTo>
                    <a:cubicBezTo>
                      <a:pt x="84" y="23"/>
                      <a:pt x="87" y="24"/>
                      <a:pt x="90" y="24"/>
                    </a:cubicBezTo>
                    <a:cubicBezTo>
                      <a:pt x="92" y="24"/>
                      <a:pt x="95" y="23"/>
                      <a:pt x="97" y="21"/>
                    </a:cubicBezTo>
                    <a:cubicBezTo>
                      <a:pt x="98" y="18"/>
                      <a:pt x="96" y="14"/>
                      <a:pt x="97" y="11"/>
                    </a:cubicBezTo>
                    <a:cubicBezTo>
                      <a:pt x="97" y="9"/>
                      <a:pt x="98" y="7"/>
                      <a:pt x="99" y="4"/>
                    </a:cubicBezTo>
                    <a:cubicBezTo>
                      <a:pt x="99" y="3"/>
                      <a:pt x="99" y="1"/>
                      <a:pt x="99" y="0"/>
                    </a:cubicBezTo>
                    <a:cubicBezTo>
                      <a:pt x="60" y="1"/>
                      <a:pt x="25" y="17"/>
                      <a:pt x="0" y="42"/>
                    </a:cubicBezTo>
                    <a:cubicBezTo>
                      <a:pt x="5" y="44"/>
                      <a:pt x="11" y="42"/>
                      <a:pt x="16" y="4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0"/>
              <p:cNvSpPr/>
              <p:nvPr/>
            </p:nvSpPr>
            <p:spPr>
              <a:xfrm>
                <a:off x="3132716" y="3173402"/>
                <a:ext cx="295431" cy="335355"/>
              </a:xfrm>
              <a:custGeom>
                <a:rect b="b" l="l" r="r" t="t"/>
                <a:pathLst>
                  <a:path extrusionOk="0" h="53" w="47">
                    <a:moveTo>
                      <a:pt x="7" y="50"/>
                    </a:moveTo>
                    <a:cubicBezTo>
                      <a:pt x="9" y="53"/>
                      <a:pt x="14" y="52"/>
                      <a:pt x="17" y="50"/>
                    </a:cubicBezTo>
                    <a:cubicBezTo>
                      <a:pt x="20" y="48"/>
                      <a:pt x="22" y="45"/>
                      <a:pt x="24" y="42"/>
                    </a:cubicBezTo>
                    <a:cubicBezTo>
                      <a:pt x="26" y="39"/>
                      <a:pt x="30" y="36"/>
                      <a:pt x="34" y="37"/>
                    </a:cubicBezTo>
                    <a:cubicBezTo>
                      <a:pt x="35" y="38"/>
                      <a:pt x="37" y="39"/>
                      <a:pt x="39" y="39"/>
                    </a:cubicBezTo>
                    <a:cubicBezTo>
                      <a:pt x="42" y="40"/>
                      <a:pt x="46" y="37"/>
                      <a:pt x="46" y="34"/>
                    </a:cubicBezTo>
                    <a:cubicBezTo>
                      <a:pt x="47" y="30"/>
                      <a:pt x="46" y="27"/>
                      <a:pt x="45" y="23"/>
                    </a:cubicBezTo>
                    <a:cubicBezTo>
                      <a:pt x="44" y="20"/>
                      <a:pt x="43" y="17"/>
                      <a:pt x="40" y="15"/>
                    </a:cubicBezTo>
                    <a:cubicBezTo>
                      <a:pt x="36" y="13"/>
                      <a:pt x="29" y="18"/>
                      <a:pt x="25" y="15"/>
                    </a:cubicBezTo>
                    <a:cubicBezTo>
                      <a:pt x="22" y="14"/>
                      <a:pt x="21" y="11"/>
                      <a:pt x="20" y="9"/>
                    </a:cubicBezTo>
                    <a:cubicBezTo>
                      <a:pt x="20" y="6"/>
                      <a:pt x="19" y="4"/>
                      <a:pt x="17" y="2"/>
                    </a:cubicBezTo>
                    <a:cubicBezTo>
                      <a:pt x="15" y="0"/>
                      <a:pt x="11" y="1"/>
                      <a:pt x="10" y="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" y="17"/>
                      <a:pt x="1" y="20"/>
                      <a:pt x="0" y="24"/>
                    </a:cubicBezTo>
                    <a:cubicBezTo>
                      <a:pt x="0" y="25"/>
                      <a:pt x="0" y="26"/>
                      <a:pt x="0" y="27"/>
                    </a:cubicBezTo>
                    <a:cubicBezTo>
                      <a:pt x="1" y="28"/>
                      <a:pt x="2" y="28"/>
                      <a:pt x="3" y="28"/>
                    </a:cubicBezTo>
                    <a:cubicBezTo>
                      <a:pt x="6" y="30"/>
                      <a:pt x="8" y="34"/>
                      <a:pt x="8" y="38"/>
                    </a:cubicBezTo>
                    <a:cubicBezTo>
                      <a:pt x="8" y="42"/>
                      <a:pt x="5" y="46"/>
                      <a:pt x="7" y="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0"/>
              <p:cNvSpPr/>
              <p:nvPr/>
            </p:nvSpPr>
            <p:spPr>
              <a:xfrm>
                <a:off x="2986331" y="2755538"/>
                <a:ext cx="196953" cy="247525"/>
              </a:xfrm>
              <a:custGeom>
                <a:rect b="b" l="l" r="r" t="t"/>
                <a:pathLst>
                  <a:path extrusionOk="0" h="39" w="31">
                    <a:moveTo>
                      <a:pt x="1" y="38"/>
                    </a:moveTo>
                    <a:cubicBezTo>
                      <a:pt x="2" y="39"/>
                      <a:pt x="3" y="39"/>
                      <a:pt x="4" y="39"/>
                    </a:cubicBezTo>
                    <a:cubicBezTo>
                      <a:pt x="7" y="39"/>
                      <a:pt x="10" y="36"/>
                      <a:pt x="11" y="33"/>
                    </a:cubicBezTo>
                    <a:cubicBezTo>
                      <a:pt x="12" y="30"/>
                      <a:pt x="13" y="27"/>
                      <a:pt x="15" y="24"/>
                    </a:cubicBezTo>
                    <a:cubicBezTo>
                      <a:pt x="16" y="21"/>
                      <a:pt x="20" y="19"/>
                      <a:pt x="23" y="20"/>
                    </a:cubicBezTo>
                    <a:cubicBezTo>
                      <a:pt x="25" y="20"/>
                      <a:pt x="26" y="22"/>
                      <a:pt x="28" y="21"/>
                    </a:cubicBezTo>
                    <a:cubicBezTo>
                      <a:pt x="30" y="20"/>
                      <a:pt x="31" y="18"/>
                      <a:pt x="31" y="15"/>
                    </a:cubicBezTo>
                    <a:cubicBezTo>
                      <a:pt x="30" y="11"/>
                      <a:pt x="30" y="7"/>
                      <a:pt x="27" y="4"/>
                    </a:cubicBezTo>
                    <a:cubicBezTo>
                      <a:pt x="25" y="1"/>
                      <a:pt x="20" y="0"/>
                      <a:pt x="17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5" y="5"/>
                      <a:pt x="3" y="8"/>
                      <a:pt x="0" y="11"/>
                    </a:cubicBezTo>
                    <a:cubicBezTo>
                      <a:pt x="0" y="11"/>
                      <a:pt x="0" y="12"/>
                      <a:pt x="0" y="13"/>
                    </a:cubicBezTo>
                    <a:cubicBezTo>
                      <a:pt x="0" y="13"/>
                      <a:pt x="0" y="14"/>
                      <a:pt x="1" y="14"/>
                    </a:cubicBezTo>
                    <a:cubicBezTo>
                      <a:pt x="5" y="20"/>
                      <a:pt x="4" y="28"/>
                      <a:pt x="1" y="35"/>
                    </a:cubicBezTo>
                    <a:cubicBezTo>
                      <a:pt x="1" y="36"/>
                      <a:pt x="0" y="37"/>
                      <a:pt x="1" y="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0"/>
              <p:cNvSpPr/>
              <p:nvPr/>
            </p:nvSpPr>
            <p:spPr>
              <a:xfrm>
                <a:off x="2342240" y="3857418"/>
                <a:ext cx="593523" cy="457786"/>
              </a:xfrm>
              <a:custGeom>
                <a:rect b="b" l="l" r="r" t="t"/>
                <a:pathLst>
                  <a:path extrusionOk="0" h="72" w="94">
                    <a:moveTo>
                      <a:pt x="93" y="64"/>
                    </a:moveTo>
                    <a:cubicBezTo>
                      <a:pt x="92" y="60"/>
                      <a:pt x="90" y="55"/>
                      <a:pt x="86" y="55"/>
                    </a:cubicBezTo>
                    <a:cubicBezTo>
                      <a:pt x="83" y="54"/>
                      <a:pt x="79" y="57"/>
                      <a:pt x="76" y="54"/>
                    </a:cubicBezTo>
                    <a:cubicBezTo>
                      <a:pt x="75" y="53"/>
                      <a:pt x="75" y="50"/>
                      <a:pt x="74" y="49"/>
                    </a:cubicBezTo>
                    <a:cubicBezTo>
                      <a:pt x="71" y="46"/>
                      <a:pt x="67" y="48"/>
                      <a:pt x="64" y="50"/>
                    </a:cubicBezTo>
                    <a:cubicBezTo>
                      <a:pt x="61" y="53"/>
                      <a:pt x="56" y="54"/>
                      <a:pt x="54" y="51"/>
                    </a:cubicBezTo>
                    <a:cubicBezTo>
                      <a:pt x="53" y="50"/>
                      <a:pt x="53" y="48"/>
                      <a:pt x="53" y="46"/>
                    </a:cubicBezTo>
                    <a:cubicBezTo>
                      <a:pt x="53" y="41"/>
                      <a:pt x="49" y="37"/>
                      <a:pt x="47" y="33"/>
                    </a:cubicBezTo>
                    <a:cubicBezTo>
                      <a:pt x="44" y="26"/>
                      <a:pt x="47" y="18"/>
                      <a:pt x="47" y="10"/>
                    </a:cubicBezTo>
                    <a:cubicBezTo>
                      <a:pt x="47" y="7"/>
                      <a:pt x="46" y="3"/>
                      <a:pt x="43" y="2"/>
                    </a:cubicBezTo>
                    <a:cubicBezTo>
                      <a:pt x="40" y="0"/>
                      <a:pt x="35" y="3"/>
                      <a:pt x="33" y="6"/>
                    </a:cubicBezTo>
                    <a:cubicBezTo>
                      <a:pt x="30" y="10"/>
                      <a:pt x="30" y="14"/>
                      <a:pt x="27" y="18"/>
                    </a:cubicBezTo>
                    <a:cubicBezTo>
                      <a:pt x="25" y="21"/>
                      <a:pt x="20" y="24"/>
                      <a:pt x="16" y="21"/>
                    </a:cubicBezTo>
                    <a:cubicBezTo>
                      <a:pt x="14" y="19"/>
                      <a:pt x="13" y="15"/>
                      <a:pt x="10" y="15"/>
                    </a:cubicBezTo>
                    <a:cubicBezTo>
                      <a:pt x="7" y="15"/>
                      <a:pt x="6" y="18"/>
                      <a:pt x="5" y="21"/>
                    </a:cubicBezTo>
                    <a:cubicBezTo>
                      <a:pt x="4" y="26"/>
                      <a:pt x="2" y="30"/>
                      <a:pt x="0" y="35"/>
                    </a:cubicBezTo>
                    <a:cubicBezTo>
                      <a:pt x="25" y="57"/>
                      <a:pt x="58" y="71"/>
                      <a:pt x="94" y="72"/>
                    </a:cubicBezTo>
                    <a:cubicBezTo>
                      <a:pt x="94" y="69"/>
                      <a:pt x="94" y="67"/>
                      <a:pt x="93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0"/>
              <p:cNvSpPr/>
              <p:nvPr/>
            </p:nvSpPr>
            <p:spPr>
              <a:xfrm>
                <a:off x="2038825" y="2984431"/>
                <a:ext cx="244861" cy="798464"/>
              </a:xfrm>
              <a:custGeom>
                <a:rect b="b" l="l" r="r" t="t"/>
                <a:pathLst>
                  <a:path extrusionOk="0" h="126" w="39">
                    <a:moveTo>
                      <a:pt x="13" y="126"/>
                    </a:moveTo>
                    <a:cubicBezTo>
                      <a:pt x="20" y="126"/>
                      <a:pt x="28" y="123"/>
                      <a:pt x="34" y="119"/>
                    </a:cubicBezTo>
                    <a:cubicBezTo>
                      <a:pt x="37" y="118"/>
                      <a:pt x="39" y="116"/>
                      <a:pt x="39" y="113"/>
                    </a:cubicBezTo>
                    <a:cubicBezTo>
                      <a:pt x="38" y="111"/>
                      <a:pt x="37" y="110"/>
                      <a:pt x="36" y="109"/>
                    </a:cubicBezTo>
                    <a:cubicBezTo>
                      <a:pt x="34" y="105"/>
                      <a:pt x="35" y="101"/>
                      <a:pt x="36" y="96"/>
                    </a:cubicBezTo>
                    <a:cubicBezTo>
                      <a:pt x="36" y="92"/>
                      <a:pt x="35" y="87"/>
                      <a:pt x="31" y="86"/>
                    </a:cubicBezTo>
                    <a:cubicBezTo>
                      <a:pt x="29" y="85"/>
                      <a:pt x="27" y="86"/>
                      <a:pt x="25" y="86"/>
                    </a:cubicBezTo>
                    <a:cubicBezTo>
                      <a:pt x="17" y="87"/>
                      <a:pt x="12" y="77"/>
                      <a:pt x="13" y="69"/>
                    </a:cubicBezTo>
                    <a:cubicBezTo>
                      <a:pt x="13" y="61"/>
                      <a:pt x="17" y="54"/>
                      <a:pt x="16" y="46"/>
                    </a:cubicBezTo>
                    <a:cubicBezTo>
                      <a:pt x="16" y="41"/>
                      <a:pt x="13" y="36"/>
                      <a:pt x="13" y="31"/>
                    </a:cubicBezTo>
                    <a:cubicBezTo>
                      <a:pt x="13" y="27"/>
                      <a:pt x="15" y="22"/>
                      <a:pt x="16" y="18"/>
                    </a:cubicBezTo>
                    <a:cubicBezTo>
                      <a:pt x="17" y="13"/>
                      <a:pt x="18" y="9"/>
                      <a:pt x="17" y="4"/>
                    </a:cubicBezTo>
                    <a:cubicBezTo>
                      <a:pt x="16" y="3"/>
                      <a:pt x="15" y="2"/>
                      <a:pt x="14" y="0"/>
                    </a:cubicBezTo>
                    <a:cubicBezTo>
                      <a:pt x="5" y="20"/>
                      <a:pt x="0" y="41"/>
                      <a:pt x="0" y="64"/>
                    </a:cubicBezTo>
                    <a:cubicBezTo>
                      <a:pt x="0" y="86"/>
                      <a:pt x="4" y="107"/>
                      <a:pt x="13" y="1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0"/>
              <p:cNvSpPr/>
              <p:nvPr/>
            </p:nvSpPr>
            <p:spPr>
              <a:xfrm>
                <a:off x="2246425" y="2971124"/>
                <a:ext cx="519000" cy="620141"/>
              </a:xfrm>
              <a:custGeom>
                <a:rect b="b" l="l" r="r" t="t"/>
                <a:pathLst>
                  <a:path extrusionOk="0" h="98" w="82">
                    <a:moveTo>
                      <a:pt x="9" y="37"/>
                    </a:moveTo>
                    <a:cubicBezTo>
                      <a:pt x="3" y="39"/>
                      <a:pt x="0" y="47"/>
                      <a:pt x="1" y="53"/>
                    </a:cubicBezTo>
                    <a:cubicBezTo>
                      <a:pt x="3" y="59"/>
                      <a:pt x="8" y="64"/>
                      <a:pt x="14" y="68"/>
                    </a:cubicBezTo>
                    <a:cubicBezTo>
                      <a:pt x="17" y="69"/>
                      <a:pt x="21" y="71"/>
                      <a:pt x="22" y="74"/>
                    </a:cubicBezTo>
                    <a:cubicBezTo>
                      <a:pt x="24" y="77"/>
                      <a:pt x="24" y="80"/>
                      <a:pt x="25" y="82"/>
                    </a:cubicBezTo>
                    <a:cubicBezTo>
                      <a:pt x="28" y="91"/>
                      <a:pt x="37" y="95"/>
                      <a:pt x="46" y="97"/>
                    </a:cubicBezTo>
                    <a:cubicBezTo>
                      <a:pt x="48" y="98"/>
                      <a:pt x="52" y="98"/>
                      <a:pt x="54" y="97"/>
                    </a:cubicBezTo>
                    <a:cubicBezTo>
                      <a:pt x="58" y="95"/>
                      <a:pt x="59" y="89"/>
                      <a:pt x="59" y="84"/>
                    </a:cubicBezTo>
                    <a:cubicBezTo>
                      <a:pt x="59" y="75"/>
                      <a:pt x="60" y="65"/>
                      <a:pt x="68" y="60"/>
                    </a:cubicBezTo>
                    <a:cubicBezTo>
                      <a:pt x="72" y="58"/>
                      <a:pt x="77" y="57"/>
                      <a:pt x="80" y="54"/>
                    </a:cubicBezTo>
                    <a:cubicBezTo>
                      <a:pt x="82" y="50"/>
                      <a:pt x="80" y="45"/>
                      <a:pt x="78" y="42"/>
                    </a:cubicBezTo>
                    <a:cubicBezTo>
                      <a:pt x="76" y="39"/>
                      <a:pt x="72" y="36"/>
                      <a:pt x="70" y="33"/>
                    </a:cubicBezTo>
                    <a:cubicBezTo>
                      <a:pt x="64" y="25"/>
                      <a:pt x="64" y="14"/>
                      <a:pt x="69" y="7"/>
                    </a:cubicBezTo>
                    <a:cubicBezTo>
                      <a:pt x="71" y="5"/>
                      <a:pt x="72" y="2"/>
                      <a:pt x="70" y="1"/>
                    </a:cubicBezTo>
                    <a:cubicBezTo>
                      <a:pt x="70" y="1"/>
                      <a:pt x="69" y="1"/>
                      <a:pt x="69" y="1"/>
                    </a:cubicBezTo>
                    <a:cubicBezTo>
                      <a:pt x="63" y="0"/>
                      <a:pt x="57" y="0"/>
                      <a:pt x="53" y="3"/>
                    </a:cubicBezTo>
                    <a:cubicBezTo>
                      <a:pt x="50" y="6"/>
                      <a:pt x="48" y="9"/>
                      <a:pt x="47" y="13"/>
                    </a:cubicBezTo>
                    <a:cubicBezTo>
                      <a:pt x="45" y="16"/>
                      <a:pt x="44" y="20"/>
                      <a:pt x="40" y="22"/>
                    </a:cubicBezTo>
                    <a:cubicBezTo>
                      <a:pt x="37" y="24"/>
                      <a:pt x="32" y="24"/>
                      <a:pt x="30" y="20"/>
                    </a:cubicBezTo>
                    <a:cubicBezTo>
                      <a:pt x="26" y="23"/>
                      <a:pt x="24" y="28"/>
                      <a:pt x="26" y="32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6" y="36"/>
                      <a:pt x="12" y="36"/>
                      <a:pt x="9" y="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6" name="Google Shape;1416;p20"/>
          <p:cNvGrpSpPr/>
          <p:nvPr/>
        </p:nvGrpSpPr>
        <p:grpSpPr>
          <a:xfrm>
            <a:off x="-212390" y="-166625"/>
            <a:ext cx="9865991" cy="5552783"/>
            <a:chOff x="-212390" y="-166625"/>
            <a:chExt cx="9865991" cy="5552783"/>
          </a:xfrm>
        </p:grpSpPr>
        <p:grpSp>
          <p:nvGrpSpPr>
            <p:cNvPr id="1417" name="Google Shape;1417;p20"/>
            <p:cNvGrpSpPr/>
            <p:nvPr/>
          </p:nvGrpSpPr>
          <p:grpSpPr>
            <a:xfrm>
              <a:off x="-212390" y="-166625"/>
              <a:ext cx="1591085" cy="1563580"/>
              <a:chOff x="-212390" y="-166625"/>
              <a:chExt cx="1591085" cy="1563580"/>
            </a:xfrm>
          </p:grpSpPr>
          <p:grpSp>
            <p:nvGrpSpPr>
              <p:cNvPr id="1418" name="Google Shape;1418;p20"/>
              <p:cNvGrpSpPr/>
              <p:nvPr/>
            </p:nvGrpSpPr>
            <p:grpSpPr>
              <a:xfrm rot="4628269">
                <a:off x="242638" y="-70101"/>
                <a:ext cx="1028217" cy="1041134"/>
                <a:chOff x="1328851" y="2829038"/>
                <a:chExt cx="1032888" cy="1045863"/>
              </a:xfrm>
            </p:grpSpPr>
            <p:grpSp>
              <p:nvGrpSpPr>
                <p:cNvPr id="1419" name="Google Shape;1419;p20"/>
                <p:cNvGrpSpPr/>
                <p:nvPr/>
              </p:nvGrpSpPr>
              <p:grpSpPr>
                <a:xfrm>
                  <a:off x="1436226" y="3128776"/>
                  <a:ext cx="925513" cy="746125"/>
                  <a:chOff x="1436226" y="3128776"/>
                  <a:chExt cx="925513" cy="746125"/>
                </a:xfrm>
              </p:grpSpPr>
              <p:sp>
                <p:nvSpPr>
                  <p:cNvPr id="1420" name="Google Shape;1420;p20"/>
                  <p:cNvSpPr/>
                  <p:nvPr/>
                </p:nvSpPr>
                <p:spPr>
                  <a:xfrm>
                    <a:off x="1436226" y="3128776"/>
                    <a:ext cx="925513" cy="746125"/>
                  </a:xfrm>
                  <a:custGeom>
                    <a:rect b="b" l="l" r="r" t="t"/>
                    <a:pathLst>
                      <a:path extrusionOk="0" h="365" w="453">
                        <a:moveTo>
                          <a:pt x="0" y="329"/>
                        </a:moveTo>
                        <a:cubicBezTo>
                          <a:pt x="0" y="329"/>
                          <a:pt x="1" y="231"/>
                          <a:pt x="48" y="179"/>
                        </a:cubicBezTo>
                        <a:cubicBezTo>
                          <a:pt x="96" y="127"/>
                          <a:pt x="139" y="158"/>
                          <a:pt x="177" y="124"/>
                        </a:cubicBezTo>
                        <a:cubicBezTo>
                          <a:pt x="231" y="76"/>
                          <a:pt x="233" y="47"/>
                          <a:pt x="276" y="28"/>
                        </a:cubicBezTo>
                        <a:cubicBezTo>
                          <a:pt x="340" y="0"/>
                          <a:pt x="403" y="58"/>
                          <a:pt x="453" y="34"/>
                        </a:cubicBezTo>
                        <a:cubicBezTo>
                          <a:pt x="453" y="34"/>
                          <a:pt x="432" y="56"/>
                          <a:pt x="427" y="92"/>
                        </a:cubicBezTo>
                        <a:cubicBezTo>
                          <a:pt x="422" y="130"/>
                          <a:pt x="424" y="157"/>
                          <a:pt x="392" y="187"/>
                        </a:cubicBezTo>
                        <a:cubicBezTo>
                          <a:pt x="350" y="227"/>
                          <a:pt x="307" y="221"/>
                          <a:pt x="279" y="246"/>
                        </a:cubicBezTo>
                        <a:cubicBezTo>
                          <a:pt x="250" y="271"/>
                          <a:pt x="224" y="317"/>
                          <a:pt x="170" y="341"/>
                        </a:cubicBezTo>
                        <a:cubicBezTo>
                          <a:pt x="117" y="365"/>
                          <a:pt x="0" y="329"/>
                          <a:pt x="0" y="3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1" name="Google Shape;1421;p20"/>
                  <p:cNvSpPr/>
                  <p:nvPr/>
                </p:nvSpPr>
                <p:spPr>
                  <a:xfrm>
                    <a:off x="1436226" y="3279588"/>
                    <a:ext cx="795338" cy="522288"/>
                  </a:xfrm>
                  <a:custGeom>
                    <a:rect b="b" l="l" r="r" t="t"/>
                    <a:pathLst>
                      <a:path extrusionOk="0" h="255" w="389">
                        <a:moveTo>
                          <a:pt x="389" y="0"/>
                        </a:moveTo>
                        <a:cubicBezTo>
                          <a:pt x="389" y="0"/>
                          <a:pt x="140" y="129"/>
                          <a:pt x="0" y="25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lt2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22" name="Google Shape;1422;p20"/>
                <p:cNvGrpSpPr/>
                <p:nvPr/>
              </p:nvGrpSpPr>
              <p:grpSpPr>
                <a:xfrm>
                  <a:off x="1328851" y="2829038"/>
                  <a:ext cx="681038" cy="977901"/>
                  <a:chOff x="874251" y="2777938"/>
                  <a:chExt cx="681038" cy="977901"/>
                </a:xfrm>
              </p:grpSpPr>
              <p:sp>
                <p:nvSpPr>
                  <p:cNvPr id="1423" name="Google Shape;1423;p20"/>
                  <p:cNvSpPr/>
                  <p:nvPr/>
                </p:nvSpPr>
                <p:spPr>
                  <a:xfrm>
                    <a:off x="874251" y="2777938"/>
                    <a:ext cx="681038" cy="977900"/>
                  </a:xfrm>
                  <a:custGeom>
                    <a:rect b="b" l="l" r="r" t="t"/>
                    <a:pathLst>
                      <a:path extrusionOk="0" h="479" w="333">
                        <a:moveTo>
                          <a:pt x="47" y="479"/>
                        </a:moveTo>
                        <a:cubicBezTo>
                          <a:pt x="47" y="479"/>
                          <a:pt x="0" y="393"/>
                          <a:pt x="16" y="324"/>
                        </a:cubicBezTo>
                        <a:cubicBezTo>
                          <a:pt x="32" y="255"/>
                          <a:pt x="85" y="261"/>
                          <a:pt x="101" y="214"/>
                        </a:cubicBezTo>
                        <a:cubicBezTo>
                          <a:pt x="125" y="145"/>
                          <a:pt x="113" y="118"/>
                          <a:pt x="140" y="81"/>
                        </a:cubicBezTo>
                        <a:cubicBezTo>
                          <a:pt x="183" y="25"/>
                          <a:pt x="266" y="45"/>
                          <a:pt x="298" y="0"/>
                        </a:cubicBezTo>
                        <a:cubicBezTo>
                          <a:pt x="298" y="0"/>
                          <a:pt x="291" y="29"/>
                          <a:pt x="304" y="63"/>
                        </a:cubicBezTo>
                        <a:cubicBezTo>
                          <a:pt x="318" y="99"/>
                          <a:pt x="333" y="121"/>
                          <a:pt x="319" y="163"/>
                        </a:cubicBezTo>
                        <a:cubicBezTo>
                          <a:pt x="302" y="219"/>
                          <a:pt x="262" y="234"/>
                          <a:pt x="250" y="270"/>
                        </a:cubicBezTo>
                        <a:cubicBezTo>
                          <a:pt x="237" y="306"/>
                          <a:pt x="237" y="358"/>
                          <a:pt x="202" y="406"/>
                        </a:cubicBezTo>
                        <a:cubicBezTo>
                          <a:pt x="167" y="453"/>
                          <a:pt x="47" y="479"/>
                          <a:pt x="47" y="47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4" name="Google Shape;1424;p20"/>
                  <p:cNvSpPr/>
                  <p:nvPr/>
                </p:nvSpPr>
                <p:spPr>
                  <a:xfrm>
                    <a:off x="971088" y="2912876"/>
                    <a:ext cx="436563" cy="842963"/>
                  </a:xfrm>
                  <a:custGeom>
                    <a:rect b="b" l="l" r="r" t="t"/>
                    <a:pathLst>
                      <a:path extrusionOk="0" h="413" w="214">
                        <a:moveTo>
                          <a:pt x="214" y="0"/>
                        </a:moveTo>
                        <a:cubicBezTo>
                          <a:pt x="214" y="0"/>
                          <a:pt x="61" y="235"/>
                          <a:pt x="0" y="413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425" name="Google Shape;1425;p20"/>
              <p:cNvGrpSpPr/>
              <p:nvPr/>
            </p:nvGrpSpPr>
            <p:grpSpPr>
              <a:xfrm flipH="1" rot="9812552">
                <a:off x="-29760" y="10513"/>
                <a:ext cx="438639" cy="1352034"/>
                <a:chOff x="6201760" y="363211"/>
                <a:chExt cx="687704" cy="2119640"/>
              </a:xfrm>
            </p:grpSpPr>
            <p:sp>
              <p:nvSpPr>
                <p:cNvPr id="1426" name="Google Shape;1426;p20"/>
                <p:cNvSpPr/>
                <p:nvPr/>
              </p:nvSpPr>
              <p:spPr>
                <a:xfrm>
                  <a:off x="6462110" y="363211"/>
                  <a:ext cx="220663" cy="546100"/>
                </a:xfrm>
                <a:custGeom>
                  <a:rect b="b" l="l" r="r" t="t"/>
                  <a:pathLst>
                    <a:path extrusionOk="0" h="267" w="108">
                      <a:moveTo>
                        <a:pt x="30" y="267"/>
                      </a:moveTo>
                      <a:cubicBezTo>
                        <a:pt x="30" y="267"/>
                        <a:pt x="0" y="128"/>
                        <a:pt x="64" y="0"/>
                      </a:cubicBezTo>
                      <a:cubicBezTo>
                        <a:pt x="64" y="0"/>
                        <a:pt x="108" y="125"/>
                        <a:pt x="30" y="2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0"/>
                <p:cNvSpPr/>
                <p:nvPr/>
              </p:nvSpPr>
              <p:spPr>
                <a:xfrm>
                  <a:off x="6541485" y="563236"/>
                  <a:ext cx="292100" cy="596900"/>
                </a:xfrm>
                <a:custGeom>
                  <a:rect b="b" l="l" r="r" t="t"/>
                  <a:pathLst>
                    <a:path extrusionOk="0" h="292" w="143">
                      <a:moveTo>
                        <a:pt x="3" y="292"/>
                      </a:moveTo>
                      <a:cubicBezTo>
                        <a:pt x="3" y="292"/>
                        <a:pt x="0" y="119"/>
                        <a:pt x="117" y="0"/>
                      </a:cubicBezTo>
                      <a:cubicBezTo>
                        <a:pt x="117" y="0"/>
                        <a:pt x="143" y="155"/>
                        <a:pt x="3" y="29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0"/>
                <p:cNvSpPr/>
                <p:nvPr/>
              </p:nvSpPr>
              <p:spPr>
                <a:xfrm>
                  <a:off x="6208426" y="438150"/>
                  <a:ext cx="309563" cy="398463"/>
                </a:xfrm>
                <a:custGeom>
                  <a:rect b="b" l="l" r="r" t="t"/>
                  <a:pathLst>
                    <a:path extrusionOk="0" h="195" w="151">
                      <a:moveTo>
                        <a:pt x="151" y="195"/>
                      </a:moveTo>
                      <a:cubicBezTo>
                        <a:pt x="151" y="195"/>
                        <a:pt x="134" y="72"/>
                        <a:pt x="6" y="0"/>
                      </a:cubicBezTo>
                      <a:cubicBezTo>
                        <a:pt x="6" y="0"/>
                        <a:pt x="0" y="147"/>
                        <a:pt x="151" y="1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0"/>
                <p:cNvSpPr/>
                <p:nvPr/>
              </p:nvSpPr>
              <p:spPr>
                <a:xfrm>
                  <a:off x="6251288" y="758826"/>
                  <a:ext cx="306388" cy="487363"/>
                </a:xfrm>
                <a:custGeom>
                  <a:rect b="b" l="l" r="r" t="t"/>
                  <a:pathLst>
                    <a:path extrusionOk="0" h="238" w="150">
                      <a:moveTo>
                        <a:pt x="150" y="238"/>
                      </a:moveTo>
                      <a:cubicBezTo>
                        <a:pt x="150" y="238"/>
                        <a:pt x="137" y="84"/>
                        <a:pt x="0" y="0"/>
                      </a:cubicBezTo>
                      <a:cubicBezTo>
                        <a:pt x="0" y="0"/>
                        <a:pt x="0" y="136"/>
                        <a:pt x="150" y="2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0"/>
                <p:cNvSpPr/>
                <p:nvPr/>
              </p:nvSpPr>
              <p:spPr>
                <a:xfrm>
                  <a:off x="6564026" y="871539"/>
                  <a:ext cx="325438" cy="573088"/>
                </a:xfrm>
                <a:custGeom>
                  <a:rect b="b" l="l" r="r" t="t"/>
                  <a:pathLst>
                    <a:path extrusionOk="0" h="280" w="159">
                      <a:moveTo>
                        <a:pt x="1" y="280"/>
                      </a:moveTo>
                      <a:cubicBezTo>
                        <a:pt x="0" y="280"/>
                        <a:pt x="29" y="96"/>
                        <a:pt x="159" y="0"/>
                      </a:cubicBezTo>
                      <a:cubicBezTo>
                        <a:pt x="159" y="0"/>
                        <a:pt x="151" y="193"/>
                        <a:pt x="1" y="28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0"/>
                <p:cNvSpPr/>
                <p:nvPr/>
              </p:nvSpPr>
              <p:spPr>
                <a:xfrm>
                  <a:off x="6213188" y="1060451"/>
                  <a:ext cx="355600" cy="447675"/>
                </a:xfrm>
                <a:custGeom>
                  <a:rect b="b" l="l" r="r" t="t"/>
                  <a:pathLst>
                    <a:path extrusionOk="0" h="219" w="174">
                      <a:moveTo>
                        <a:pt x="174" y="219"/>
                      </a:moveTo>
                      <a:cubicBezTo>
                        <a:pt x="174" y="219"/>
                        <a:pt x="154" y="81"/>
                        <a:pt x="0" y="0"/>
                      </a:cubicBezTo>
                      <a:cubicBezTo>
                        <a:pt x="0" y="0"/>
                        <a:pt x="12" y="139"/>
                        <a:pt x="174" y="21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2" name="Google Shape;1432;p20"/>
                <p:cNvSpPr/>
                <p:nvPr/>
              </p:nvSpPr>
              <p:spPr>
                <a:xfrm>
                  <a:off x="6562122" y="1190298"/>
                  <a:ext cx="317500" cy="519113"/>
                </a:xfrm>
                <a:custGeom>
                  <a:rect b="b" l="l" r="r" t="t"/>
                  <a:pathLst>
                    <a:path extrusionOk="0" h="254" w="156">
                      <a:moveTo>
                        <a:pt x="0" y="254"/>
                      </a:moveTo>
                      <a:cubicBezTo>
                        <a:pt x="0" y="254"/>
                        <a:pt x="25" y="96"/>
                        <a:pt x="156" y="0"/>
                      </a:cubicBezTo>
                      <a:cubicBezTo>
                        <a:pt x="156" y="0"/>
                        <a:pt x="141" y="170"/>
                        <a:pt x="0" y="2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20"/>
                <p:cNvSpPr/>
                <p:nvPr/>
              </p:nvSpPr>
              <p:spPr>
                <a:xfrm>
                  <a:off x="6201760" y="1290311"/>
                  <a:ext cx="360363" cy="487363"/>
                </a:xfrm>
                <a:custGeom>
                  <a:rect b="b" l="l" r="r" t="t"/>
                  <a:pathLst>
                    <a:path extrusionOk="0" h="238" w="176">
                      <a:moveTo>
                        <a:pt x="176" y="238"/>
                      </a:moveTo>
                      <a:cubicBezTo>
                        <a:pt x="176" y="238"/>
                        <a:pt x="142" y="72"/>
                        <a:pt x="0" y="0"/>
                      </a:cubicBezTo>
                      <a:cubicBezTo>
                        <a:pt x="0" y="0"/>
                        <a:pt x="26" y="176"/>
                        <a:pt x="176" y="2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4" name="Google Shape;1434;p20"/>
                <p:cNvSpPr/>
                <p:nvPr/>
              </p:nvSpPr>
              <p:spPr>
                <a:xfrm>
                  <a:off x="6555772" y="1579236"/>
                  <a:ext cx="298450" cy="352425"/>
                </a:xfrm>
                <a:custGeom>
                  <a:rect b="b" l="l" r="r" t="t"/>
                  <a:pathLst>
                    <a:path extrusionOk="0" h="173" w="146">
                      <a:moveTo>
                        <a:pt x="0" y="173"/>
                      </a:moveTo>
                      <a:cubicBezTo>
                        <a:pt x="0" y="173"/>
                        <a:pt x="29" y="63"/>
                        <a:pt x="146" y="0"/>
                      </a:cubicBezTo>
                      <a:cubicBezTo>
                        <a:pt x="146" y="0"/>
                        <a:pt x="105" y="131"/>
                        <a:pt x="0" y="17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5" name="Google Shape;1435;p20"/>
                <p:cNvSpPr/>
                <p:nvPr/>
              </p:nvSpPr>
              <p:spPr>
                <a:xfrm>
                  <a:off x="6212872" y="1614161"/>
                  <a:ext cx="338138" cy="374650"/>
                </a:xfrm>
                <a:custGeom>
                  <a:rect b="b" l="l" r="r" t="t"/>
                  <a:pathLst>
                    <a:path extrusionOk="0" h="184" w="166">
                      <a:moveTo>
                        <a:pt x="166" y="184"/>
                      </a:moveTo>
                      <a:cubicBezTo>
                        <a:pt x="166" y="184"/>
                        <a:pt x="138" y="73"/>
                        <a:pt x="0" y="0"/>
                      </a:cubicBezTo>
                      <a:cubicBezTo>
                        <a:pt x="0" y="0"/>
                        <a:pt x="33" y="135"/>
                        <a:pt x="166" y="1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20"/>
                <p:cNvSpPr/>
                <p:nvPr/>
              </p:nvSpPr>
              <p:spPr>
                <a:xfrm>
                  <a:off x="6492588" y="666751"/>
                  <a:ext cx="165100" cy="1816100"/>
                </a:xfrm>
                <a:custGeom>
                  <a:rect b="b" l="l" r="r" t="t"/>
                  <a:pathLst>
                    <a:path extrusionOk="0" h="888" w="81">
                      <a:moveTo>
                        <a:pt x="6" y="888"/>
                      </a:moveTo>
                      <a:cubicBezTo>
                        <a:pt x="6" y="888"/>
                        <a:pt x="81" y="499"/>
                        <a:pt x="0" y="0"/>
                      </a:cubicBezTo>
                    </a:path>
                  </a:pathLst>
                </a:custGeom>
                <a:noFill/>
                <a:ln cap="flat" cmpd="sng" w="11100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37" name="Google Shape;1437;p20"/>
            <p:cNvSpPr/>
            <p:nvPr/>
          </p:nvSpPr>
          <p:spPr>
            <a:xfrm rot="-5683081">
              <a:off x="8736671" y="4455811"/>
              <a:ext cx="731929" cy="1045271"/>
            </a:xfrm>
            <a:custGeom>
              <a:rect b="b" l="l" r="r" t="t"/>
              <a:pathLst>
                <a:path extrusionOk="0" h="188" w="132">
                  <a:moveTo>
                    <a:pt x="87" y="52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6" y="49"/>
                    <a:pt x="86" y="47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38"/>
                    <a:pt x="86" y="29"/>
                    <a:pt x="90" y="22"/>
                  </a:cubicBezTo>
                  <a:cubicBezTo>
                    <a:pt x="93" y="14"/>
                    <a:pt x="99" y="8"/>
                    <a:pt x="104" y="2"/>
                  </a:cubicBezTo>
                  <a:cubicBezTo>
                    <a:pt x="104" y="1"/>
                    <a:pt x="105" y="0"/>
                    <a:pt x="107" y="2"/>
                  </a:cubicBezTo>
                  <a:cubicBezTo>
                    <a:pt x="108" y="3"/>
                    <a:pt x="108" y="5"/>
                    <a:pt x="109" y="7"/>
                  </a:cubicBezTo>
                  <a:cubicBezTo>
                    <a:pt x="109" y="7"/>
                    <a:pt x="109" y="8"/>
                    <a:pt x="109" y="9"/>
                  </a:cubicBezTo>
                  <a:cubicBezTo>
                    <a:pt x="110" y="17"/>
                    <a:pt x="110" y="26"/>
                    <a:pt x="106" y="33"/>
                  </a:cubicBezTo>
                  <a:cubicBezTo>
                    <a:pt x="102" y="42"/>
                    <a:pt x="95" y="49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8"/>
                    <a:pt x="86" y="60"/>
                    <a:pt x="85" y="61"/>
                  </a:cubicBezTo>
                  <a:cubicBezTo>
                    <a:pt x="95" y="53"/>
                    <a:pt x="108" y="48"/>
                    <a:pt x="120" y="47"/>
                  </a:cubicBezTo>
                  <a:cubicBezTo>
                    <a:pt x="123" y="47"/>
                    <a:pt x="127" y="48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1" y="50"/>
                    <a:pt x="132" y="50"/>
                    <a:pt x="131" y="52"/>
                  </a:cubicBezTo>
                  <a:cubicBezTo>
                    <a:pt x="130" y="54"/>
                    <a:pt x="127" y="56"/>
                    <a:pt x="124" y="58"/>
                  </a:cubicBezTo>
                  <a:cubicBezTo>
                    <a:pt x="124" y="58"/>
                    <a:pt x="122" y="60"/>
                    <a:pt x="120" y="61"/>
                  </a:cubicBezTo>
                  <a:cubicBezTo>
                    <a:pt x="112" y="67"/>
                    <a:pt x="102" y="70"/>
                    <a:pt x="92" y="69"/>
                  </a:cubicBezTo>
                  <a:cubicBezTo>
                    <a:pt x="88" y="69"/>
                    <a:pt x="85" y="68"/>
                    <a:pt x="82" y="66"/>
                  </a:cubicBezTo>
                  <a:cubicBezTo>
                    <a:pt x="77" y="74"/>
                    <a:pt x="72" y="80"/>
                    <a:pt x="67" y="87"/>
                  </a:cubicBezTo>
                  <a:cubicBezTo>
                    <a:pt x="78" y="81"/>
                    <a:pt x="93" y="78"/>
                    <a:pt x="105" y="81"/>
                  </a:cubicBezTo>
                  <a:cubicBezTo>
                    <a:pt x="108" y="82"/>
                    <a:pt x="112" y="83"/>
                    <a:pt x="114" y="85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6" y="86"/>
                    <a:pt x="116" y="87"/>
                    <a:pt x="115" y="88"/>
                  </a:cubicBezTo>
                  <a:cubicBezTo>
                    <a:pt x="113" y="91"/>
                    <a:pt x="109" y="92"/>
                    <a:pt x="106" y="94"/>
                  </a:cubicBezTo>
                  <a:cubicBezTo>
                    <a:pt x="98" y="99"/>
                    <a:pt x="90" y="101"/>
                    <a:pt x="82" y="101"/>
                  </a:cubicBezTo>
                  <a:cubicBezTo>
                    <a:pt x="75" y="101"/>
                    <a:pt x="69" y="98"/>
                    <a:pt x="64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2" y="94"/>
                    <a:pt x="62" y="94"/>
                    <a:pt x="61" y="95"/>
                  </a:cubicBezTo>
                  <a:cubicBezTo>
                    <a:pt x="55" y="103"/>
                    <a:pt x="50" y="112"/>
                    <a:pt x="46" y="122"/>
                  </a:cubicBezTo>
                  <a:cubicBezTo>
                    <a:pt x="47" y="121"/>
                    <a:pt x="48" y="121"/>
                    <a:pt x="49" y="120"/>
                  </a:cubicBezTo>
                  <a:cubicBezTo>
                    <a:pt x="59" y="115"/>
                    <a:pt x="71" y="113"/>
                    <a:pt x="83" y="115"/>
                  </a:cubicBezTo>
                  <a:cubicBezTo>
                    <a:pt x="87" y="116"/>
                    <a:pt x="92" y="118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2"/>
                    <a:pt x="97" y="123"/>
                    <a:pt x="97" y="123"/>
                  </a:cubicBezTo>
                  <a:cubicBezTo>
                    <a:pt x="97" y="125"/>
                    <a:pt x="98" y="124"/>
                    <a:pt x="96" y="125"/>
                  </a:cubicBezTo>
                  <a:cubicBezTo>
                    <a:pt x="86" y="132"/>
                    <a:pt x="73" y="135"/>
                    <a:pt x="60" y="134"/>
                  </a:cubicBezTo>
                  <a:cubicBezTo>
                    <a:pt x="54" y="134"/>
                    <a:pt x="49" y="131"/>
                    <a:pt x="45" y="127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0" y="134"/>
                    <a:pt x="38" y="142"/>
                    <a:pt x="36" y="150"/>
                  </a:cubicBezTo>
                  <a:cubicBezTo>
                    <a:pt x="34" y="160"/>
                    <a:pt x="34" y="170"/>
                    <a:pt x="35" y="180"/>
                  </a:cubicBezTo>
                  <a:cubicBezTo>
                    <a:pt x="35" y="182"/>
                    <a:pt x="35" y="184"/>
                    <a:pt x="36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5"/>
                    <a:pt x="33" y="183"/>
                    <a:pt x="33" y="181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1" y="166"/>
                    <a:pt x="32" y="151"/>
                    <a:pt x="36" y="138"/>
                  </a:cubicBezTo>
                  <a:cubicBezTo>
                    <a:pt x="36" y="137"/>
                    <a:pt x="37" y="137"/>
                    <a:pt x="37" y="137"/>
                  </a:cubicBezTo>
                  <a:cubicBezTo>
                    <a:pt x="21" y="138"/>
                    <a:pt x="6" y="126"/>
                    <a:pt x="2" y="111"/>
                  </a:cubicBezTo>
                  <a:cubicBezTo>
                    <a:pt x="2" y="108"/>
                    <a:pt x="1" y="104"/>
                    <a:pt x="1" y="101"/>
                  </a:cubicBezTo>
                  <a:cubicBezTo>
                    <a:pt x="0" y="100"/>
                    <a:pt x="3" y="99"/>
                    <a:pt x="5" y="99"/>
                  </a:cubicBezTo>
                  <a:cubicBezTo>
                    <a:pt x="10" y="99"/>
                    <a:pt x="15" y="101"/>
                    <a:pt x="19" y="104"/>
                  </a:cubicBezTo>
                  <a:cubicBezTo>
                    <a:pt x="25" y="107"/>
                    <a:pt x="30" y="111"/>
                    <a:pt x="32" y="117"/>
                  </a:cubicBezTo>
                  <a:cubicBezTo>
                    <a:pt x="35" y="122"/>
                    <a:pt x="36" y="128"/>
                    <a:pt x="38" y="133"/>
                  </a:cubicBezTo>
                  <a:cubicBezTo>
                    <a:pt x="41" y="123"/>
                    <a:pt x="46" y="114"/>
                    <a:pt x="51" y="106"/>
                  </a:cubicBezTo>
                  <a:cubicBezTo>
                    <a:pt x="47" y="106"/>
                    <a:pt x="43" y="105"/>
                    <a:pt x="40" y="103"/>
                  </a:cubicBezTo>
                  <a:cubicBezTo>
                    <a:pt x="27" y="95"/>
                    <a:pt x="22" y="78"/>
                    <a:pt x="23" y="67"/>
                  </a:cubicBezTo>
                  <a:cubicBezTo>
                    <a:pt x="23" y="66"/>
                    <a:pt x="23" y="61"/>
                    <a:pt x="27" y="61"/>
                  </a:cubicBezTo>
                  <a:cubicBezTo>
                    <a:pt x="29" y="62"/>
                    <a:pt x="31" y="64"/>
                    <a:pt x="34" y="66"/>
                  </a:cubicBezTo>
                  <a:cubicBezTo>
                    <a:pt x="41" y="73"/>
                    <a:pt x="48" y="80"/>
                    <a:pt x="52" y="89"/>
                  </a:cubicBezTo>
                  <a:cubicBezTo>
                    <a:pt x="53" y="93"/>
                    <a:pt x="54" y="98"/>
                    <a:pt x="53" y="103"/>
                  </a:cubicBezTo>
                  <a:cubicBezTo>
                    <a:pt x="60" y="93"/>
                    <a:pt x="67" y="83"/>
                    <a:pt x="74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57" y="69"/>
                    <a:pt x="49" y="52"/>
                    <a:pt x="53" y="38"/>
                  </a:cubicBezTo>
                  <a:cubicBezTo>
                    <a:pt x="54" y="35"/>
                    <a:pt x="56" y="30"/>
                    <a:pt x="58" y="33"/>
                  </a:cubicBezTo>
                  <a:cubicBezTo>
                    <a:pt x="62" y="37"/>
                    <a:pt x="65" y="42"/>
                    <a:pt x="68" y="46"/>
                  </a:cubicBezTo>
                  <a:cubicBezTo>
                    <a:pt x="72" y="51"/>
                    <a:pt x="74" y="56"/>
                    <a:pt x="76" y="62"/>
                  </a:cubicBezTo>
                  <a:cubicBezTo>
                    <a:pt x="76" y="65"/>
                    <a:pt x="76" y="67"/>
                    <a:pt x="76" y="69"/>
                  </a:cubicBezTo>
                  <a:cubicBezTo>
                    <a:pt x="76" y="69"/>
                    <a:pt x="77" y="69"/>
                    <a:pt x="77" y="69"/>
                  </a:cubicBezTo>
                  <a:cubicBezTo>
                    <a:pt x="80" y="63"/>
                    <a:pt x="84" y="58"/>
                    <a:pt x="87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"/>
          <p:cNvGrpSpPr/>
          <p:nvPr/>
        </p:nvGrpSpPr>
        <p:grpSpPr>
          <a:xfrm>
            <a:off x="-1311026" y="-173914"/>
            <a:ext cx="14081785" cy="8880589"/>
            <a:chOff x="-1311026" y="-173914"/>
            <a:chExt cx="14081785" cy="8880589"/>
          </a:xfrm>
        </p:grpSpPr>
        <p:sp>
          <p:nvSpPr>
            <p:cNvPr id="135" name="Google Shape;135;p3"/>
            <p:cNvSpPr/>
            <p:nvPr/>
          </p:nvSpPr>
          <p:spPr>
            <a:xfrm rot="1376386">
              <a:off x="6743968" y="2437494"/>
              <a:ext cx="5462581" cy="4003529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 rot="2699993">
              <a:off x="-754339" y="3869132"/>
              <a:ext cx="4940698" cy="3621037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 rot="10800000">
              <a:off x="-795435" y="-173914"/>
              <a:ext cx="2783699" cy="20401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3"/>
          <p:cNvSpPr txBox="1"/>
          <p:nvPr>
            <p:ph type="title"/>
          </p:nvPr>
        </p:nvSpPr>
        <p:spPr>
          <a:xfrm>
            <a:off x="1574575" y="2250988"/>
            <a:ext cx="599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9" name="Google Shape;139;p3"/>
          <p:cNvSpPr txBox="1"/>
          <p:nvPr>
            <p:ph hasCustomPrompt="1" idx="2" type="title"/>
          </p:nvPr>
        </p:nvSpPr>
        <p:spPr>
          <a:xfrm>
            <a:off x="4019600" y="1436788"/>
            <a:ext cx="1105200" cy="7380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>
            <a:off x="-234569" y="336184"/>
            <a:ext cx="9816938" cy="5755669"/>
            <a:chOff x="-234569" y="336184"/>
            <a:chExt cx="9816938" cy="5755669"/>
          </a:xfrm>
        </p:grpSpPr>
        <p:grpSp>
          <p:nvGrpSpPr>
            <p:cNvPr id="141" name="Google Shape;141;p3"/>
            <p:cNvGrpSpPr/>
            <p:nvPr/>
          </p:nvGrpSpPr>
          <p:grpSpPr>
            <a:xfrm flipH="1" rot="-726925">
              <a:off x="132765" y="3889226"/>
              <a:ext cx="699269" cy="2153225"/>
              <a:chOff x="6208426" y="385764"/>
              <a:chExt cx="681038" cy="2097087"/>
            </a:xfrm>
          </p:grpSpPr>
          <p:sp>
            <p:nvSpPr>
              <p:cNvPr id="142" name="Google Shape;142;p3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3"/>
            <p:cNvGrpSpPr/>
            <p:nvPr/>
          </p:nvGrpSpPr>
          <p:grpSpPr>
            <a:xfrm rot="-6576223">
              <a:off x="395316" y="4436425"/>
              <a:ext cx="1019137" cy="1058821"/>
              <a:chOff x="2854563" y="128001"/>
              <a:chExt cx="1019176" cy="1058861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" name="Google Shape;160;p3"/>
            <p:cNvGrpSpPr/>
            <p:nvPr/>
          </p:nvGrpSpPr>
          <p:grpSpPr>
            <a:xfrm rot="10376763">
              <a:off x="8489207" y="395645"/>
              <a:ext cx="1032856" cy="1045830"/>
              <a:chOff x="1328851" y="2829038"/>
              <a:chExt cx="1032888" cy="1045863"/>
            </a:xfrm>
          </p:grpSpPr>
          <p:grpSp>
            <p:nvGrpSpPr>
              <p:cNvPr id="161" name="Google Shape;161;p3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162" name="Google Shape;162;p3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4" name="Google Shape;164;p3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165" name="Google Shape;165;p3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7" name="Google Shape;167;p3"/>
            <p:cNvGrpSpPr/>
            <p:nvPr/>
          </p:nvGrpSpPr>
          <p:grpSpPr>
            <a:xfrm rot="5400000">
              <a:off x="-361569" y="1292234"/>
              <a:ext cx="1406526" cy="1152525"/>
              <a:chOff x="2208951" y="3779189"/>
              <a:chExt cx="1406526" cy="1152525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8" name="Google Shape;178;p3"/>
          <p:cNvGrpSpPr/>
          <p:nvPr/>
        </p:nvGrpSpPr>
        <p:grpSpPr>
          <a:xfrm>
            <a:off x="779722" y="336163"/>
            <a:ext cx="7865728" cy="4421552"/>
            <a:chOff x="779722" y="336163"/>
            <a:chExt cx="7865728" cy="4421552"/>
          </a:xfrm>
        </p:grpSpPr>
        <p:sp>
          <p:nvSpPr>
            <p:cNvPr id="179" name="Google Shape;179;p3"/>
            <p:cNvSpPr/>
            <p:nvPr/>
          </p:nvSpPr>
          <p:spPr>
            <a:xfrm rot="6335869">
              <a:off x="6099116" y="468225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 rot="-6395795">
              <a:off x="812379" y="289841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 rot="10229135">
              <a:off x="8444666" y="35003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 rot="-7109889">
              <a:off x="4569766" y="452421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9900703">
              <a:off x="2104891" y="452421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21"/>
          <p:cNvGrpSpPr/>
          <p:nvPr/>
        </p:nvGrpSpPr>
        <p:grpSpPr>
          <a:xfrm>
            <a:off x="-467168" y="-660813"/>
            <a:ext cx="9819993" cy="7117687"/>
            <a:chOff x="-467168" y="-660813"/>
            <a:chExt cx="9819993" cy="7117687"/>
          </a:xfrm>
        </p:grpSpPr>
        <p:sp>
          <p:nvSpPr>
            <p:cNvPr id="1440" name="Google Shape;1440;p21"/>
            <p:cNvSpPr/>
            <p:nvPr/>
          </p:nvSpPr>
          <p:spPr>
            <a:xfrm rot="-5400000">
              <a:off x="7617150" y="-393288"/>
              <a:ext cx="2003201" cy="14681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1"/>
            <p:cNvSpPr/>
            <p:nvPr/>
          </p:nvSpPr>
          <p:spPr>
            <a:xfrm rot="4500004">
              <a:off x="-506176" y="4242160"/>
              <a:ext cx="2345466" cy="17189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2" name="Google Shape;1442;p21"/>
          <p:cNvSpPr txBox="1"/>
          <p:nvPr>
            <p:ph idx="1" type="subTitle"/>
          </p:nvPr>
        </p:nvSpPr>
        <p:spPr>
          <a:xfrm>
            <a:off x="5964424" y="1369975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443" name="Google Shape;14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44" name="Google Shape;1444;p21"/>
          <p:cNvGrpSpPr/>
          <p:nvPr/>
        </p:nvGrpSpPr>
        <p:grpSpPr>
          <a:xfrm>
            <a:off x="380970" y="1907270"/>
            <a:ext cx="8262105" cy="2896327"/>
            <a:chOff x="380970" y="1907270"/>
            <a:chExt cx="8262105" cy="2896327"/>
          </a:xfrm>
        </p:grpSpPr>
        <p:sp>
          <p:nvSpPr>
            <p:cNvPr id="1445" name="Google Shape;1445;p21"/>
            <p:cNvSpPr/>
            <p:nvPr/>
          </p:nvSpPr>
          <p:spPr>
            <a:xfrm rot="-6395770">
              <a:off x="7637571" y="46497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1"/>
            <p:cNvSpPr/>
            <p:nvPr/>
          </p:nvSpPr>
          <p:spPr>
            <a:xfrm rot="9374665">
              <a:off x="404395" y="345419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1"/>
            <p:cNvSpPr/>
            <p:nvPr/>
          </p:nvSpPr>
          <p:spPr>
            <a:xfrm rot="3065476">
              <a:off x="8482495" y="1930695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8" name="Google Shape;1448;p21"/>
          <p:cNvGrpSpPr/>
          <p:nvPr/>
        </p:nvGrpSpPr>
        <p:grpSpPr>
          <a:xfrm>
            <a:off x="929985" y="372682"/>
            <a:ext cx="7844515" cy="4222640"/>
            <a:chOff x="929985" y="372682"/>
            <a:chExt cx="7844515" cy="4222640"/>
          </a:xfrm>
        </p:grpSpPr>
        <p:grpSp>
          <p:nvGrpSpPr>
            <p:cNvPr id="1449" name="Google Shape;1449;p21"/>
            <p:cNvGrpSpPr/>
            <p:nvPr/>
          </p:nvGrpSpPr>
          <p:grpSpPr>
            <a:xfrm>
              <a:off x="8359510" y="4433007"/>
              <a:ext cx="414990" cy="162315"/>
              <a:chOff x="2449035" y="2357907"/>
              <a:chExt cx="414990" cy="162315"/>
            </a:xfrm>
          </p:grpSpPr>
          <p:sp>
            <p:nvSpPr>
              <p:cNvPr id="1450" name="Google Shape;1450;p21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1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1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1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21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21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1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1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8" name="Google Shape;1458;p21"/>
            <p:cNvGrpSpPr/>
            <p:nvPr/>
          </p:nvGrpSpPr>
          <p:grpSpPr>
            <a:xfrm>
              <a:off x="929985" y="372682"/>
              <a:ext cx="414990" cy="162315"/>
              <a:chOff x="2449035" y="2357907"/>
              <a:chExt cx="414990" cy="162315"/>
            </a:xfrm>
          </p:grpSpPr>
          <p:sp>
            <p:nvSpPr>
              <p:cNvPr id="1459" name="Google Shape;1459;p21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1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1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1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1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1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1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7" name="Google Shape;1467;p21"/>
          <p:cNvSpPr txBox="1"/>
          <p:nvPr>
            <p:ph idx="2" type="subTitle"/>
          </p:nvPr>
        </p:nvSpPr>
        <p:spPr>
          <a:xfrm>
            <a:off x="719876" y="1904813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8" name="Google Shape;1468;p21"/>
          <p:cNvSpPr txBox="1"/>
          <p:nvPr>
            <p:ph idx="3" type="subTitle"/>
          </p:nvPr>
        </p:nvSpPr>
        <p:spPr>
          <a:xfrm>
            <a:off x="3342150" y="1904813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9" name="Google Shape;1469;p21"/>
          <p:cNvSpPr txBox="1"/>
          <p:nvPr>
            <p:ph idx="4" type="subTitle"/>
          </p:nvPr>
        </p:nvSpPr>
        <p:spPr>
          <a:xfrm>
            <a:off x="5964424" y="1904813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0" name="Google Shape;1470;p21"/>
          <p:cNvSpPr txBox="1"/>
          <p:nvPr>
            <p:ph idx="5" type="subTitle"/>
          </p:nvPr>
        </p:nvSpPr>
        <p:spPr>
          <a:xfrm>
            <a:off x="719876" y="345352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1" name="Google Shape;1471;p21"/>
          <p:cNvSpPr txBox="1"/>
          <p:nvPr>
            <p:ph idx="6" type="subTitle"/>
          </p:nvPr>
        </p:nvSpPr>
        <p:spPr>
          <a:xfrm>
            <a:off x="3342150" y="345352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2" name="Google Shape;1472;p21"/>
          <p:cNvSpPr txBox="1"/>
          <p:nvPr>
            <p:ph idx="7" type="subTitle"/>
          </p:nvPr>
        </p:nvSpPr>
        <p:spPr>
          <a:xfrm>
            <a:off x="5964424" y="3453525"/>
            <a:ext cx="24597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3" name="Google Shape;1473;p21"/>
          <p:cNvSpPr txBox="1"/>
          <p:nvPr>
            <p:ph idx="8" type="subTitle"/>
          </p:nvPr>
        </p:nvSpPr>
        <p:spPr>
          <a:xfrm>
            <a:off x="719876" y="13699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474" name="Google Shape;1474;p21"/>
          <p:cNvSpPr txBox="1"/>
          <p:nvPr>
            <p:ph idx="9" type="subTitle"/>
          </p:nvPr>
        </p:nvSpPr>
        <p:spPr>
          <a:xfrm>
            <a:off x="3342150" y="13699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475" name="Google Shape;1475;p21"/>
          <p:cNvSpPr txBox="1"/>
          <p:nvPr>
            <p:ph idx="13" type="subTitle"/>
          </p:nvPr>
        </p:nvSpPr>
        <p:spPr>
          <a:xfrm>
            <a:off x="719876" y="29141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476" name="Google Shape;1476;p21"/>
          <p:cNvSpPr txBox="1"/>
          <p:nvPr>
            <p:ph idx="14" type="subTitle"/>
          </p:nvPr>
        </p:nvSpPr>
        <p:spPr>
          <a:xfrm>
            <a:off x="3342300" y="29141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1477" name="Google Shape;1477;p21"/>
          <p:cNvSpPr txBox="1"/>
          <p:nvPr>
            <p:ph idx="15" type="subTitle"/>
          </p:nvPr>
        </p:nvSpPr>
        <p:spPr>
          <a:xfrm>
            <a:off x="5964724" y="29141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grpSp>
        <p:nvGrpSpPr>
          <p:cNvPr id="1478" name="Google Shape;1478;p21"/>
          <p:cNvGrpSpPr/>
          <p:nvPr/>
        </p:nvGrpSpPr>
        <p:grpSpPr>
          <a:xfrm>
            <a:off x="7559256" y="-7"/>
            <a:ext cx="1584742" cy="1411836"/>
            <a:chOff x="7559256" y="-7"/>
            <a:chExt cx="1584742" cy="1411836"/>
          </a:xfrm>
        </p:grpSpPr>
        <p:grpSp>
          <p:nvGrpSpPr>
            <p:cNvPr id="1479" name="Google Shape;1479;p21"/>
            <p:cNvGrpSpPr/>
            <p:nvPr/>
          </p:nvGrpSpPr>
          <p:grpSpPr>
            <a:xfrm rot="1980553">
              <a:off x="7656776" y="116220"/>
              <a:ext cx="584057" cy="531078"/>
              <a:chOff x="5486850" y="1709293"/>
              <a:chExt cx="848251" cy="771308"/>
            </a:xfrm>
          </p:grpSpPr>
          <p:sp>
            <p:nvSpPr>
              <p:cNvPr id="1480" name="Google Shape;1480;p21"/>
              <p:cNvSpPr/>
              <p:nvPr/>
            </p:nvSpPr>
            <p:spPr>
              <a:xfrm>
                <a:off x="5564713" y="1709293"/>
                <a:ext cx="770388" cy="771308"/>
              </a:xfrm>
              <a:custGeom>
                <a:rect b="b" l="l" r="r" t="t"/>
                <a:pathLst>
                  <a:path extrusionOk="0" h="178" w="178">
                    <a:moveTo>
                      <a:pt x="0" y="48"/>
                    </a:move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78" y="116"/>
                      <a:pt x="157" y="138"/>
                    </a:cubicBezTo>
                    <a:cubicBezTo>
                      <a:pt x="136" y="160"/>
                      <a:pt x="84" y="178"/>
                      <a:pt x="69" y="172"/>
                    </a:cubicBezTo>
                    <a:cubicBezTo>
                      <a:pt x="34" y="156"/>
                      <a:pt x="0" y="48"/>
                      <a:pt x="0" y="4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5607766" y="1804562"/>
                <a:ext cx="485500" cy="203361"/>
              </a:xfrm>
              <a:custGeom>
                <a:rect b="b" l="l" r="r" t="t"/>
                <a:pathLst>
                  <a:path extrusionOk="0" h="47" w="112">
                    <a:moveTo>
                      <a:pt x="1" y="47"/>
                    </a:moveTo>
                    <a:cubicBezTo>
                      <a:pt x="1" y="47"/>
                      <a:pt x="0" y="46"/>
                      <a:pt x="0" y="46"/>
                    </a:cubicBezTo>
                    <a:cubicBezTo>
                      <a:pt x="0" y="46"/>
                      <a:pt x="0" y="45"/>
                      <a:pt x="1" y="45"/>
                    </a:cubicBezTo>
                    <a:cubicBezTo>
                      <a:pt x="8" y="42"/>
                      <a:pt x="109" y="0"/>
                      <a:pt x="110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2" y="1"/>
                      <a:pt x="111" y="1"/>
                      <a:pt x="111" y="2"/>
                    </a:cubicBezTo>
                    <a:cubicBezTo>
                      <a:pt x="110" y="2"/>
                      <a:pt x="9" y="43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5486850" y="1960289"/>
                <a:ext cx="168551" cy="290386"/>
              </a:xfrm>
              <a:custGeom>
                <a:rect b="b" l="l" r="r" t="t"/>
                <a:pathLst>
                  <a:path extrusionOk="0" h="67" w="39">
                    <a:moveTo>
                      <a:pt x="26" y="67"/>
                    </a:moveTo>
                    <a:cubicBezTo>
                      <a:pt x="24" y="67"/>
                      <a:pt x="23" y="66"/>
                      <a:pt x="22" y="65"/>
                    </a:cubicBezTo>
                    <a:cubicBezTo>
                      <a:pt x="0" y="55"/>
                      <a:pt x="22" y="3"/>
                      <a:pt x="22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1"/>
                    </a:cubicBezTo>
                    <a:cubicBezTo>
                      <a:pt x="26" y="7"/>
                      <a:pt x="39" y="57"/>
                      <a:pt x="29" y="65"/>
                    </a:cubicBezTo>
                    <a:cubicBezTo>
                      <a:pt x="28" y="66"/>
                      <a:pt x="27" y="67"/>
                      <a:pt x="26" y="67"/>
                    </a:cubicBezTo>
                    <a:close/>
                    <a:moveTo>
                      <a:pt x="23" y="4"/>
                    </a:moveTo>
                    <a:cubicBezTo>
                      <a:pt x="19" y="15"/>
                      <a:pt x="6" y="55"/>
                      <a:pt x="23" y="64"/>
                    </a:cubicBezTo>
                    <a:cubicBezTo>
                      <a:pt x="25" y="65"/>
                      <a:pt x="27" y="65"/>
                      <a:pt x="28" y="64"/>
                    </a:cubicBezTo>
                    <a:cubicBezTo>
                      <a:pt x="35" y="58"/>
                      <a:pt x="27" y="21"/>
                      <a:pt x="23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6079526" y="1752347"/>
                <a:ext cx="204277" cy="234507"/>
              </a:xfrm>
              <a:custGeom>
                <a:rect b="b" l="l" r="r" t="t"/>
                <a:pathLst>
                  <a:path extrusionOk="0" h="54" w="47">
                    <a:moveTo>
                      <a:pt x="34" y="54"/>
                    </a:moveTo>
                    <a:cubicBezTo>
                      <a:pt x="28" y="54"/>
                      <a:pt x="21" y="49"/>
                      <a:pt x="15" y="39"/>
                    </a:cubicBezTo>
                    <a:cubicBezTo>
                      <a:pt x="7" y="25"/>
                      <a:pt x="0" y="3"/>
                      <a:pt x="2" y="1"/>
                    </a:cubicBezTo>
                    <a:cubicBezTo>
                      <a:pt x="3" y="0"/>
                      <a:pt x="3" y="0"/>
                      <a:pt x="4" y="1"/>
                    </a:cubicBezTo>
                    <a:cubicBezTo>
                      <a:pt x="5" y="2"/>
                      <a:pt x="47" y="31"/>
                      <a:pt x="45" y="46"/>
                    </a:cubicBezTo>
                    <a:cubicBezTo>
                      <a:pt x="45" y="49"/>
                      <a:pt x="43" y="52"/>
                      <a:pt x="40" y="53"/>
                    </a:cubicBezTo>
                    <a:cubicBezTo>
                      <a:pt x="38" y="54"/>
                      <a:pt x="36" y="54"/>
                      <a:pt x="34" y="54"/>
                    </a:cubicBezTo>
                    <a:close/>
                    <a:moveTo>
                      <a:pt x="4" y="3"/>
                    </a:moveTo>
                    <a:cubicBezTo>
                      <a:pt x="5" y="10"/>
                      <a:pt x="13" y="37"/>
                      <a:pt x="25" y="48"/>
                    </a:cubicBezTo>
                    <a:cubicBezTo>
                      <a:pt x="29" y="52"/>
                      <a:pt x="34" y="53"/>
                      <a:pt x="39" y="51"/>
                    </a:cubicBezTo>
                    <a:cubicBezTo>
                      <a:pt x="42" y="50"/>
                      <a:pt x="43" y="48"/>
                      <a:pt x="43" y="46"/>
                    </a:cubicBezTo>
                    <a:cubicBezTo>
                      <a:pt x="45" y="34"/>
                      <a:pt x="11" y="9"/>
                      <a:pt x="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5677385" y="1960289"/>
                <a:ext cx="99848" cy="234507"/>
              </a:xfrm>
              <a:custGeom>
                <a:rect b="b" l="l" r="r" t="t"/>
                <a:pathLst>
                  <a:path extrusionOk="0" h="54" w="23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53"/>
                      <a:pt x="0" y="53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2" y="0"/>
                      <a:pt x="22" y="1"/>
                    </a:cubicBezTo>
                    <a:cubicBezTo>
                      <a:pt x="23" y="1"/>
                      <a:pt x="23" y="1"/>
                      <a:pt x="23" y="2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4"/>
                      <a:pt x="1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5755249" y="1930059"/>
                <a:ext cx="151146" cy="372830"/>
              </a:xfrm>
              <a:custGeom>
                <a:rect b="b" l="l" r="r" t="t"/>
                <a:pathLst>
                  <a:path extrusionOk="0" h="86" w="35">
                    <a:moveTo>
                      <a:pt x="1" y="86"/>
                    </a:moveTo>
                    <a:cubicBezTo>
                      <a:pt x="1" y="86"/>
                      <a:pt x="1" y="86"/>
                      <a:pt x="0" y="86"/>
                    </a:cubicBezTo>
                    <a:cubicBezTo>
                      <a:pt x="0" y="85"/>
                      <a:pt x="0" y="85"/>
                      <a:pt x="0" y="84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0"/>
                      <a:pt x="34" y="0"/>
                      <a:pt x="34" y="0"/>
                    </a:cubicBezTo>
                    <a:cubicBezTo>
                      <a:pt x="35" y="1"/>
                      <a:pt x="35" y="1"/>
                      <a:pt x="35" y="2"/>
                    </a:cubicBezTo>
                    <a:cubicBezTo>
                      <a:pt x="2" y="85"/>
                      <a:pt x="2" y="85"/>
                      <a:pt x="2" y="85"/>
                    </a:cubicBezTo>
                    <a:cubicBezTo>
                      <a:pt x="2" y="85"/>
                      <a:pt x="1" y="86"/>
                      <a:pt x="1" y="8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5845936" y="1891585"/>
                <a:ext cx="203360" cy="501991"/>
              </a:xfrm>
              <a:custGeom>
                <a:rect b="b" l="l" r="r" t="t"/>
                <a:pathLst>
                  <a:path extrusionOk="0" h="116" w="47">
                    <a:moveTo>
                      <a:pt x="1" y="116"/>
                    </a:moveTo>
                    <a:cubicBezTo>
                      <a:pt x="1" y="116"/>
                      <a:pt x="0" y="116"/>
                      <a:pt x="0" y="116"/>
                    </a:cubicBezTo>
                    <a:cubicBezTo>
                      <a:pt x="0" y="115"/>
                      <a:pt x="0" y="115"/>
                      <a:pt x="0" y="114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6" y="0"/>
                      <a:pt x="46" y="0"/>
                    </a:cubicBezTo>
                    <a:cubicBezTo>
                      <a:pt x="47" y="1"/>
                      <a:pt x="47" y="1"/>
                      <a:pt x="47" y="2"/>
                    </a:cubicBezTo>
                    <a:cubicBezTo>
                      <a:pt x="2" y="115"/>
                      <a:pt x="2" y="115"/>
                      <a:pt x="2" y="115"/>
                    </a:cubicBezTo>
                    <a:cubicBezTo>
                      <a:pt x="1" y="115"/>
                      <a:pt x="1" y="116"/>
                      <a:pt x="1" y="1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5963189" y="1947464"/>
                <a:ext cx="177711" cy="428708"/>
              </a:xfrm>
              <a:custGeom>
                <a:rect b="b" l="l" r="r" t="t"/>
                <a:pathLst>
                  <a:path extrusionOk="0" h="99" w="41">
                    <a:moveTo>
                      <a:pt x="1" y="99"/>
                    </a:moveTo>
                    <a:cubicBezTo>
                      <a:pt x="1" y="99"/>
                      <a:pt x="1" y="99"/>
                      <a:pt x="1" y="99"/>
                    </a:cubicBezTo>
                    <a:cubicBezTo>
                      <a:pt x="0" y="99"/>
                      <a:pt x="0" y="98"/>
                      <a:pt x="0" y="98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40" y="0"/>
                      <a:pt x="40" y="0"/>
                    </a:cubicBezTo>
                    <a:cubicBezTo>
                      <a:pt x="41" y="0"/>
                      <a:pt x="41" y="1"/>
                      <a:pt x="41" y="2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2" y="99"/>
                      <a:pt x="1" y="99"/>
                      <a:pt x="1" y="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6096930" y="2103191"/>
                <a:ext cx="109009" cy="255576"/>
              </a:xfrm>
              <a:custGeom>
                <a:rect b="b" l="l" r="r" t="t"/>
                <a:pathLst>
                  <a:path extrusionOk="0" h="59" w="25">
                    <a:moveTo>
                      <a:pt x="1" y="59"/>
                    </a:moveTo>
                    <a:cubicBezTo>
                      <a:pt x="1" y="59"/>
                      <a:pt x="1" y="59"/>
                      <a:pt x="1" y="59"/>
                    </a:cubicBezTo>
                    <a:cubicBezTo>
                      <a:pt x="0" y="59"/>
                      <a:pt x="0" y="58"/>
                      <a:pt x="0" y="58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0"/>
                      <a:pt x="24" y="0"/>
                      <a:pt x="24" y="0"/>
                    </a:cubicBezTo>
                    <a:cubicBezTo>
                      <a:pt x="25" y="0"/>
                      <a:pt x="25" y="1"/>
                      <a:pt x="25" y="1"/>
                    </a:cubicBezTo>
                    <a:cubicBezTo>
                      <a:pt x="2" y="59"/>
                      <a:pt x="2" y="59"/>
                      <a:pt x="2" y="59"/>
                    </a:cubicBezTo>
                    <a:cubicBezTo>
                      <a:pt x="2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5923800" y="1895249"/>
                <a:ext cx="229926" cy="99849"/>
              </a:xfrm>
              <a:custGeom>
                <a:rect b="b" l="l" r="r" t="t"/>
                <a:pathLst>
                  <a:path extrusionOk="0" h="23" w="53">
                    <a:moveTo>
                      <a:pt x="52" y="23"/>
                    </a:moveTo>
                    <a:cubicBezTo>
                      <a:pt x="52" y="23"/>
                      <a:pt x="52" y="23"/>
                      <a:pt x="52" y="2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2"/>
                    </a:cubicBezTo>
                    <a:cubicBezTo>
                      <a:pt x="53" y="22"/>
                      <a:pt x="53" y="23"/>
                      <a:pt x="52" y="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5811127" y="1969449"/>
                <a:ext cx="368247" cy="151147"/>
              </a:xfrm>
              <a:custGeom>
                <a:rect b="b" l="l" r="r" t="t"/>
                <a:pathLst>
                  <a:path extrusionOk="0" h="35" w="85">
                    <a:moveTo>
                      <a:pt x="84" y="35"/>
                    </a:moveTo>
                    <a:cubicBezTo>
                      <a:pt x="84" y="35"/>
                      <a:pt x="84" y="35"/>
                      <a:pt x="84" y="35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3"/>
                      <a:pt x="85" y="34"/>
                      <a:pt x="85" y="35"/>
                    </a:cubicBezTo>
                    <a:cubicBezTo>
                      <a:pt x="85" y="35"/>
                      <a:pt x="85" y="35"/>
                      <a:pt x="84" y="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5685630" y="2042733"/>
                <a:ext cx="498324" cy="207942"/>
              </a:xfrm>
              <a:custGeom>
                <a:rect b="b" l="l" r="r" t="t"/>
                <a:pathLst>
                  <a:path extrusionOk="0" h="48" w="115">
                    <a:moveTo>
                      <a:pt x="114" y="48"/>
                    </a:moveTo>
                    <a:cubicBezTo>
                      <a:pt x="114" y="48"/>
                      <a:pt x="114" y="48"/>
                      <a:pt x="114" y="4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114" y="46"/>
                      <a:pt x="114" y="46"/>
                      <a:pt x="114" y="46"/>
                    </a:cubicBezTo>
                    <a:cubicBezTo>
                      <a:pt x="115" y="46"/>
                      <a:pt x="115" y="47"/>
                      <a:pt x="115" y="47"/>
                    </a:cubicBezTo>
                    <a:cubicBezTo>
                      <a:pt x="115" y="48"/>
                      <a:pt x="114" y="48"/>
                      <a:pt x="114" y="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5664561" y="2147161"/>
                <a:ext cx="428705" cy="177712"/>
              </a:xfrm>
              <a:custGeom>
                <a:rect b="b" l="l" r="r" t="t"/>
                <a:pathLst>
                  <a:path extrusionOk="0" h="41" w="99">
                    <a:moveTo>
                      <a:pt x="98" y="41"/>
                    </a:moveTo>
                    <a:cubicBezTo>
                      <a:pt x="97" y="41"/>
                      <a:pt x="97" y="41"/>
                      <a:pt x="97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98" y="39"/>
                      <a:pt x="98" y="39"/>
                      <a:pt x="98" y="39"/>
                    </a:cubicBezTo>
                    <a:cubicBezTo>
                      <a:pt x="98" y="39"/>
                      <a:pt x="99" y="40"/>
                      <a:pt x="99" y="41"/>
                    </a:cubicBezTo>
                    <a:cubicBezTo>
                      <a:pt x="98" y="41"/>
                      <a:pt x="98" y="41"/>
                      <a:pt x="98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5729600" y="2302889"/>
                <a:ext cx="259239" cy="108093"/>
              </a:xfrm>
              <a:custGeom>
                <a:rect b="b" l="l" r="r" t="t"/>
                <a:pathLst>
                  <a:path extrusionOk="0" h="25" w="60">
                    <a:moveTo>
                      <a:pt x="59" y="25"/>
                    </a:moveTo>
                    <a:cubicBezTo>
                      <a:pt x="59" y="25"/>
                      <a:pt x="58" y="25"/>
                      <a:pt x="58" y="25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60" y="23"/>
                      <a:pt x="60" y="24"/>
                      <a:pt x="60" y="24"/>
                    </a:cubicBezTo>
                    <a:cubicBezTo>
                      <a:pt x="59" y="25"/>
                      <a:pt x="59" y="25"/>
                      <a:pt x="59" y="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4" name="Google Shape;1494;p21"/>
            <p:cNvGrpSpPr/>
            <p:nvPr/>
          </p:nvGrpSpPr>
          <p:grpSpPr>
            <a:xfrm rot="324144">
              <a:off x="8378062" y="501858"/>
              <a:ext cx="726229" cy="877733"/>
              <a:chOff x="965998" y="1985296"/>
              <a:chExt cx="1635755" cy="1977000"/>
            </a:xfrm>
          </p:grpSpPr>
          <p:sp>
            <p:nvSpPr>
              <p:cNvPr id="1495" name="Google Shape;1495;p21"/>
              <p:cNvSpPr/>
              <p:nvPr/>
            </p:nvSpPr>
            <p:spPr>
              <a:xfrm>
                <a:off x="1008211" y="3709015"/>
                <a:ext cx="365846" cy="253281"/>
              </a:xfrm>
              <a:custGeom>
                <a:rect b="b" l="l" r="r" t="t"/>
                <a:pathLst>
                  <a:path extrusionOk="0" h="30" w="44">
                    <a:moveTo>
                      <a:pt x="24" y="13"/>
                    </a:moveTo>
                    <a:cubicBezTo>
                      <a:pt x="23" y="12"/>
                      <a:pt x="23" y="12"/>
                      <a:pt x="23" y="1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6"/>
                      <a:pt x="6" y="10"/>
                    </a:cubicBezTo>
                    <a:cubicBezTo>
                      <a:pt x="11" y="12"/>
                      <a:pt x="17" y="16"/>
                      <a:pt x="19" y="17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3" y="20"/>
                      <a:pt x="29" y="23"/>
                      <a:pt x="33" y="26"/>
                    </a:cubicBezTo>
                    <a:cubicBezTo>
                      <a:pt x="39" y="30"/>
                      <a:pt x="44" y="24"/>
                      <a:pt x="44" y="24"/>
                    </a:cubicBezTo>
                    <a:lnTo>
                      <a:pt x="24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1089118" y="3367788"/>
                <a:ext cx="534698" cy="376405"/>
              </a:xfrm>
              <a:custGeom>
                <a:rect b="b" l="l" r="r" t="t"/>
                <a:pathLst>
                  <a:path extrusionOk="0" h="45" w="64">
                    <a:moveTo>
                      <a:pt x="52" y="43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4" y="1"/>
                      <a:pt x="9" y="0"/>
                      <a:pt x="12" y="2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2" y="33"/>
                      <a:pt x="64" y="37"/>
                      <a:pt x="61" y="40"/>
                    </a:cubicBezTo>
                    <a:cubicBezTo>
                      <a:pt x="59" y="44"/>
                      <a:pt x="55" y="45"/>
                      <a:pt x="52" y="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1032834" y="3466286"/>
                <a:ext cx="524146" cy="376405"/>
              </a:xfrm>
              <a:custGeom>
                <a:rect b="b" l="l" r="r" t="t"/>
                <a:pathLst>
                  <a:path extrusionOk="0" h="45" w="63">
                    <a:moveTo>
                      <a:pt x="51" y="43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2" y="2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2" y="33"/>
                      <a:pt x="63" y="37"/>
                      <a:pt x="61" y="41"/>
                    </a:cubicBezTo>
                    <a:cubicBezTo>
                      <a:pt x="59" y="44"/>
                      <a:pt x="55" y="45"/>
                      <a:pt x="51" y="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965998" y="3568304"/>
                <a:ext cx="534698" cy="376405"/>
              </a:xfrm>
              <a:custGeom>
                <a:rect b="b" l="l" r="r" t="t"/>
                <a:pathLst>
                  <a:path extrusionOk="0" h="45" w="64">
                    <a:moveTo>
                      <a:pt x="52" y="43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1" y="13"/>
                      <a:pt x="0" y="8"/>
                      <a:pt x="2" y="5"/>
                    </a:cubicBezTo>
                    <a:cubicBezTo>
                      <a:pt x="4" y="2"/>
                      <a:pt x="9" y="0"/>
                      <a:pt x="12" y="3"/>
                    </a:cubicBezTo>
                    <a:cubicBezTo>
                      <a:pt x="59" y="31"/>
                      <a:pt x="59" y="31"/>
                      <a:pt x="59" y="31"/>
                    </a:cubicBezTo>
                    <a:cubicBezTo>
                      <a:pt x="63" y="33"/>
                      <a:pt x="64" y="37"/>
                      <a:pt x="62" y="41"/>
                    </a:cubicBezTo>
                    <a:cubicBezTo>
                      <a:pt x="60" y="44"/>
                      <a:pt x="55" y="45"/>
                      <a:pt x="52" y="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1050424" y="3575339"/>
                <a:ext cx="425649" cy="267352"/>
              </a:xfrm>
              <a:custGeom>
                <a:rect b="b" l="l" r="r" t="t"/>
                <a:pathLst>
                  <a:path extrusionOk="0" h="32" w="51">
                    <a:moveTo>
                      <a:pt x="2" y="3"/>
                    </a:moveTo>
                    <a:cubicBezTo>
                      <a:pt x="7" y="6"/>
                      <a:pt x="12" y="9"/>
                      <a:pt x="17" y="12"/>
                    </a:cubicBezTo>
                    <a:cubicBezTo>
                      <a:pt x="26" y="17"/>
                      <a:pt x="34" y="22"/>
                      <a:pt x="43" y="27"/>
                    </a:cubicBezTo>
                    <a:cubicBezTo>
                      <a:pt x="45" y="29"/>
                      <a:pt x="47" y="30"/>
                      <a:pt x="49" y="31"/>
                    </a:cubicBezTo>
                    <a:cubicBezTo>
                      <a:pt x="50" y="32"/>
                      <a:pt x="51" y="30"/>
                      <a:pt x="50" y="29"/>
                    </a:cubicBezTo>
                    <a:cubicBezTo>
                      <a:pt x="44" y="26"/>
                      <a:pt x="39" y="23"/>
                      <a:pt x="34" y="19"/>
                    </a:cubicBezTo>
                    <a:cubicBezTo>
                      <a:pt x="25" y="14"/>
                      <a:pt x="17" y="9"/>
                      <a:pt x="9" y="4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1" y="0"/>
                      <a:pt x="0" y="2"/>
                      <a:pt x="2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1117260" y="3473322"/>
                <a:ext cx="415094" cy="270871"/>
              </a:xfrm>
              <a:custGeom>
                <a:rect b="b" l="l" r="r" t="t"/>
                <a:pathLst>
                  <a:path extrusionOk="0" h="32" w="50">
                    <a:moveTo>
                      <a:pt x="1" y="2"/>
                    </a:moveTo>
                    <a:cubicBezTo>
                      <a:pt x="6" y="5"/>
                      <a:pt x="12" y="9"/>
                      <a:pt x="17" y="12"/>
                    </a:cubicBezTo>
                    <a:cubicBezTo>
                      <a:pt x="25" y="17"/>
                      <a:pt x="34" y="22"/>
                      <a:pt x="42" y="27"/>
                    </a:cubicBezTo>
                    <a:cubicBezTo>
                      <a:pt x="44" y="28"/>
                      <a:pt x="46" y="30"/>
                      <a:pt x="48" y="31"/>
                    </a:cubicBezTo>
                    <a:cubicBezTo>
                      <a:pt x="49" y="32"/>
                      <a:pt x="50" y="30"/>
                      <a:pt x="49" y="29"/>
                    </a:cubicBezTo>
                    <a:cubicBezTo>
                      <a:pt x="44" y="26"/>
                      <a:pt x="39" y="22"/>
                      <a:pt x="33" y="19"/>
                    </a:cubicBezTo>
                    <a:cubicBezTo>
                      <a:pt x="25" y="14"/>
                      <a:pt x="16" y="9"/>
                      <a:pt x="8" y="4"/>
                    </a:cubicBezTo>
                    <a:cubicBezTo>
                      <a:pt x="6" y="3"/>
                      <a:pt x="4" y="1"/>
                      <a:pt x="2" y="0"/>
                    </a:cubicBezTo>
                    <a:cubicBezTo>
                      <a:pt x="1" y="0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1148921" y="1985296"/>
                <a:ext cx="1452832" cy="1656882"/>
              </a:xfrm>
              <a:custGeom>
                <a:rect b="b" l="l" r="r" t="t"/>
                <a:pathLst>
                  <a:path extrusionOk="0" h="198" w="174">
                    <a:moveTo>
                      <a:pt x="151" y="133"/>
                    </a:moveTo>
                    <a:cubicBezTo>
                      <a:pt x="174" y="95"/>
                      <a:pt x="162" y="46"/>
                      <a:pt x="124" y="23"/>
                    </a:cubicBezTo>
                    <a:cubicBezTo>
                      <a:pt x="87" y="0"/>
                      <a:pt x="37" y="12"/>
                      <a:pt x="14" y="50"/>
                    </a:cubicBezTo>
                    <a:cubicBezTo>
                      <a:pt x="1" y="72"/>
                      <a:pt x="0" y="98"/>
                      <a:pt x="8" y="120"/>
                    </a:cubicBezTo>
                    <a:cubicBezTo>
                      <a:pt x="12" y="131"/>
                      <a:pt x="11" y="143"/>
                      <a:pt x="5" y="152"/>
                    </a:cubicBezTo>
                    <a:cubicBezTo>
                      <a:pt x="2" y="157"/>
                      <a:pt x="2" y="157"/>
                      <a:pt x="2" y="157"/>
                    </a:cubicBezTo>
                    <a:cubicBezTo>
                      <a:pt x="0" y="161"/>
                      <a:pt x="1" y="165"/>
                      <a:pt x="5" y="167"/>
                    </a:cubicBezTo>
                    <a:cubicBezTo>
                      <a:pt x="52" y="196"/>
                      <a:pt x="52" y="196"/>
                      <a:pt x="52" y="196"/>
                    </a:cubicBezTo>
                    <a:cubicBezTo>
                      <a:pt x="55" y="198"/>
                      <a:pt x="60" y="197"/>
                      <a:pt x="62" y="193"/>
                    </a:cubicBezTo>
                    <a:cubicBezTo>
                      <a:pt x="65" y="188"/>
                      <a:pt x="65" y="188"/>
                      <a:pt x="65" y="188"/>
                    </a:cubicBezTo>
                    <a:cubicBezTo>
                      <a:pt x="71" y="179"/>
                      <a:pt x="81" y="172"/>
                      <a:pt x="92" y="171"/>
                    </a:cubicBezTo>
                    <a:cubicBezTo>
                      <a:pt x="116" y="168"/>
                      <a:pt x="138" y="155"/>
                      <a:pt x="151" y="1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 rot="687078">
                <a:off x="1481939" y="2548833"/>
                <a:ext cx="660573" cy="631606"/>
              </a:xfrm>
              <a:custGeom>
                <a:rect b="b" l="l" r="r" t="t"/>
                <a:pathLst>
                  <a:path extrusionOk="0" h="355" w="372">
                    <a:moveTo>
                      <a:pt x="191" y="112"/>
                    </a:moveTo>
                    <a:cubicBezTo>
                      <a:pt x="150" y="0"/>
                      <a:pt x="27" y="27"/>
                      <a:pt x="14" y="119"/>
                    </a:cubicBezTo>
                    <a:cubicBezTo>
                      <a:pt x="0" y="212"/>
                      <a:pt x="109" y="355"/>
                      <a:pt x="109" y="355"/>
                    </a:cubicBezTo>
                    <a:cubicBezTo>
                      <a:pt x="109" y="355"/>
                      <a:pt x="282" y="307"/>
                      <a:pt x="327" y="225"/>
                    </a:cubicBezTo>
                    <a:cubicBezTo>
                      <a:pt x="372" y="143"/>
                      <a:pt x="291" y="48"/>
                      <a:pt x="191" y="1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3" name="Google Shape;1503;p21"/>
          <p:cNvGrpSpPr/>
          <p:nvPr/>
        </p:nvGrpSpPr>
        <p:grpSpPr>
          <a:xfrm>
            <a:off x="-346239" y="-415675"/>
            <a:ext cx="9975612" cy="6370973"/>
            <a:chOff x="-346239" y="-415675"/>
            <a:chExt cx="9975612" cy="6370973"/>
          </a:xfrm>
        </p:grpSpPr>
        <p:grpSp>
          <p:nvGrpSpPr>
            <p:cNvPr id="1504" name="Google Shape;1504;p21"/>
            <p:cNvGrpSpPr/>
            <p:nvPr/>
          </p:nvGrpSpPr>
          <p:grpSpPr>
            <a:xfrm>
              <a:off x="-346239" y="3844141"/>
              <a:ext cx="1588467" cy="2111157"/>
              <a:chOff x="-346239" y="3844141"/>
              <a:chExt cx="1588467" cy="2111157"/>
            </a:xfrm>
          </p:grpSpPr>
          <p:grpSp>
            <p:nvGrpSpPr>
              <p:cNvPr id="1505" name="Google Shape;1505;p21"/>
              <p:cNvGrpSpPr/>
              <p:nvPr/>
            </p:nvGrpSpPr>
            <p:grpSpPr>
              <a:xfrm rot="4724885">
                <a:off x="-346827" y="4014800"/>
                <a:ext cx="1062518" cy="870776"/>
                <a:chOff x="4124038" y="1074739"/>
                <a:chExt cx="1406526" cy="1152525"/>
              </a:xfrm>
            </p:grpSpPr>
            <p:sp>
              <p:nvSpPr>
                <p:cNvPr id="1506" name="Google Shape;1506;p21"/>
                <p:cNvSpPr/>
                <p:nvPr/>
              </p:nvSpPr>
              <p:spPr>
                <a:xfrm>
                  <a:off x="4155788" y="1082676"/>
                  <a:ext cx="433388" cy="392113"/>
                </a:xfrm>
                <a:custGeom>
                  <a:rect b="b" l="l" r="r" t="t"/>
                  <a:pathLst>
                    <a:path extrusionOk="0" h="192" w="212">
                      <a:moveTo>
                        <a:pt x="205" y="168"/>
                      </a:moveTo>
                      <a:cubicBezTo>
                        <a:pt x="205" y="168"/>
                        <a:pt x="123" y="192"/>
                        <a:pt x="76" y="154"/>
                      </a:cubicBezTo>
                      <a:cubicBezTo>
                        <a:pt x="30" y="115"/>
                        <a:pt x="25" y="51"/>
                        <a:pt x="0" y="14"/>
                      </a:cubicBezTo>
                      <a:cubicBezTo>
                        <a:pt x="0" y="14"/>
                        <a:pt x="91" y="0"/>
                        <a:pt x="158" y="49"/>
                      </a:cubicBezTo>
                      <a:cubicBezTo>
                        <a:pt x="212" y="88"/>
                        <a:pt x="205" y="168"/>
                        <a:pt x="205" y="1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7" name="Google Shape;1507;p21"/>
                <p:cNvSpPr/>
                <p:nvPr/>
              </p:nvSpPr>
              <p:spPr>
                <a:xfrm>
                  <a:off x="4627276" y="1074739"/>
                  <a:ext cx="320675" cy="447675"/>
                </a:xfrm>
                <a:custGeom>
                  <a:rect b="b" l="l" r="r" t="t"/>
                  <a:pathLst>
                    <a:path extrusionOk="0" h="219" w="157">
                      <a:moveTo>
                        <a:pt x="117" y="219"/>
                      </a:moveTo>
                      <a:cubicBezTo>
                        <a:pt x="117" y="219"/>
                        <a:pt x="157" y="191"/>
                        <a:pt x="146" y="119"/>
                      </a:cubicBezTo>
                      <a:cubicBezTo>
                        <a:pt x="135" y="47"/>
                        <a:pt x="78" y="33"/>
                        <a:pt x="61" y="0"/>
                      </a:cubicBezTo>
                      <a:cubicBezTo>
                        <a:pt x="61" y="0"/>
                        <a:pt x="0" y="77"/>
                        <a:pt x="34" y="158"/>
                      </a:cubicBezTo>
                      <a:cubicBezTo>
                        <a:pt x="57" y="214"/>
                        <a:pt x="117" y="219"/>
                        <a:pt x="117" y="2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8" name="Google Shape;1508;p21"/>
                <p:cNvSpPr/>
                <p:nvPr/>
              </p:nvSpPr>
              <p:spPr>
                <a:xfrm>
                  <a:off x="4124038" y="1501776"/>
                  <a:ext cx="501650" cy="271463"/>
                </a:xfrm>
                <a:custGeom>
                  <a:rect b="b" l="l" r="r" t="t"/>
                  <a:pathLst>
                    <a:path extrusionOk="0" h="133" w="245">
                      <a:moveTo>
                        <a:pt x="245" y="66"/>
                      </a:moveTo>
                      <a:cubicBezTo>
                        <a:pt x="245" y="66"/>
                        <a:pt x="198" y="0"/>
                        <a:pt x="131" y="4"/>
                      </a:cubicBezTo>
                      <a:cubicBezTo>
                        <a:pt x="64" y="7"/>
                        <a:pt x="45" y="45"/>
                        <a:pt x="0" y="53"/>
                      </a:cubicBezTo>
                      <a:cubicBezTo>
                        <a:pt x="0" y="53"/>
                        <a:pt x="39" y="118"/>
                        <a:pt x="121" y="125"/>
                      </a:cubicBezTo>
                      <a:cubicBezTo>
                        <a:pt x="203" y="133"/>
                        <a:pt x="245" y="66"/>
                        <a:pt x="245" y="6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9" name="Google Shape;1509;p21"/>
                <p:cNvSpPr/>
                <p:nvPr/>
              </p:nvSpPr>
              <p:spPr>
                <a:xfrm>
                  <a:off x="4959063" y="1306514"/>
                  <a:ext cx="280988" cy="433388"/>
                </a:xfrm>
                <a:custGeom>
                  <a:rect b="b" l="l" r="r" t="t"/>
                  <a:pathLst>
                    <a:path extrusionOk="0" h="212" w="138">
                      <a:moveTo>
                        <a:pt x="91" y="212"/>
                      </a:moveTo>
                      <a:cubicBezTo>
                        <a:pt x="91" y="212"/>
                        <a:pt x="29" y="184"/>
                        <a:pt x="18" y="141"/>
                      </a:cubicBezTo>
                      <a:cubicBezTo>
                        <a:pt x="0" y="71"/>
                        <a:pt x="48" y="38"/>
                        <a:pt x="54" y="0"/>
                      </a:cubicBezTo>
                      <a:cubicBezTo>
                        <a:pt x="54" y="0"/>
                        <a:pt x="114" y="28"/>
                        <a:pt x="126" y="98"/>
                      </a:cubicBezTo>
                      <a:cubicBezTo>
                        <a:pt x="138" y="168"/>
                        <a:pt x="91" y="212"/>
                        <a:pt x="91" y="2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0" name="Google Shape;1510;p21"/>
                <p:cNvSpPr/>
                <p:nvPr/>
              </p:nvSpPr>
              <p:spPr>
                <a:xfrm>
                  <a:off x="4522501" y="1787526"/>
                  <a:ext cx="461963" cy="255588"/>
                </a:xfrm>
                <a:custGeom>
                  <a:rect b="b" l="l" r="r" t="t"/>
                  <a:pathLst>
                    <a:path extrusionOk="0" h="125" w="226">
                      <a:moveTo>
                        <a:pt x="226" y="62"/>
                      </a:moveTo>
                      <a:cubicBezTo>
                        <a:pt x="226" y="62"/>
                        <a:pt x="171" y="2"/>
                        <a:pt x="128" y="1"/>
                      </a:cubicBezTo>
                      <a:cubicBezTo>
                        <a:pt x="85" y="0"/>
                        <a:pt x="35" y="48"/>
                        <a:pt x="0" y="50"/>
                      </a:cubicBezTo>
                      <a:cubicBezTo>
                        <a:pt x="0" y="50"/>
                        <a:pt x="58" y="125"/>
                        <a:pt x="134" y="116"/>
                      </a:cubicBezTo>
                      <a:cubicBezTo>
                        <a:pt x="181" y="110"/>
                        <a:pt x="226" y="62"/>
                        <a:pt x="226" y="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1" name="Google Shape;1511;p21"/>
                <p:cNvSpPr/>
                <p:nvPr/>
              </p:nvSpPr>
              <p:spPr>
                <a:xfrm>
                  <a:off x="4155788" y="1111251"/>
                  <a:ext cx="1374776" cy="1116013"/>
                </a:xfrm>
                <a:custGeom>
                  <a:rect b="b" l="l" r="r" t="t"/>
                  <a:pathLst>
                    <a:path extrusionOk="0" h="546" w="673">
                      <a:moveTo>
                        <a:pt x="673" y="546"/>
                      </a:moveTo>
                      <a:cubicBezTo>
                        <a:pt x="673" y="546"/>
                        <a:pt x="522" y="443"/>
                        <a:pt x="370" y="300"/>
                      </a:cubicBezTo>
                      <a:cubicBezTo>
                        <a:pt x="218" y="156"/>
                        <a:pt x="81" y="57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2" name="Google Shape;1512;p21"/>
                <p:cNvSpPr/>
                <p:nvPr/>
              </p:nvSpPr>
              <p:spPr>
                <a:xfrm>
                  <a:off x="4124038" y="1609725"/>
                  <a:ext cx="730250" cy="58738"/>
                </a:xfrm>
                <a:custGeom>
                  <a:rect b="b" l="l" r="r" t="t"/>
                  <a:pathLst>
                    <a:path extrusionOk="0" h="29" w="357">
                      <a:moveTo>
                        <a:pt x="357" y="29"/>
                      </a:moveTo>
                      <a:cubicBezTo>
                        <a:pt x="357" y="29"/>
                        <a:pt x="226" y="6"/>
                        <a:pt x="158" y="8"/>
                      </a:cubicBezTo>
                      <a:cubicBezTo>
                        <a:pt x="89" y="10"/>
                        <a:pt x="0" y="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" name="Google Shape;1513;p21"/>
                <p:cNvSpPr/>
                <p:nvPr/>
              </p:nvSpPr>
              <p:spPr>
                <a:xfrm>
                  <a:off x="4752688" y="1074738"/>
                  <a:ext cx="158750" cy="649288"/>
                </a:xfrm>
                <a:custGeom>
                  <a:rect b="b" l="l" r="r" t="t"/>
                  <a:pathLst>
                    <a:path extrusionOk="0" h="318" w="78">
                      <a:moveTo>
                        <a:pt x="78" y="318"/>
                      </a:moveTo>
                      <a:cubicBezTo>
                        <a:pt x="78" y="318"/>
                        <a:pt x="59" y="219"/>
                        <a:pt x="41" y="162"/>
                      </a:cubicBezTo>
                      <a:cubicBezTo>
                        <a:pt x="23" y="106"/>
                        <a:pt x="0" y="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21"/>
                <p:cNvSpPr/>
                <p:nvPr/>
              </p:nvSpPr>
              <p:spPr>
                <a:xfrm>
                  <a:off x="4522501" y="1889125"/>
                  <a:ext cx="636588" cy="53975"/>
                </a:xfrm>
                <a:custGeom>
                  <a:rect b="b" l="l" r="r" t="t"/>
                  <a:pathLst>
                    <a:path extrusionOk="0" h="26" w="311">
                      <a:moveTo>
                        <a:pt x="311" y="26"/>
                      </a:moveTo>
                      <a:cubicBezTo>
                        <a:pt x="311" y="26"/>
                        <a:pt x="230" y="8"/>
                        <a:pt x="167" y="8"/>
                      </a:cubicBezTo>
                      <a:cubicBezTo>
                        <a:pt x="103" y="8"/>
                        <a:pt x="0" y="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21"/>
                <p:cNvSpPr/>
                <p:nvPr/>
              </p:nvSpPr>
              <p:spPr>
                <a:xfrm>
                  <a:off x="5068601" y="1306513"/>
                  <a:ext cx="139700" cy="674688"/>
                </a:xfrm>
                <a:custGeom>
                  <a:rect b="b" l="l" r="r" t="t"/>
                  <a:pathLst>
                    <a:path extrusionOk="0" h="330" w="68">
                      <a:moveTo>
                        <a:pt x="68" y="330"/>
                      </a:moveTo>
                      <a:cubicBezTo>
                        <a:pt x="68" y="330"/>
                        <a:pt x="40" y="230"/>
                        <a:pt x="28" y="178"/>
                      </a:cubicBezTo>
                      <a:cubicBezTo>
                        <a:pt x="17" y="126"/>
                        <a:pt x="0" y="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6" name="Google Shape;1516;p21"/>
              <p:cNvSpPr/>
              <p:nvPr/>
            </p:nvSpPr>
            <p:spPr>
              <a:xfrm rot="2285711">
                <a:off x="5077" y="4485896"/>
                <a:ext cx="927368" cy="1324381"/>
              </a:xfrm>
              <a:custGeom>
                <a:rect b="b" l="l" r="r" t="t"/>
                <a:pathLst>
                  <a:path extrusionOk="0" h="188" w="132">
                    <a:moveTo>
                      <a:pt x="87" y="52"/>
                    </a:moveTo>
                    <a:cubicBezTo>
                      <a:pt x="87" y="51"/>
                      <a:pt x="87" y="51"/>
                      <a:pt x="87" y="51"/>
                    </a:cubicBezTo>
                    <a:cubicBezTo>
                      <a:pt x="86" y="49"/>
                      <a:pt x="86" y="47"/>
                      <a:pt x="86" y="46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38"/>
                      <a:pt x="86" y="29"/>
                      <a:pt x="90" y="22"/>
                    </a:cubicBezTo>
                    <a:cubicBezTo>
                      <a:pt x="93" y="14"/>
                      <a:pt x="99" y="8"/>
                      <a:pt x="104" y="2"/>
                    </a:cubicBezTo>
                    <a:cubicBezTo>
                      <a:pt x="104" y="1"/>
                      <a:pt x="105" y="0"/>
                      <a:pt x="107" y="2"/>
                    </a:cubicBezTo>
                    <a:cubicBezTo>
                      <a:pt x="108" y="3"/>
                      <a:pt x="108" y="5"/>
                      <a:pt x="109" y="7"/>
                    </a:cubicBezTo>
                    <a:cubicBezTo>
                      <a:pt x="109" y="7"/>
                      <a:pt x="109" y="8"/>
                      <a:pt x="109" y="9"/>
                    </a:cubicBezTo>
                    <a:cubicBezTo>
                      <a:pt x="110" y="17"/>
                      <a:pt x="110" y="26"/>
                      <a:pt x="106" y="33"/>
                    </a:cubicBezTo>
                    <a:cubicBezTo>
                      <a:pt x="102" y="42"/>
                      <a:pt x="95" y="49"/>
                      <a:pt x="89" y="56"/>
                    </a:cubicBezTo>
                    <a:cubicBezTo>
                      <a:pt x="88" y="56"/>
                      <a:pt x="88" y="56"/>
                      <a:pt x="88" y="56"/>
                    </a:cubicBezTo>
                    <a:cubicBezTo>
                      <a:pt x="88" y="57"/>
                      <a:pt x="88" y="57"/>
                      <a:pt x="88" y="57"/>
                    </a:cubicBezTo>
                    <a:cubicBezTo>
                      <a:pt x="87" y="58"/>
                      <a:pt x="86" y="60"/>
                      <a:pt x="85" y="61"/>
                    </a:cubicBezTo>
                    <a:cubicBezTo>
                      <a:pt x="95" y="53"/>
                      <a:pt x="108" y="48"/>
                      <a:pt x="120" y="47"/>
                    </a:cubicBezTo>
                    <a:cubicBezTo>
                      <a:pt x="123" y="47"/>
                      <a:pt x="127" y="48"/>
                      <a:pt x="130" y="49"/>
                    </a:cubicBezTo>
                    <a:cubicBezTo>
                      <a:pt x="130" y="49"/>
                      <a:pt x="130" y="49"/>
                      <a:pt x="130" y="49"/>
                    </a:cubicBezTo>
                    <a:cubicBezTo>
                      <a:pt x="130" y="50"/>
                      <a:pt x="130" y="50"/>
                      <a:pt x="130" y="50"/>
                    </a:cubicBezTo>
                    <a:cubicBezTo>
                      <a:pt x="131" y="50"/>
                      <a:pt x="132" y="50"/>
                      <a:pt x="131" y="52"/>
                    </a:cubicBezTo>
                    <a:cubicBezTo>
                      <a:pt x="130" y="54"/>
                      <a:pt x="127" y="56"/>
                      <a:pt x="124" y="58"/>
                    </a:cubicBezTo>
                    <a:cubicBezTo>
                      <a:pt x="124" y="58"/>
                      <a:pt x="122" y="60"/>
                      <a:pt x="120" y="61"/>
                    </a:cubicBezTo>
                    <a:cubicBezTo>
                      <a:pt x="112" y="67"/>
                      <a:pt x="102" y="70"/>
                      <a:pt x="92" y="69"/>
                    </a:cubicBezTo>
                    <a:cubicBezTo>
                      <a:pt x="88" y="69"/>
                      <a:pt x="85" y="68"/>
                      <a:pt x="82" y="66"/>
                    </a:cubicBezTo>
                    <a:cubicBezTo>
                      <a:pt x="77" y="74"/>
                      <a:pt x="72" y="80"/>
                      <a:pt x="67" y="87"/>
                    </a:cubicBezTo>
                    <a:cubicBezTo>
                      <a:pt x="78" y="81"/>
                      <a:pt x="93" y="78"/>
                      <a:pt x="105" y="81"/>
                    </a:cubicBezTo>
                    <a:cubicBezTo>
                      <a:pt x="108" y="82"/>
                      <a:pt x="112" y="83"/>
                      <a:pt x="114" y="85"/>
                    </a:cubicBezTo>
                    <a:cubicBezTo>
                      <a:pt x="114" y="85"/>
                      <a:pt x="114" y="85"/>
                      <a:pt x="114" y="85"/>
                    </a:cubicBezTo>
                    <a:cubicBezTo>
                      <a:pt x="115" y="85"/>
                      <a:pt x="115" y="85"/>
                      <a:pt x="115" y="85"/>
                    </a:cubicBezTo>
                    <a:cubicBezTo>
                      <a:pt x="115" y="85"/>
                      <a:pt x="115" y="85"/>
                      <a:pt x="115" y="86"/>
                    </a:cubicBezTo>
                    <a:cubicBezTo>
                      <a:pt x="115" y="86"/>
                      <a:pt x="115" y="86"/>
                      <a:pt x="115" y="86"/>
                    </a:cubicBezTo>
                    <a:cubicBezTo>
                      <a:pt x="116" y="86"/>
                      <a:pt x="116" y="87"/>
                      <a:pt x="115" y="88"/>
                    </a:cubicBezTo>
                    <a:cubicBezTo>
                      <a:pt x="113" y="91"/>
                      <a:pt x="109" y="92"/>
                      <a:pt x="106" y="94"/>
                    </a:cubicBezTo>
                    <a:cubicBezTo>
                      <a:pt x="98" y="99"/>
                      <a:pt x="90" y="101"/>
                      <a:pt x="82" y="101"/>
                    </a:cubicBezTo>
                    <a:cubicBezTo>
                      <a:pt x="75" y="101"/>
                      <a:pt x="69" y="98"/>
                      <a:pt x="64" y="94"/>
                    </a:cubicBezTo>
                    <a:cubicBezTo>
                      <a:pt x="63" y="94"/>
                      <a:pt x="63" y="93"/>
                      <a:pt x="63" y="93"/>
                    </a:cubicBezTo>
                    <a:cubicBezTo>
                      <a:pt x="62" y="94"/>
                      <a:pt x="62" y="94"/>
                      <a:pt x="61" y="95"/>
                    </a:cubicBezTo>
                    <a:cubicBezTo>
                      <a:pt x="55" y="103"/>
                      <a:pt x="50" y="112"/>
                      <a:pt x="46" y="122"/>
                    </a:cubicBezTo>
                    <a:cubicBezTo>
                      <a:pt x="47" y="121"/>
                      <a:pt x="48" y="121"/>
                      <a:pt x="49" y="120"/>
                    </a:cubicBezTo>
                    <a:cubicBezTo>
                      <a:pt x="59" y="115"/>
                      <a:pt x="71" y="113"/>
                      <a:pt x="83" y="115"/>
                    </a:cubicBezTo>
                    <a:cubicBezTo>
                      <a:pt x="87" y="116"/>
                      <a:pt x="92" y="118"/>
                      <a:pt x="95" y="121"/>
                    </a:cubicBezTo>
                    <a:cubicBezTo>
                      <a:pt x="96" y="121"/>
                      <a:pt x="96" y="121"/>
                      <a:pt x="96" y="121"/>
                    </a:cubicBezTo>
                    <a:cubicBezTo>
                      <a:pt x="96" y="122"/>
                      <a:pt x="97" y="123"/>
                      <a:pt x="97" y="123"/>
                    </a:cubicBezTo>
                    <a:cubicBezTo>
                      <a:pt x="97" y="125"/>
                      <a:pt x="98" y="124"/>
                      <a:pt x="96" y="125"/>
                    </a:cubicBezTo>
                    <a:cubicBezTo>
                      <a:pt x="86" y="132"/>
                      <a:pt x="73" y="135"/>
                      <a:pt x="60" y="134"/>
                    </a:cubicBezTo>
                    <a:cubicBezTo>
                      <a:pt x="54" y="134"/>
                      <a:pt x="49" y="131"/>
                      <a:pt x="45" y="127"/>
                    </a:cubicBezTo>
                    <a:cubicBezTo>
                      <a:pt x="44" y="127"/>
                      <a:pt x="44" y="127"/>
                      <a:pt x="44" y="126"/>
                    </a:cubicBezTo>
                    <a:cubicBezTo>
                      <a:pt x="40" y="134"/>
                      <a:pt x="38" y="142"/>
                      <a:pt x="36" y="150"/>
                    </a:cubicBezTo>
                    <a:cubicBezTo>
                      <a:pt x="34" y="160"/>
                      <a:pt x="34" y="170"/>
                      <a:pt x="35" y="180"/>
                    </a:cubicBezTo>
                    <a:cubicBezTo>
                      <a:pt x="35" y="182"/>
                      <a:pt x="35" y="184"/>
                      <a:pt x="36" y="187"/>
                    </a:cubicBezTo>
                    <a:cubicBezTo>
                      <a:pt x="35" y="188"/>
                      <a:pt x="35" y="188"/>
                      <a:pt x="35" y="188"/>
                    </a:cubicBezTo>
                    <a:cubicBezTo>
                      <a:pt x="35" y="188"/>
                      <a:pt x="35" y="188"/>
                      <a:pt x="35" y="188"/>
                    </a:cubicBezTo>
                    <a:cubicBezTo>
                      <a:pt x="34" y="187"/>
                      <a:pt x="34" y="187"/>
                      <a:pt x="34" y="187"/>
                    </a:cubicBezTo>
                    <a:cubicBezTo>
                      <a:pt x="34" y="185"/>
                      <a:pt x="33" y="183"/>
                      <a:pt x="33" y="181"/>
                    </a:cubicBezTo>
                    <a:cubicBezTo>
                      <a:pt x="33" y="180"/>
                      <a:pt x="33" y="180"/>
                      <a:pt x="33" y="180"/>
                    </a:cubicBezTo>
                    <a:cubicBezTo>
                      <a:pt x="31" y="166"/>
                      <a:pt x="32" y="151"/>
                      <a:pt x="36" y="138"/>
                    </a:cubicBezTo>
                    <a:cubicBezTo>
                      <a:pt x="36" y="137"/>
                      <a:pt x="37" y="137"/>
                      <a:pt x="37" y="137"/>
                    </a:cubicBezTo>
                    <a:cubicBezTo>
                      <a:pt x="21" y="138"/>
                      <a:pt x="6" y="126"/>
                      <a:pt x="2" y="111"/>
                    </a:cubicBezTo>
                    <a:cubicBezTo>
                      <a:pt x="2" y="108"/>
                      <a:pt x="1" y="104"/>
                      <a:pt x="1" y="101"/>
                    </a:cubicBezTo>
                    <a:cubicBezTo>
                      <a:pt x="0" y="100"/>
                      <a:pt x="3" y="99"/>
                      <a:pt x="5" y="99"/>
                    </a:cubicBezTo>
                    <a:cubicBezTo>
                      <a:pt x="10" y="99"/>
                      <a:pt x="15" y="101"/>
                      <a:pt x="19" y="104"/>
                    </a:cubicBezTo>
                    <a:cubicBezTo>
                      <a:pt x="25" y="107"/>
                      <a:pt x="30" y="111"/>
                      <a:pt x="32" y="117"/>
                    </a:cubicBezTo>
                    <a:cubicBezTo>
                      <a:pt x="35" y="122"/>
                      <a:pt x="36" y="128"/>
                      <a:pt x="38" y="133"/>
                    </a:cubicBezTo>
                    <a:cubicBezTo>
                      <a:pt x="41" y="123"/>
                      <a:pt x="46" y="114"/>
                      <a:pt x="51" y="106"/>
                    </a:cubicBezTo>
                    <a:cubicBezTo>
                      <a:pt x="47" y="106"/>
                      <a:pt x="43" y="105"/>
                      <a:pt x="40" y="103"/>
                    </a:cubicBezTo>
                    <a:cubicBezTo>
                      <a:pt x="27" y="95"/>
                      <a:pt x="22" y="78"/>
                      <a:pt x="23" y="67"/>
                    </a:cubicBezTo>
                    <a:cubicBezTo>
                      <a:pt x="23" y="66"/>
                      <a:pt x="23" y="61"/>
                      <a:pt x="27" y="61"/>
                    </a:cubicBezTo>
                    <a:cubicBezTo>
                      <a:pt x="29" y="62"/>
                      <a:pt x="31" y="64"/>
                      <a:pt x="34" y="66"/>
                    </a:cubicBezTo>
                    <a:cubicBezTo>
                      <a:pt x="41" y="73"/>
                      <a:pt x="48" y="80"/>
                      <a:pt x="52" y="89"/>
                    </a:cubicBezTo>
                    <a:cubicBezTo>
                      <a:pt x="53" y="93"/>
                      <a:pt x="54" y="98"/>
                      <a:pt x="53" y="103"/>
                    </a:cubicBezTo>
                    <a:cubicBezTo>
                      <a:pt x="60" y="93"/>
                      <a:pt x="67" y="83"/>
                      <a:pt x="74" y="73"/>
                    </a:cubicBezTo>
                    <a:cubicBezTo>
                      <a:pt x="73" y="73"/>
                      <a:pt x="72" y="73"/>
                      <a:pt x="71" y="73"/>
                    </a:cubicBezTo>
                    <a:cubicBezTo>
                      <a:pt x="57" y="69"/>
                      <a:pt x="49" y="52"/>
                      <a:pt x="53" y="38"/>
                    </a:cubicBezTo>
                    <a:cubicBezTo>
                      <a:pt x="54" y="35"/>
                      <a:pt x="56" y="30"/>
                      <a:pt x="58" y="33"/>
                    </a:cubicBezTo>
                    <a:cubicBezTo>
                      <a:pt x="62" y="37"/>
                      <a:pt x="65" y="42"/>
                      <a:pt x="68" y="46"/>
                    </a:cubicBezTo>
                    <a:cubicBezTo>
                      <a:pt x="72" y="51"/>
                      <a:pt x="74" y="56"/>
                      <a:pt x="76" y="62"/>
                    </a:cubicBezTo>
                    <a:cubicBezTo>
                      <a:pt x="76" y="65"/>
                      <a:pt x="76" y="67"/>
                      <a:pt x="76" y="69"/>
                    </a:cubicBezTo>
                    <a:cubicBezTo>
                      <a:pt x="76" y="69"/>
                      <a:pt x="77" y="69"/>
                      <a:pt x="77" y="69"/>
                    </a:cubicBezTo>
                    <a:cubicBezTo>
                      <a:pt x="80" y="63"/>
                      <a:pt x="84" y="58"/>
                      <a:pt x="87" y="5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7" name="Google Shape;1517;p21"/>
            <p:cNvSpPr/>
            <p:nvPr/>
          </p:nvSpPr>
          <p:spPr>
            <a:xfrm rot="-7728978">
              <a:off x="8626795" y="-325564"/>
              <a:ext cx="731929" cy="1045271"/>
            </a:xfrm>
            <a:custGeom>
              <a:rect b="b" l="l" r="r" t="t"/>
              <a:pathLst>
                <a:path extrusionOk="0" h="188" w="132">
                  <a:moveTo>
                    <a:pt x="87" y="52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6" y="49"/>
                    <a:pt x="86" y="47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38"/>
                    <a:pt x="86" y="29"/>
                    <a:pt x="90" y="22"/>
                  </a:cubicBezTo>
                  <a:cubicBezTo>
                    <a:pt x="93" y="14"/>
                    <a:pt x="99" y="8"/>
                    <a:pt x="104" y="2"/>
                  </a:cubicBezTo>
                  <a:cubicBezTo>
                    <a:pt x="104" y="1"/>
                    <a:pt x="105" y="0"/>
                    <a:pt x="107" y="2"/>
                  </a:cubicBezTo>
                  <a:cubicBezTo>
                    <a:pt x="108" y="3"/>
                    <a:pt x="108" y="5"/>
                    <a:pt x="109" y="7"/>
                  </a:cubicBezTo>
                  <a:cubicBezTo>
                    <a:pt x="109" y="7"/>
                    <a:pt x="109" y="8"/>
                    <a:pt x="109" y="9"/>
                  </a:cubicBezTo>
                  <a:cubicBezTo>
                    <a:pt x="110" y="17"/>
                    <a:pt x="110" y="26"/>
                    <a:pt x="106" y="33"/>
                  </a:cubicBezTo>
                  <a:cubicBezTo>
                    <a:pt x="102" y="42"/>
                    <a:pt x="95" y="49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8"/>
                    <a:pt x="86" y="60"/>
                    <a:pt x="85" y="61"/>
                  </a:cubicBezTo>
                  <a:cubicBezTo>
                    <a:pt x="95" y="53"/>
                    <a:pt x="108" y="48"/>
                    <a:pt x="120" y="47"/>
                  </a:cubicBezTo>
                  <a:cubicBezTo>
                    <a:pt x="123" y="47"/>
                    <a:pt x="127" y="48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1" y="50"/>
                    <a:pt x="132" y="50"/>
                    <a:pt x="131" y="52"/>
                  </a:cubicBezTo>
                  <a:cubicBezTo>
                    <a:pt x="130" y="54"/>
                    <a:pt x="127" y="56"/>
                    <a:pt x="124" y="58"/>
                  </a:cubicBezTo>
                  <a:cubicBezTo>
                    <a:pt x="124" y="58"/>
                    <a:pt x="122" y="60"/>
                    <a:pt x="120" y="61"/>
                  </a:cubicBezTo>
                  <a:cubicBezTo>
                    <a:pt x="112" y="67"/>
                    <a:pt x="102" y="70"/>
                    <a:pt x="92" y="69"/>
                  </a:cubicBezTo>
                  <a:cubicBezTo>
                    <a:pt x="88" y="69"/>
                    <a:pt x="85" y="68"/>
                    <a:pt x="82" y="66"/>
                  </a:cubicBezTo>
                  <a:cubicBezTo>
                    <a:pt x="77" y="74"/>
                    <a:pt x="72" y="80"/>
                    <a:pt x="67" y="87"/>
                  </a:cubicBezTo>
                  <a:cubicBezTo>
                    <a:pt x="78" y="81"/>
                    <a:pt x="93" y="78"/>
                    <a:pt x="105" y="81"/>
                  </a:cubicBezTo>
                  <a:cubicBezTo>
                    <a:pt x="108" y="82"/>
                    <a:pt x="112" y="83"/>
                    <a:pt x="114" y="85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6" y="86"/>
                    <a:pt x="116" y="87"/>
                    <a:pt x="115" y="88"/>
                  </a:cubicBezTo>
                  <a:cubicBezTo>
                    <a:pt x="113" y="91"/>
                    <a:pt x="109" y="92"/>
                    <a:pt x="106" y="94"/>
                  </a:cubicBezTo>
                  <a:cubicBezTo>
                    <a:pt x="98" y="99"/>
                    <a:pt x="90" y="101"/>
                    <a:pt x="82" y="101"/>
                  </a:cubicBezTo>
                  <a:cubicBezTo>
                    <a:pt x="75" y="101"/>
                    <a:pt x="69" y="98"/>
                    <a:pt x="64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2" y="94"/>
                    <a:pt x="62" y="94"/>
                    <a:pt x="61" y="95"/>
                  </a:cubicBezTo>
                  <a:cubicBezTo>
                    <a:pt x="55" y="103"/>
                    <a:pt x="50" y="112"/>
                    <a:pt x="46" y="122"/>
                  </a:cubicBezTo>
                  <a:cubicBezTo>
                    <a:pt x="47" y="121"/>
                    <a:pt x="48" y="121"/>
                    <a:pt x="49" y="120"/>
                  </a:cubicBezTo>
                  <a:cubicBezTo>
                    <a:pt x="59" y="115"/>
                    <a:pt x="71" y="113"/>
                    <a:pt x="83" y="115"/>
                  </a:cubicBezTo>
                  <a:cubicBezTo>
                    <a:pt x="87" y="116"/>
                    <a:pt x="92" y="118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2"/>
                    <a:pt x="97" y="123"/>
                    <a:pt x="97" y="123"/>
                  </a:cubicBezTo>
                  <a:cubicBezTo>
                    <a:pt x="97" y="125"/>
                    <a:pt x="98" y="124"/>
                    <a:pt x="96" y="125"/>
                  </a:cubicBezTo>
                  <a:cubicBezTo>
                    <a:pt x="86" y="132"/>
                    <a:pt x="73" y="135"/>
                    <a:pt x="60" y="134"/>
                  </a:cubicBezTo>
                  <a:cubicBezTo>
                    <a:pt x="54" y="134"/>
                    <a:pt x="49" y="131"/>
                    <a:pt x="45" y="127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0" y="134"/>
                    <a:pt x="38" y="142"/>
                    <a:pt x="36" y="150"/>
                  </a:cubicBezTo>
                  <a:cubicBezTo>
                    <a:pt x="34" y="160"/>
                    <a:pt x="34" y="170"/>
                    <a:pt x="35" y="180"/>
                  </a:cubicBezTo>
                  <a:cubicBezTo>
                    <a:pt x="35" y="182"/>
                    <a:pt x="35" y="184"/>
                    <a:pt x="36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5"/>
                    <a:pt x="33" y="183"/>
                    <a:pt x="33" y="181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1" y="166"/>
                    <a:pt x="32" y="151"/>
                    <a:pt x="36" y="138"/>
                  </a:cubicBezTo>
                  <a:cubicBezTo>
                    <a:pt x="36" y="137"/>
                    <a:pt x="37" y="137"/>
                    <a:pt x="37" y="137"/>
                  </a:cubicBezTo>
                  <a:cubicBezTo>
                    <a:pt x="21" y="138"/>
                    <a:pt x="6" y="126"/>
                    <a:pt x="2" y="111"/>
                  </a:cubicBezTo>
                  <a:cubicBezTo>
                    <a:pt x="2" y="108"/>
                    <a:pt x="1" y="104"/>
                    <a:pt x="1" y="101"/>
                  </a:cubicBezTo>
                  <a:cubicBezTo>
                    <a:pt x="0" y="100"/>
                    <a:pt x="3" y="99"/>
                    <a:pt x="5" y="99"/>
                  </a:cubicBezTo>
                  <a:cubicBezTo>
                    <a:pt x="10" y="99"/>
                    <a:pt x="15" y="101"/>
                    <a:pt x="19" y="104"/>
                  </a:cubicBezTo>
                  <a:cubicBezTo>
                    <a:pt x="25" y="107"/>
                    <a:pt x="30" y="111"/>
                    <a:pt x="32" y="117"/>
                  </a:cubicBezTo>
                  <a:cubicBezTo>
                    <a:pt x="35" y="122"/>
                    <a:pt x="36" y="128"/>
                    <a:pt x="38" y="133"/>
                  </a:cubicBezTo>
                  <a:cubicBezTo>
                    <a:pt x="41" y="123"/>
                    <a:pt x="46" y="114"/>
                    <a:pt x="51" y="106"/>
                  </a:cubicBezTo>
                  <a:cubicBezTo>
                    <a:pt x="47" y="106"/>
                    <a:pt x="43" y="105"/>
                    <a:pt x="40" y="103"/>
                  </a:cubicBezTo>
                  <a:cubicBezTo>
                    <a:pt x="27" y="95"/>
                    <a:pt x="22" y="78"/>
                    <a:pt x="23" y="67"/>
                  </a:cubicBezTo>
                  <a:cubicBezTo>
                    <a:pt x="23" y="66"/>
                    <a:pt x="23" y="61"/>
                    <a:pt x="27" y="61"/>
                  </a:cubicBezTo>
                  <a:cubicBezTo>
                    <a:pt x="29" y="62"/>
                    <a:pt x="31" y="64"/>
                    <a:pt x="34" y="66"/>
                  </a:cubicBezTo>
                  <a:cubicBezTo>
                    <a:pt x="41" y="73"/>
                    <a:pt x="48" y="80"/>
                    <a:pt x="52" y="89"/>
                  </a:cubicBezTo>
                  <a:cubicBezTo>
                    <a:pt x="53" y="93"/>
                    <a:pt x="54" y="98"/>
                    <a:pt x="53" y="103"/>
                  </a:cubicBezTo>
                  <a:cubicBezTo>
                    <a:pt x="60" y="93"/>
                    <a:pt x="67" y="83"/>
                    <a:pt x="74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57" y="69"/>
                    <a:pt x="49" y="52"/>
                    <a:pt x="53" y="38"/>
                  </a:cubicBezTo>
                  <a:cubicBezTo>
                    <a:pt x="54" y="35"/>
                    <a:pt x="56" y="30"/>
                    <a:pt x="58" y="33"/>
                  </a:cubicBezTo>
                  <a:cubicBezTo>
                    <a:pt x="62" y="37"/>
                    <a:pt x="65" y="42"/>
                    <a:pt x="68" y="46"/>
                  </a:cubicBezTo>
                  <a:cubicBezTo>
                    <a:pt x="72" y="51"/>
                    <a:pt x="74" y="56"/>
                    <a:pt x="76" y="62"/>
                  </a:cubicBezTo>
                  <a:cubicBezTo>
                    <a:pt x="76" y="65"/>
                    <a:pt x="76" y="67"/>
                    <a:pt x="76" y="69"/>
                  </a:cubicBezTo>
                  <a:cubicBezTo>
                    <a:pt x="76" y="69"/>
                    <a:pt x="77" y="69"/>
                    <a:pt x="77" y="69"/>
                  </a:cubicBezTo>
                  <a:cubicBezTo>
                    <a:pt x="80" y="63"/>
                    <a:pt x="84" y="58"/>
                    <a:pt x="87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19;p22"/>
          <p:cNvGrpSpPr/>
          <p:nvPr/>
        </p:nvGrpSpPr>
        <p:grpSpPr>
          <a:xfrm>
            <a:off x="-1906980" y="-1998076"/>
            <a:ext cx="13276445" cy="8235120"/>
            <a:chOff x="-1906980" y="-1998076"/>
            <a:chExt cx="13276445" cy="8235120"/>
          </a:xfrm>
        </p:grpSpPr>
        <p:sp>
          <p:nvSpPr>
            <p:cNvPr id="1520" name="Google Shape;1520;p22"/>
            <p:cNvSpPr/>
            <p:nvPr/>
          </p:nvSpPr>
          <p:spPr>
            <a:xfrm rot="2488759">
              <a:off x="-1573944" y="3477170"/>
              <a:ext cx="2838909" cy="208061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2"/>
            <p:cNvSpPr/>
            <p:nvPr/>
          </p:nvSpPr>
          <p:spPr>
            <a:xfrm rot="-7200479">
              <a:off x="7310173" y="-1048091"/>
              <a:ext cx="3803009" cy="2787229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2" name="Google Shape;1522;p22"/>
          <p:cNvGrpSpPr/>
          <p:nvPr/>
        </p:nvGrpSpPr>
        <p:grpSpPr>
          <a:xfrm>
            <a:off x="8323094" y="2259039"/>
            <a:ext cx="528715" cy="480756"/>
            <a:chOff x="5486850" y="1709293"/>
            <a:chExt cx="848251" cy="771308"/>
          </a:xfrm>
        </p:grpSpPr>
        <p:sp>
          <p:nvSpPr>
            <p:cNvPr id="1523" name="Google Shape;1523;p22"/>
            <p:cNvSpPr/>
            <p:nvPr/>
          </p:nvSpPr>
          <p:spPr>
            <a:xfrm>
              <a:off x="5564713" y="1709293"/>
              <a:ext cx="770388" cy="771308"/>
            </a:xfrm>
            <a:custGeom>
              <a:rect b="b" l="l" r="r" t="t"/>
              <a:pathLst>
                <a:path extrusionOk="0" h="178" w="178">
                  <a:moveTo>
                    <a:pt x="0" y="48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78" y="116"/>
                    <a:pt x="157" y="138"/>
                  </a:cubicBezTo>
                  <a:cubicBezTo>
                    <a:pt x="136" y="160"/>
                    <a:pt x="84" y="178"/>
                    <a:pt x="69" y="172"/>
                  </a:cubicBezTo>
                  <a:cubicBezTo>
                    <a:pt x="34" y="156"/>
                    <a:pt x="0" y="48"/>
                    <a:pt x="0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5607766" y="1804562"/>
              <a:ext cx="485500" cy="203361"/>
            </a:xfrm>
            <a:custGeom>
              <a:rect b="b" l="l" r="r" t="t"/>
              <a:pathLst>
                <a:path extrusionOk="0" h="47" w="112">
                  <a:moveTo>
                    <a:pt x="1" y="47"/>
                  </a:moveTo>
                  <a:cubicBezTo>
                    <a:pt x="1" y="47"/>
                    <a:pt x="0" y="46"/>
                    <a:pt x="0" y="46"/>
                  </a:cubicBezTo>
                  <a:cubicBezTo>
                    <a:pt x="0" y="46"/>
                    <a:pt x="0" y="45"/>
                    <a:pt x="1" y="45"/>
                  </a:cubicBezTo>
                  <a:cubicBezTo>
                    <a:pt x="8" y="42"/>
                    <a:pt x="109" y="0"/>
                    <a:pt x="110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1"/>
                    <a:pt x="111" y="1"/>
                    <a:pt x="111" y="2"/>
                  </a:cubicBezTo>
                  <a:cubicBezTo>
                    <a:pt x="110" y="2"/>
                    <a:pt x="9" y="43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5486850" y="1960289"/>
              <a:ext cx="168551" cy="290386"/>
            </a:xfrm>
            <a:custGeom>
              <a:rect b="b" l="l" r="r" t="t"/>
              <a:pathLst>
                <a:path extrusionOk="0" h="67" w="39">
                  <a:moveTo>
                    <a:pt x="26" y="67"/>
                  </a:moveTo>
                  <a:cubicBezTo>
                    <a:pt x="24" y="67"/>
                    <a:pt x="23" y="66"/>
                    <a:pt x="22" y="65"/>
                  </a:cubicBezTo>
                  <a:cubicBezTo>
                    <a:pt x="0" y="55"/>
                    <a:pt x="22" y="3"/>
                    <a:pt x="22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0"/>
                    <a:pt x="24" y="1"/>
                  </a:cubicBezTo>
                  <a:cubicBezTo>
                    <a:pt x="26" y="7"/>
                    <a:pt x="39" y="57"/>
                    <a:pt x="29" y="65"/>
                  </a:cubicBezTo>
                  <a:cubicBezTo>
                    <a:pt x="28" y="66"/>
                    <a:pt x="27" y="67"/>
                    <a:pt x="26" y="67"/>
                  </a:cubicBezTo>
                  <a:close/>
                  <a:moveTo>
                    <a:pt x="23" y="4"/>
                  </a:moveTo>
                  <a:cubicBezTo>
                    <a:pt x="19" y="15"/>
                    <a:pt x="6" y="55"/>
                    <a:pt x="23" y="64"/>
                  </a:cubicBezTo>
                  <a:cubicBezTo>
                    <a:pt x="25" y="65"/>
                    <a:pt x="27" y="65"/>
                    <a:pt x="28" y="64"/>
                  </a:cubicBezTo>
                  <a:cubicBezTo>
                    <a:pt x="35" y="58"/>
                    <a:pt x="27" y="21"/>
                    <a:pt x="2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6079526" y="1752347"/>
              <a:ext cx="204277" cy="234507"/>
            </a:xfrm>
            <a:custGeom>
              <a:rect b="b" l="l" r="r" t="t"/>
              <a:pathLst>
                <a:path extrusionOk="0" h="54" w="47">
                  <a:moveTo>
                    <a:pt x="34" y="54"/>
                  </a:moveTo>
                  <a:cubicBezTo>
                    <a:pt x="28" y="54"/>
                    <a:pt x="21" y="49"/>
                    <a:pt x="15" y="39"/>
                  </a:cubicBezTo>
                  <a:cubicBezTo>
                    <a:pt x="7" y="25"/>
                    <a:pt x="0" y="3"/>
                    <a:pt x="2" y="1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5" y="2"/>
                    <a:pt x="47" y="31"/>
                    <a:pt x="45" y="46"/>
                  </a:cubicBezTo>
                  <a:cubicBezTo>
                    <a:pt x="45" y="49"/>
                    <a:pt x="43" y="52"/>
                    <a:pt x="40" y="53"/>
                  </a:cubicBezTo>
                  <a:cubicBezTo>
                    <a:pt x="38" y="54"/>
                    <a:pt x="36" y="54"/>
                    <a:pt x="34" y="54"/>
                  </a:cubicBezTo>
                  <a:close/>
                  <a:moveTo>
                    <a:pt x="4" y="3"/>
                  </a:moveTo>
                  <a:cubicBezTo>
                    <a:pt x="5" y="10"/>
                    <a:pt x="13" y="37"/>
                    <a:pt x="25" y="48"/>
                  </a:cubicBezTo>
                  <a:cubicBezTo>
                    <a:pt x="29" y="52"/>
                    <a:pt x="34" y="53"/>
                    <a:pt x="39" y="51"/>
                  </a:cubicBezTo>
                  <a:cubicBezTo>
                    <a:pt x="42" y="50"/>
                    <a:pt x="43" y="48"/>
                    <a:pt x="43" y="46"/>
                  </a:cubicBezTo>
                  <a:cubicBezTo>
                    <a:pt x="45" y="34"/>
                    <a:pt x="11" y="9"/>
                    <a:pt x="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5677385" y="1960289"/>
              <a:ext cx="99848" cy="234507"/>
            </a:xfrm>
            <a:custGeom>
              <a:rect b="b" l="l" r="r" t="t"/>
              <a:pathLst>
                <a:path extrusionOk="0" h="54" w="23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53"/>
                    <a:pt x="0" y="5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2" y="0"/>
                    <a:pt x="22" y="1"/>
                  </a:cubicBezTo>
                  <a:cubicBezTo>
                    <a:pt x="23" y="1"/>
                    <a:pt x="23" y="1"/>
                    <a:pt x="23" y="2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4"/>
                    <a:pt x="2" y="54"/>
                    <a:pt x="1" y="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5755249" y="1930059"/>
              <a:ext cx="151146" cy="372830"/>
            </a:xfrm>
            <a:custGeom>
              <a:rect b="b" l="l" r="r" t="t"/>
              <a:pathLst>
                <a:path extrusionOk="0" h="86" w="35">
                  <a:moveTo>
                    <a:pt x="1" y="86"/>
                  </a:moveTo>
                  <a:cubicBezTo>
                    <a:pt x="1" y="86"/>
                    <a:pt x="1" y="86"/>
                    <a:pt x="0" y="86"/>
                  </a:cubicBezTo>
                  <a:cubicBezTo>
                    <a:pt x="0" y="85"/>
                    <a:pt x="0" y="85"/>
                    <a:pt x="0" y="8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5" y="1"/>
                    <a:pt x="35" y="1"/>
                    <a:pt x="35" y="2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2" y="85"/>
                    <a:pt x="1" y="86"/>
                    <a:pt x="1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5845936" y="1891585"/>
              <a:ext cx="203360" cy="501991"/>
            </a:xfrm>
            <a:custGeom>
              <a:rect b="b" l="l" r="r" t="t"/>
              <a:pathLst>
                <a:path extrusionOk="0" h="116" w="47">
                  <a:moveTo>
                    <a:pt x="1" y="116"/>
                  </a:moveTo>
                  <a:cubicBezTo>
                    <a:pt x="1" y="116"/>
                    <a:pt x="0" y="116"/>
                    <a:pt x="0" y="116"/>
                  </a:cubicBezTo>
                  <a:cubicBezTo>
                    <a:pt x="0" y="115"/>
                    <a:pt x="0" y="115"/>
                    <a:pt x="0" y="114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7" y="1"/>
                    <a:pt x="47" y="1"/>
                    <a:pt x="47" y="2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1" y="115"/>
                    <a:pt x="1" y="116"/>
                    <a:pt x="1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5963189" y="1947464"/>
              <a:ext cx="177711" cy="428708"/>
            </a:xfrm>
            <a:custGeom>
              <a:rect b="b" l="l" r="r" t="t"/>
              <a:pathLst>
                <a:path extrusionOk="0" h="99" w="41">
                  <a:moveTo>
                    <a:pt x="1" y="99"/>
                  </a:moveTo>
                  <a:cubicBezTo>
                    <a:pt x="1" y="99"/>
                    <a:pt x="1" y="99"/>
                    <a:pt x="1" y="99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1" y="0"/>
                    <a:pt x="41" y="1"/>
                    <a:pt x="41" y="2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2" y="99"/>
                    <a:pt x="1" y="99"/>
                    <a:pt x="1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6096930" y="2103191"/>
              <a:ext cx="109009" cy="255576"/>
            </a:xfrm>
            <a:custGeom>
              <a:rect b="b" l="l" r="r" t="t"/>
              <a:pathLst>
                <a:path extrusionOk="0" h="59" w="25">
                  <a:moveTo>
                    <a:pt x="1" y="59"/>
                  </a:moveTo>
                  <a:cubicBezTo>
                    <a:pt x="1" y="59"/>
                    <a:pt x="1" y="59"/>
                    <a:pt x="1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5" y="0"/>
                    <a:pt x="25" y="1"/>
                    <a:pt x="25" y="1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9"/>
                    <a:pt x="1" y="59"/>
                    <a:pt x="1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5923800" y="1895249"/>
              <a:ext cx="229926" cy="99849"/>
            </a:xfrm>
            <a:custGeom>
              <a:rect b="b" l="l" r="r" t="t"/>
              <a:pathLst>
                <a:path extrusionOk="0" h="23" w="53">
                  <a:moveTo>
                    <a:pt x="52" y="23"/>
                  </a:moveTo>
                  <a:cubicBezTo>
                    <a:pt x="52" y="23"/>
                    <a:pt x="52" y="23"/>
                    <a:pt x="52" y="2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21"/>
                    <a:pt x="53" y="21"/>
                    <a:pt x="53" y="22"/>
                  </a:cubicBezTo>
                  <a:cubicBezTo>
                    <a:pt x="53" y="22"/>
                    <a:pt x="53" y="23"/>
                    <a:pt x="52" y="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5811127" y="1969449"/>
              <a:ext cx="368247" cy="151147"/>
            </a:xfrm>
            <a:custGeom>
              <a:rect b="b" l="l" r="r" t="t"/>
              <a:pathLst>
                <a:path extrusionOk="0" h="35" w="85">
                  <a:moveTo>
                    <a:pt x="84" y="35"/>
                  </a:moveTo>
                  <a:cubicBezTo>
                    <a:pt x="84" y="35"/>
                    <a:pt x="84" y="35"/>
                    <a:pt x="84" y="3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5" y="33"/>
                    <a:pt x="85" y="34"/>
                    <a:pt x="85" y="35"/>
                  </a:cubicBezTo>
                  <a:cubicBezTo>
                    <a:pt x="85" y="35"/>
                    <a:pt x="85" y="35"/>
                    <a:pt x="84" y="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5685630" y="2042733"/>
              <a:ext cx="498324" cy="207942"/>
            </a:xfrm>
            <a:custGeom>
              <a:rect b="b" l="l" r="r" t="t"/>
              <a:pathLst>
                <a:path extrusionOk="0" h="48" w="115"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5" y="46"/>
                    <a:pt x="115" y="47"/>
                    <a:pt x="115" y="47"/>
                  </a:cubicBezTo>
                  <a:cubicBezTo>
                    <a:pt x="115" y="48"/>
                    <a:pt x="114" y="48"/>
                    <a:pt x="114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5664561" y="2147161"/>
              <a:ext cx="428705" cy="177712"/>
            </a:xfrm>
            <a:custGeom>
              <a:rect b="b" l="l" r="r" t="t"/>
              <a:pathLst>
                <a:path extrusionOk="0" h="41" w="99">
                  <a:moveTo>
                    <a:pt x="98" y="41"/>
                  </a:moveTo>
                  <a:cubicBezTo>
                    <a:pt x="97" y="41"/>
                    <a:pt x="97" y="41"/>
                    <a:pt x="97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1" y="0"/>
                    <a:pt x="1" y="1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9"/>
                    <a:pt x="99" y="40"/>
                    <a:pt x="99" y="41"/>
                  </a:cubicBezTo>
                  <a:cubicBezTo>
                    <a:pt x="98" y="41"/>
                    <a:pt x="98" y="41"/>
                    <a:pt x="98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5729600" y="2302889"/>
              <a:ext cx="259239" cy="108093"/>
            </a:xfrm>
            <a:custGeom>
              <a:rect b="b" l="l" r="r" t="t"/>
              <a:pathLst>
                <a:path extrusionOk="0" h="25" w="60">
                  <a:moveTo>
                    <a:pt x="59" y="25"/>
                  </a:moveTo>
                  <a:cubicBezTo>
                    <a:pt x="59" y="25"/>
                    <a:pt x="58" y="25"/>
                    <a:pt x="58" y="2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3"/>
                    <a:pt x="60" y="24"/>
                    <a:pt x="60" y="24"/>
                  </a:cubicBezTo>
                  <a:cubicBezTo>
                    <a:pt x="59" y="25"/>
                    <a:pt x="59" y="25"/>
                    <a:pt x="59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7" name="Google Shape;1537;p22"/>
          <p:cNvGrpSpPr/>
          <p:nvPr/>
        </p:nvGrpSpPr>
        <p:grpSpPr>
          <a:xfrm>
            <a:off x="212400" y="3007100"/>
            <a:ext cx="539910" cy="1628625"/>
            <a:chOff x="8047400" y="2554475"/>
            <a:chExt cx="539910" cy="1628625"/>
          </a:xfrm>
        </p:grpSpPr>
        <p:sp>
          <p:nvSpPr>
            <p:cNvPr id="1538" name="Google Shape;1538;p22"/>
            <p:cNvSpPr/>
            <p:nvPr/>
          </p:nvSpPr>
          <p:spPr>
            <a:xfrm>
              <a:off x="8047400" y="2554475"/>
              <a:ext cx="539910" cy="1274344"/>
            </a:xfrm>
            <a:custGeom>
              <a:rect b="b" l="l" r="r" t="t"/>
              <a:pathLst>
                <a:path extrusionOk="0" h="601" w="255">
                  <a:moveTo>
                    <a:pt x="232" y="405"/>
                  </a:moveTo>
                  <a:cubicBezTo>
                    <a:pt x="232" y="404"/>
                    <a:pt x="231" y="404"/>
                    <a:pt x="231" y="404"/>
                  </a:cubicBezTo>
                  <a:cubicBezTo>
                    <a:pt x="239" y="392"/>
                    <a:pt x="245" y="377"/>
                    <a:pt x="247" y="363"/>
                  </a:cubicBezTo>
                  <a:cubicBezTo>
                    <a:pt x="255" y="323"/>
                    <a:pt x="243" y="283"/>
                    <a:pt x="226" y="248"/>
                  </a:cubicBezTo>
                  <a:cubicBezTo>
                    <a:pt x="234" y="231"/>
                    <a:pt x="239" y="214"/>
                    <a:pt x="241" y="195"/>
                  </a:cubicBezTo>
                  <a:cubicBezTo>
                    <a:pt x="244" y="174"/>
                    <a:pt x="244" y="151"/>
                    <a:pt x="237" y="131"/>
                  </a:cubicBezTo>
                  <a:cubicBezTo>
                    <a:pt x="231" y="115"/>
                    <a:pt x="217" y="100"/>
                    <a:pt x="199" y="99"/>
                  </a:cubicBezTo>
                  <a:cubicBezTo>
                    <a:pt x="197" y="79"/>
                    <a:pt x="192" y="59"/>
                    <a:pt x="182" y="41"/>
                  </a:cubicBezTo>
                  <a:cubicBezTo>
                    <a:pt x="172" y="22"/>
                    <a:pt x="156" y="2"/>
                    <a:pt x="132" y="1"/>
                  </a:cubicBezTo>
                  <a:cubicBezTo>
                    <a:pt x="109" y="0"/>
                    <a:pt x="90" y="20"/>
                    <a:pt x="79" y="38"/>
                  </a:cubicBezTo>
                  <a:cubicBezTo>
                    <a:pt x="63" y="62"/>
                    <a:pt x="53" y="92"/>
                    <a:pt x="56" y="121"/>
                  </a:cubicBezTo>
                  <a:cubicBezTo>
                    <a:pt x="56" y="121"/>
                    <a:pt x="56" y="122"/>
                    <a:pt x="56" y="122"/>
                  </a:cubicBezTo>
                  <a:cubicBezTo>
                    <a:pt x="46" y="131"/>
                    <a:pt x="37" y="142"/>
                    <a:pt x="31" y="155"/>
                  </a:cubicBezTo>
                  <a:cubicBezTo>
                    <a:pt x="23" y="171"/>
                    <a:pt x="19" y="190"/>
                    <a:pt x="19" y="209"/>
                  </a:cubicBezTo>
                  <a:cubicBezTo>
                    <a:pt x="19" y="218"/>
                    <a:pt x="20" y="228"/>
                    <a:pt x="23" y="238"/>
                  </a:cubicBezTo>
                  <a:cubicBezTo>
                    <a:pt x="26" y="247"/>
                    <a:pt x="30" y="255"/>
                    <a:pt x="36" y="263"/>
                  </a:cubicBezTo>
                  <a:cubicBezTo>
                    <a:pt x="30" y="271"/>
                    <a:pt x="25" y="280"/>
                    <a:pt x="21" y="289"/>
                  </a:cubicBezTo>
                  <a:cubicBezTo>
                    <a:pt x="7" y="322"/>
                    <a:pt x="0" y="361"/>
                    <a:pt x="9" y="397"/>
                  </a:cubicBezTo>
                  <a:cubicBezTo>
                    <a:pt x="14" y="414"/>
                    <a:pt x="23" y="431"/>
                    <a:pt x="38" y="441"/>
                  </a:cubicBezTo>
                  <a:cubicBezTo>
                    <a:pt x="36" y="445"/>
                    <a:pt x="34" y="450"/>
                    <a:pt x="32" y="455"/>
                  </a:cubicBezTo>
                  <a:cubicBezTo>
                    <a:pt x="19" y="492"/>
                    <a:pt x="33" y="536"/>
                    <a:pt x="60" y="567"/>
                  </a:cubicBezTo>
                  <a:cubicBezTo>
                    <a:pt x="91" y="601"/>
                    <a:pt x="158" y="592"/>
                    <a:pt x="188" y="577"/>
                  </a:cubicBezTo>
                  <a:cubicBezTo>
                    <a:pt x="226" y="558"/>
                    <a:pt x="253" y="518"/>
                    <a:pt x="253" y="476"/>
                  </a:cubicBezTo>
                  <a:cubicBezTo>
                    <a:pt x="253" y="452"/>
                    <a:pt x="248" y="424"/>
                    <a:pt x="232" y="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8161629" y="2987287"/>
              <a:ext cx="317699" cy="1195813"/>
            </a:xfrm>
            <a:custGeom>
              <a:rect b="b" l="l" r="r" t="t"/>
              <a:pathLst>
                <a:path extrusionOk="0" h="1340" w="356">
                  <a:moveTo>
                    <a:pt x="190" y="511"/>
                  </a:moveTo>
                  <a:lnTo>
                    <a:pt x="190" y="368"/>
                  </a:lnTo>
                  <a:lnTo>
                    <a:pt x="303" y="218"/>
                  </a:lnTo>
                  <a:lnTo>
                    <a:pt x="185" y="342"/>
                  </a:lnTo>
                  <a:lnTo>
                    <a:pt x="182" y="342"/>
                  </a:lnTo>
                  <a:lnTo>
                    <a:pt x="149" y="237"/>
                  </a:lnTo>
                  <a:lnTo>
                    <a:pt x="209" y="9"/>
                  </a:lnTo>
                  <a:lnTo>
                    <a:pt x="142" y="216"/>
                  </a:lnTo>
                  <a:lnTo>
                    <a:pt x="69" y="0"/>
                  </a:lnTo>
                  <a:lnTo>
                    <a:pt x="166" y="363"/>
                  </a:lnTo>
                  <a:lnTo>
                    <a:pt x="166" y="508"/>
                  </a:lnTo>
                  <a:lnTo>
                    <a:pt x="0" y="342"/>
                  </a:lnTo>
                  <a:lnTo>
                    <a:pt x="166" y="544"/>
                  </a:lnTo>
                  <a:lnTo>
                    <a:pt x="166" y="720"/>
                  </a:lnTo>
                  <a:lnTo>
                    <a:pt x="9" y="556"/>
                  </a:lnTo>
                  <a:lnTo>
                    <a:pt x="166" y="746"/>
                  </a:lnTo>
                  <a:lnTo>
                    <a:pt x="166" y="1340"/>
                  </a:lnTo>
                  <a:lnTo>
                    <a:pt x="190" y="1340"/>
                  </a:lnTo>
                  <a:lnTo>
                    <a:pt x="190" y="746"/>
                  </a:lnTo>
                  <a:lnTo>
                    <a:pt x="346" y="556"/>
                  </a:lnTo>
                  <a:lnTo>
                    <a:pt x="190" y="720"/>
                  </a:lnTo>
                  <a:lnTo>
                    <a:pt x="190" y="546"/>
                  </a:lnTo>
                  <a:lnTo>
                    <a:pt x="356" y="342"/>
                  </a:lnTo>
                  <a:lnTo>
                    <a:pt x="190" y="5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0" name="Google Shape;1540;p22"/>
          <p:cNvSpPr/>
          <p:nvPr/>
        </p:nvSpPr>
        <p:spPr>
          <a:xfrm rot="8849048">
            <a:off x="-225225" y="133262"/>
            <a:ext cx="710883" cy="1445138"/>
          </a:xfrm>
          <a:custGeom>
            <a:rect b="b" l="l" r="r" t="t"/>
            <a:pathLst>
              <a:path extrusionOk="0" h="260" w="128">
                <a:moveTo>
                  <a:pt x="121" y="260"/>
                </a:moveTo>
                <a:cubicBezTo>
                  <a:pt x="120" y="260"/>
                  <a:pt x="119" y="259"/>
                  <a:pt x="118" y="258"/>
                </a:cubicBezTo>
                <a:cubicBezTo>
                  <a:pt x="118" y="258"/>
                  <a:pt x="118" y="258"/>
                  <a:pt x="118" y="258"/>
                </a:cubicBezTo>
                <a:cubicBezTo>
                  <a:pt x="106" y="246"/>
                  <a:pt x="96" y="231"/>
                  <a:pt x="90" y="215"/>
                </a:cubicBezTo>
                <a:cubicBezTo>
                  <a:pt x="89" y="215"/>
                  <a:pt x="89" y="215"/>
                  <a:pt x="89" y="215"/>
                </a:cubicBezTo>
                <a:cubicBezTo>
                  <a:pt x="89" y="214"/>
                  <a:pt x="89" y="214"/>
                  <a:pt x="89" y="214"/>
                </a:cubicBezTo>
                <a:cubicBezTo>
                  <a:pt x="89" y="213"/>
                  <a:pt x="89" y="213"/>
                  <a:pt x="89" y="213"/>
                </a:cubicBezTo>
                <a:cubicBezTo>
                  <a:pt x="89" y="212"/>
                  <a:pt x="88" y="212"/>
                  <a:pt x="88" y="211"/>
                </a:cubicBezTo>
                <a:cubicBezTo>
                  <a:pt x="88" y="211"/>
                  <a:pt x="88" y="211"/>
                  <a:pt x="88" y="210"/>
                </a:cubicBezTo>
                <a:cubicBezTo>
                  <a:pt x="80" y="209"/>
                  <a:pt x="72" y="212"/>
                  <a:pt x="65" y="213"/>
                </a:cubicBezTo>
                <a:cubicBezTo>
                  <a:pt x="63" y="214"/>
                  <a:pt x="61" y="214"/>
                  <a:pt x="60" y="214"/>
                </a:cubicBezTo>
                <a:cubicBezTo>
                  <a:pt x="47" y="217"/>
                  <a:pt x="33" y="219"/>
                  <a:pt x="20" y="218"/>
                </a:cubicBezTo>
                <a:cubicBezTo>
                  <a:pt x="18" y="218"/>
                  <a:pt x="16" y="217"/>
                  <a:pt x="14" y="217"/>
                </a:cubicBezTo>
                <a:cubicBezTo>
                  <a:pt x="14" y="217"/>
                  <a:pt x="8" y="215"/>
                  <a:pt x="10" y="213"/>
                </a:cubicBezTo>
                <a:cubicBezTo>
                  <a:pt x="11" y="211"/>
                  <a:pt x="12" y="212"/>
                  <a:pt x="14" y="212"/>
                </a:cubicBezTo>
                <a:cubicBezTo>
                  <a:pt x="26" y="210"/>
                  <a:pt x="37" y="206"/>
                  <a:pt x="48" y="204"/>
                </a:cubicBezTo>
                <a:cubicBezTo>
                  <a:pt x="61" y="202"/>
                  <a:pt x="74" y="202"/>
                  <a:pt x="86" y="207"/>
                </a:cubicBezTo>
                <a:cubicBezTo>
                  <a:pt x="86" y="206"/>
                  <a:pt x="86" y="206"/>
                  <a:pt x="86" y="206"/>
                </a:cubicBezTo>
                <a:cubicBezTo>
                  <a:pt x="83" y="198"/>
                  <a:pt x="81" y="191"/>
                  <a:pt x="79" y="184"/>
                </a:cubicBezTo>
                <a:cubicBezTo>
                  <a:pt x="79" y="184"/>
                  <a:pt x="77" y="181"/>
                  <a:pt x="74" y="180"/>
                </a:cubicBezTo>
                <a:cubicBezTo>
                  <a:pt x="63" y="173"/>
                  <a:pt x="48" y="172"/>
                  <a:pt x="35" y="167"/>
                </a:cubicBezTo>
                <a:cubicBezTo>
                  <a:pt x="26" y="164"/>
                  <a:pt x="15" y="160"/>
                  <a:pt x="8" y="153"/>
                </a:cubicBezTo>
                <a:cubicBezTo>
                  <a:pt x="8" y="153"/>
                  <a:pt x="7" y="152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1"/>
                  <a:pt x="7" y="151"/>
                  <a:pt x="7" y="151"/>
                </a:cubicBezTo>
                <a:cubicBezTo>
                  <a:pt x="6" y="150"/>
                  <a:pt x="6" y="149"/>
                  <a:pt x="7" y="148"/>
                </a:cubicBezTo>
                <a:cubicBezTo>
                  <a:pt x="8" y="148"/>
                  <a:pt x="9" y="148"/>
                  <a:pt x="10" y="149"/>
                </a:cubicBezTo>
                <a:cubicBezTo>
                  <a:pt x="27" y="154"/>
                  <a:pt x="46" y="156"/>
                  <a:pt x="63" y="164"/>
                </a:cubicBezTo>
                <a:cubicBezTo>
                  <a:pt x="68" y="166"/>
                  <a:pt x="74" y="170"/>
                  <a:pt x="77" y="174"/>
                </a:cubicBezTo>
                <a:cubicBezTo>
                  <a:pt x="77" y="174"/>
                  <a:pt x="77" y="172"/>
                  <a:pt x="77" y="170"/>
                </a:cubicBezTo>
                <a:cubicBezTo>
                  <a:pt x="75" y="162"/>
                  <a:pt x="74" y="154"/>
                  <a:pt x="73" y="146"/>
                </a:cubicBezTo>
                <a:cubicBezTo>
                  <a:pt x="61" y="137"/>
                  <a:pt x="46" y="131"/>
                  <a:pt x="33" y="123"/>
                </a:cubicBezTo>
                <a:cubicBezTo>
                  <a:pt x="26" y="120"/>
                  <a:pt x="19" y="116"/>
                  <a:pt x="13" y="111"/>
                </a:cubicBezTo>
                <a:cubicBezTo>
                  <a:pt x="8" y="108"/>
                  <a:pt x="3" y="105"/>
                  <a:pt x="0" y="100"/>
                </a:cubicBezTo>
                <a:cubicBezTo>
                  <a:pt x="0" y="99"/>
                  <a:pt x="0" y="98"/>
                  <a:pt x="0" y="98"/>
                </a:cubicBezTo>
                <a:cubicBezTo>
                  <a:pt x="0" y="97"/>
                  <a:pt x="1" y="97"/>
                  <a:pt x="3" y="97"/>
                </a:cubicBezTo>
                <a:cubicBezTo>
                  <a:pt x="5" y="98"/>
                  <a:pt x="7" y="99"/>
                  <a:pt x="9" y="100"/>
                </a:cubicBezTo>
                <a:cubicBezTo>
                  <a:pt x="26" y="107"/>
                  <a:pt x="45" y="113"/>
                  <a:pt x="60" y="125"/>
                </a:cubicBezTo>
                <a:cubicBezTo>
                  <a:pt x="65" y="129"/>
                  <a:pt x="69" y="133"/>
                  <a:pt x="72" y="138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71" y="129"/>
                  <a:pt x="70" y="120"/>
                  <a:pt x="69" y="112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7"/>
                  <a:pt x="68" y="107"/>
                  <a:pt x="66" y="105"/>
                </a:cubicBezTo>
                <a:cubicBezTo>
                  <a:pt x="66" y="105"/>
                  <a:pt x="65" y="105"/>
                  <a:pt x="65" y="105"/>
                </a:cubicBezTo>
                <a:cubicBezTo>
                  <a:pt x="65" y="104"/>
                  <a:pt x="64" y="104"/>
                  <a:pt x="64" y="104"/>
                </a:cubicBezTo>
                <a:cubicBezTo>
                  <a:pt x="56" y="98"/>
                  <a:pt x="46" y="95"/>
                  <a:pt x="38" y="89"/>
                </a:cubicBezTo>
                <a:cubicBezTo>
                  <a:pt x="30" y="84"/>
                  <a:pt x="23" y="77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5" y="69"/>
                  <a:pt x="13" y="67"/>
                  <a:pt x="14" y="66"/>
                </a:cubicBezTo>
                <a:cubicBezTo>
                  <a:pt x="15" y="65"/>
                  <a:pt x="17" y="66"/>
                  <a:pt x="18" y="67"/>
                </a:cubicBezTo>
                <a:cubicBezTo>
                  <a:pt x="18" y="67"/>
                  <a:pt x="21" y="68"/>
                  <a:pt x="24" y="69"/>
                </a:cubicBezTo>
                <a:cubicBezTo>
                  <a:pt x="40" y="78"/>
                  <a:pt x="57" y="85"/>
                  <a:pt x="67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6" y="90"/>
                  <a:pt x="65" y="80"/>
                  <a:pt x="63" y="69"/>
                </a:cubicBezTo>
                <a:cubicBezTo>
                  <a:pt x="63" y="69"/>
                  <a:pt x="63" y="69"/>
                  <a:pt x="63" y="69"/>
                </a:cubicBezTo>
                <a:cubicBezTo>
                  <a:pt x="61" y="62"/>
                  <a:pt x="58" y="56"/>
                  <a:pt x="55" y="50"/>
                </a:cubicBezTo>
                <a:cubicBezTo>
                  <a:pt x="49" y="37"/>
                  <a:pt x="43" y="25"/>
                  <a:pt x="40" y="11"/>
                </a:cubicBezTo>
                <a:cubicBezTo>
                  <a:pt x="39" y="8"/>
                  <a:pt x="39" y="6"/>
                  <a:pt x="38" y="3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9" y="1"/>
                  <a:pt x="40" y="0"/>
                </a:cubicBezTo>
                <a:cubicBezTo>
                  <a:pt x="41" y="0"/>
                  <a:pt x="42" y="2"/>
                  <a:pt x="43" y="3"/>
                </a:cubicBezTo>
                <a:cubicBezTo>
                  <a:pt x="57" y="21"/>
                  <a:pt x="67" y="42"/>
                  <a:pt x="70" y="65"/>
                </a:cubicBezTo>
                <a:cubicBezTo>
                  <a:pt x="70" y="72"/>
                  <a:pt x="71" y="79"/>
                  <a:pt x="70" y="86"/>
                </a:cubicBezTo>
                <a:cubicBezTo>
                  <a:pt x="70" y="87"/>
                  <a:pt x="70" y="88"/>
                  <a:pt x="70" y="89"/>
                </a:cubicBezTo>
                <a:cubicBezTo>
                  <a:pt x="70" y="90"/>
                  <a:pt x="70" y="91"/>
                  <a:pt x="70" y="91"/>
                </a:cubicBezTo>
                <a:cubicBezTo>
                  <a:pt x="70" y="91"/>
                  <a:pt x="70" y="91"/>
                  <a:pt x="70" y="91"/>
                </a:cubicBezTo>
                <a:cubicBezTo>
                  <a:pt x="76" y="75"/>
                  <a:pt x="87" y="62"/>
                  <a:pt x="98" y="50"/>
                </a:cubicBezTo>
                <a:cubicBezTo>
                  <a:pt x="101" y="47"/>
                  <a:pt x="103" y="44"/>
                  <a:pt x="106" y="42"/>
                </a:cubicBezTo>
                <a:cubicBezTo>
                  <a:pt x="106" y="42"/>
                  <a:pt x="107" y="42"/>
                  <a:pt x="108" y="42"/>
                </a:cubicBezTo>
                <a:cubicBezTo>
                  <a:pt x="109" y="43"/>
                  <a:pt x="109" y="45"/>
                  <a:pt x="109" y="46"/>
                </a:cubicBezTo>
                <a:cubicBezTo>
                  <a:pt x="109" y="46"/>
                  <a:pt x="109" y="47"/>
                  <a:pt x="108" y="47"/>
                </a:cubicBezTo>
                <a:cubicBezTo>
                  <a:pt x="106" y="61"/>
                  <a:pt x="95" y="73"/>
                  <a:pt x="85" y="84"/>
                </a:cubicBezTo>
                <a:cubicBezTo>
                  <a:pt x="80" y="90"/>
                  <a:pt x="74" y="97"/>
                  <a:pt x="72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2" y="108"/>
                  <a:pt x="73" y="108"/>
                  <a:pt x="72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3" y="115"/>
                  <a:pt x="73" y="121"/>
                  <a:pt x="74" y="127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7" y="115"/>
                  <a:pt x="84" y="105"/>
                  <a:pt x="92" y="97"/>
                </a:cubicBezTo>
                <a:cubicBezTo>
                  <a:pt x="98" y="90"/>
                  <a:pt x="106" y="85"/>
                  <a:pt x="112" y="79"/>
                </a:cubicBezTo>
                <a:cubicBezTo>
                  <a:pt x="113" y="78"/>
                  <a:pt x="113" y="78"/>
                  <a:pt x="114" y="77"/>
                </a:cubicBezTo>
                <a:cubicBezTo>
                  <a:pt x="115" y="77"/>
                  <a:pt x="116" y="76"/>
                  <a:pt x="117" y="78"/>
                </a:cubicBezTo>
                <a:cubicBezTo>
                  <a:pt x="117" y="80"/>
                  <a:pt x="117" y="80"/>
                  <a:pt x="117" y="81"/>
                </a:cubicBezTo>
                <a:cubicBezTo>
                  <a:pt x="116" y="84"/>
                  <a:pt x="115" y="86"/>
                  <a:pt x="114" y="89"/>
                </a:cubicBezTo>
                <a:cubicBezTo>
                  <a:pt x="106" y="103"/>
                  <a:pt x="97" y="115"/>
                  <a:pt x="87" y="128"/>
                </a:cubicBezTo>
                <a:cubicBezTo>
                  <a:pt x="82" y="133"/>
                  <a:pt x="78" y="138"/>
                  <a:pt x="76" y="145"/>
                </a:cubicBezTo>
                <a:cubicBezTo>
                  <a:pt x="76" y="145"/>
                  <a:pt x="76" y="145"/>
                  <a:pt x="76" y="145"/>
                </a:cubicBezTo>
                <a:cubicBezTo>
                  <a:pt x="77" y="151"/>
                  <a:pt x="78" y="157"/>
                  <a:pt x="79" y="163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82" y="150"/>
                  <a:pt x="94" y="139"/>
                  <a:pt x="105" y="129"/>
                </a:cubicBezTo>
                <a:cubicBezTo>
                  <a:pt x="108" y="126"/>
                  <a:pt x="110" y="124"/>
                  <a:pt x="112" y="122"/>
                </a:cubicBezTo>
                <a:cubicBezTo>
                  <a:pt x="113" y="121"/>
                  <a:pt x="115" y="120"/>
                  <a:pt x="116" y="119"/>
                </a:cubicBezTo>
                <a:cubicBezTo>
                  <a:pt x="117" y="117"/>
                  <a:pt x="118" y="116"/>
                  <a:pt x="120" y="115"/>
                </a:cubicBezTo>
                <a:cubicBezTo>
                  <a:pt x="120" y="114"/>
                  <a:pt x="122" y="114"/>
                  <a:pt x="123" y="115"/>
                </a:cubicBezTo>
                <a:cubicBezTo>
                  <a:pt x="123" y="116"/>
                  <a:pt x="123" y="116"/>
                  <a:pt x="123" y="116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123" y="126"/>
                  <a:pt x="116" y="134"/>
                  <a:pt x="111" y="140"/>
                </a:cubicBezTo>
                <a:cubicBezTo>
                  <a:pt x="104" y="150"/>
                  <a:pt x="95" y="158"/>
                  <a:pt x="88" y="168"/>
                </a:cubicBezTo>
                <a:cubicBezTo>
                  <a:pt x="85" y="172"/>
                  <a:pt x="83" y="175"/>
                  <a:pt x="82" y="180"/>
                </a:cubicBezTo>
                <a:cubicBezTo>
                  <a:pt x="82" y="180"/>
                  <a:pt x="82" y="180"/>
                  <a:pt x="82" y="180"/>
                </a:cubicBezTo>
                <a:cubicBezTo>
                  <a:pt x="84" y="187"/>
                  <a:pt x="86" y="195"/>
                  <a:pt x="88" y="202"/>
                </a:cubicBezTo>
                <a:cubicBezTo>
                  <a:pt x="88" y="202"/>
                  <a:pt x="88" y="200"/>
                  <a:pt x="89" y="198"/>
                </a:cubicBezTo>
                <a:cubicBezTo>
                  <a:pt x="91" y="189"/>
                  <a:pt x="97" y="182"/>
                  <a:pt x="102" y="175"/>
                </a:cubicBezTo>
                <a:cubicBezTo>
                  <a:pt x="109" y="166"/>
                  <a:pt x="117" y="157"/>
                  <a:pt x="124" y="149"/>
                </a:cubicBezTo>
                <a:cubicBezTo>
                  <a:pt x="125" y="148"/>
                  <a:pt x="126" y="146"/>
                  <a:pt x="126" y="146"/>
                </a:cubicBezTo>
                <a:cubicBezTo>
                  <a:pt x="126" y="146"/>
                  <a:pt x="127" y="146"/>
                  <a:pt x="128" y="146"/>
                </a:cubicBezTo>
                <a:cubicBezTo>
                  <a:pt x="128" y="147"/>
                  <a:pt x="128" y="149"/>
                  <a:pt x="128" y="149"/>
                </a:cubicBezTo>
                <a:cubicBezTo>
                  <a:pt x="122" y="167"/>
                  <a:pt x="112" y="183"/>
                  <a:pt x="101" y="199"/>
                </a:cubicBezTo>
                <a:cubicBezTo>
                  <a:pt x="98" y="203"/>
                  <a:pt x="94" y="207"/>
                  <a:pt x="92" y="212"/>
                </a:cubicBezTo>
                <a:cubicBezTo>
                  <a:pt x="92" y="213"/>
                  <a:pt x="92" y="213"/>
                  <a:pt x="92" y="213"/>
                </a:cubicBezTo>
                <a:cubicBezTo>
                  <a:pt x="98" y="229"/>
                  <a:pt x="108" y="244"/>
                  <a:pt x="120" y="256"/>
                </a:cubicBezTo>
                <a:cubicBezTo>
                  <a:pt x="120" y="257"/>
                  <a:pt x="120" y="257"/>
                  <a:pt x="120" y="257"/>
                </a:cubicBezTo>
                <a:cubicBezTo>
                  <a:pt x="121" y="258"/>
                  <a:pt x="121" y="257"/>
                  <a:pt x="121" y="259"/>
                </a:cubicBezTo>
                <a:cubicBezTo>
                  <a:pt x="121" y="259"/>
                  <a:pt x="121" y="259"/>
                  <a:pt x="121" y="2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1" name="Google Shape;1541;p22"/>
          <p:cNvGrpSpPr/>
          <p:nvPr/>
        </p:nvGrpSpPr>
        <p:grpSpPr>
          <a:xfrm>
            <a:off x="-3004369" y="4101988"/>
            <a:ext cx="12539434" cy="1841860"/>
            <a:chOff x="-3004369" y="4101988"/>
            <a:chExt cx="12539434" cy="1841860"/>
          </a:xfrm>
        </p:grpSpPr>
        <p:grpSp>
          <p:nvGrpSpPr>
            <p:cNvPr id="1542" name="Google Shape;1542;p22"/>
            <p:cNvGrpSpPr/>
            <p:nvPr/>
          </p:nvGrpSpPr>
          <p:grpSpPr>
            <a:xfrm>
              <a:off x="131864" y="4608508"/>
              <a:ext cx="2713473" cy="1100152"/>
              <a:chOff x="3616175" y="871400"/>
              <a:chExt cx="4165601" cy="1065213"/>
            </a:xfrm>
          </p:grpSpPr>
          <p:sp>
            <p:nvSpPr>
              <p:cNvPr id="1543" name="Google Shape;1543;p22"/>
              <p:cNvSpPr/>
              <p:nvPr/>
            </p:nvSpPr>
            <p:spPr>
              <a:xfrm>
                <a:off x="3616175" y="871400"/>
                <a:ext cx="4165601" cy="730250"/>
              </a:xfrm>
              <a:custGeom>
                <a:rect b="b" l="l" r="r" t="t"/>
                <a:pathLst>
                  <a:path extrusionOk="0" h="338" w="1931">
                    <a:moveTo>
                      <a:pt x="1931" y="338"/>
                    </a:moveTo>
                    <a:cubicBezTo>
                      <a:pt x="1931" y="338"/>
                      <a:pt x="1631" y="0"/>
                      <a:pt x="986" y="0"/>
                    </a:cubicBezTo>
                    <a:cubicBezTo>
                      <a:pt x="341" y="0"/>
                      <a:pt x="0" y="338"/>
                      <a:pt x="0" y="338"/>
                    </a:cubicBezTo>
                    <a:lnTo>
                      <a:pt x="1931" y="33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2"/>
              <p:cNvSpPr/>
              <p:nvPr/>
            </p:nvSpPr>
            <p:spPr>
              <a:xfrm>
                <a:off x="4946500" y="1566725"/>
                <a:ext cx="1266825" cy="369888"/>
              </a:xfrm>
              <a:custGeom>
                <a:rect b="b" l="l" r="r" t="t"/>
                <a:pathLst>
                  <a:path extrusionOk="0" h="171" w="587">
                    <a:moveTo>
                      <a:pt x="18" y="171"/>
                    </a:moveTo>
                    <a:cubicBezTo>
                      <a:pt x="6" y="169"/>
                      <a:pt x="0" y="161"/>
                      <a:pt x="1" y="149"/>
                    </a:cubicBezTo>
                    <a:cubicBezTo>
                      <a:pt x="3" y="126"/>
                      <a:pt x="29" y="89"/>
                      <a:pt x="82" y="57"/>
                    </a:cubicBezTo>
                    <a:cubicBezTo>
                      <a:pt x="124" y="31"/>
                      <a:pt x="198" y="0"/>
                      <a:pt x="308" y="0"/>
                    </a:cubicBezTo>
                    <a:cubicBezTo>
                      <a:pt x="308" y="0"/>
                      <a:pt x="308" y="0"/>
                      <a:pt x="309" y="0"/>
                    </a:cubicBezTo>
                    <a:cubicBezTo>
                      <a:pt x="514" y="1"/>
                      <a:pt x="587" y="167"/>
                      <a:pt x="587" y="169"/>
                    </a:cubicBezTo>
                    <a:cubicBezTo>
                      <a:pt x="584" y="170"/>
                      <a:pt x="584" y="170"/>
                      <a:pt x="584" y="170"/>
                    </a:cubicBezTo>
                    <a:cubicBezTo>
                      <a:pt x="583" y="169"/>
                      <a:pt x="512" y="4"/>
                      <a:pt x="309" y="3"/>
                    </a:cubicBezTo>
                    <a:cubicBezTo>
                      <a:pt x="308" y="3"/>
                      <a:pt x="308" y="3"/>
                      <a:pt x="308" y="3"/>
                    </a:cubicBezTo>
                    <a:cubicBezTo>
                      <a:pt x="199" y="3"/>
                      <a:pt x="126" y="34"/>
                      <a:pt x="84" y="60"/>
                    </a:cubicBezTo>
                    <a:cubicBezTo>
                      <a:pt x="32" y="91"/>
                      <a:pt x="6" y="128"/>
                      <a:pt x="5" y="149"/>
                    </a:cubicBezTo>
                    <a:cubicBezTo>
                      <a:pt x="4" y="156"/>
                      <a:pt x="6" y="166"/>
                      <a:pt x="19" y="168"/>
                    </a:cubicBezTo>
                    <a:lnTo>
                      <a:pt x="18" y="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2"/>
              <p:cNvSpPr/>
              <p:nvPr/>
            </p:nvSpPr>
            <p:spPr>
              <a:xfrm>
                <a:off x="4765525" y="1466713"/>
                <a:ext cx="1671638" cy="422275"/>
              </a:xfrm>
              <a:custGeom>
                <a:rect b="b" l="l" r="r" t="t"/>
                <a:pathLst>
                  <a:path extrusionOk="0" h="195" w="775">
                    <a:moveTo>
                      <a:pt x="11" y="195"/>
                    </a:moveTo>
                    <a:cubicBezTo>
                      <a:pt x="4" y="194"/>
                      <a:pt x="0" y="189"/>
                      <a:pt x="0" y="180"/>
                    </a:cubicBezTo>
                    <a:cubicBezTo>
                      <a:pt x="4" y="138"/>
                      <a:pt x="135" y="0"/>
                      <a:pt x="400" y="0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541" y="0"/>
                      <a:pt x="635" y="52"/>
                      <a:pt x="690" y="96"/>
                    </a:cubicBezTo>
                    <a:cubicBezTo>
                      <a:pt x="749" y="144"/>
                      <a:pt x="775" y="192"/>
                      <a:pt x="775" y="193"/>
                    </a:cubicBezTo>
                    <a:cubicBezTo>
                      <a:pt x="772" y="194"/>
                      <a:pt x="772" y="194"/>
                      <a:pt x="772" y="194"/>
                    </a:cubicBezTo>
                    <a:cubicBezTo>
                      <a:pt x="772" y="194"/>
                      <a:pt x="746" y="146"/>
                      <a:pt x="687" y="99"/>
                    </a:cubicBezTo>
                    <a:cubicBezTo>
                      <a:pt x="633" y="55"/>
                      <a:pt x="540" y="3"/>
                      <a:pt x="401" y="3"/>
                    </a:cubicBezTo>
                    <a:cubicBezTo>
                      <a:pt x="401" y="3"/>
                      <a:pt x="401" y="3"/>
                      <a:pt x="400" y="3"/>
                    </a:cubicBezTo>
                    <a:cubicBezTo>
                      <a:pt x="137" y="3"/>
                      <a:pt x="7" y="139"/>
                      <a:pt x="4" y="180"/>
                    </a:cubicBezTo>
                    <a:cubicBezTo>
                      <a:pt x="3" y="187"/>
                      <a:pt x="6" y="191"/>
                      <a:pt x="12" y="192"/>
                    </a:cubicBezTo>
                    <a:lnTo>
                      <a:pt x="11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2"/>
              <p:cNvSpPr/>
              <p:nvPr/>
            </p:nvSpPr>
            <p:spPr>
              <a:xfrm>
                <a:off x="4578200" y="1366700"/>
                <a:ext cx="2082800" cy="474663"/>
              </a:xfrm>
              <a:custGeom>
                <a:rect b="b" l="l" r="r" t="t"/>
                <a:pathLst>
                  <a:path extrusionOk="0" h="220" w="966">
                    <a:moveTo>
                      <a:pt x="8" y="220"/>
                    </a:moveTo>
                    <a:cubicBezTo>
                      <a:pt x="3" y="220"/>
                      <a:pt x="0" y="216"/>
                      <a:pt x="0" y="210"/>
                    </a:cubicBezTo>
                    <a:cubicBezTo>
                      <a:pt x="4" y="168"/>
                      <a:pt x="172" y="0"/>
                      <a:pt x="496" y="0"/>
                    </a:cubicBezTo>
                    <a:cubicBezTo>
                      <a:pt x="496" y="0"/>
                      <a:pt x="497" y="0"/>
                      <a:pt x="497" y="0"/>
                    </a:cubicBezTo>
                    <a:cubicBezTo>
                      <a:pt x="669" y="1"/>
                      <a:pt x="787" y="60"/>
                      <a:pt x="856" y="109"/>
                    </a:cubicBezTo>
                    <a:cubicBezTo>
                      <a:pt x="931" y="163"/>
                      <a:pt x="966" y="217"/>
                      <a:pt x="966" y="218"/>
                    </a:cubicBezTo>
                    <a:cubicBezTo>
                      <a:pt x="963" y="220"/>
                      <a:pt x="963" y="220"/>
                      <a:pt x="963" y="220"/>
                    </a:cubicBezTo>
                    <a:cubicBezTo>
                      <a:pt x="963" y="219"/>
                      <a:pt x="929" y="165"/>
                      <a:pt x="854" y="112"/>
                    </a:cubicBezTo>
                    <a:cubicBezTo>
                      <a:pt x="786" y="63"/>
                      <a:pt x="668" y="4"/>
                      <a:pt x="497" y="4"/>
                    </a:cubicBezTo>
                    <a:cubicBezTo>
                      <a:pt x="497" y="4"/>
                      <a:pt x="496" y="4"/>
                      <a:pt x="496" y="4"/>
                    </a:cubicBezTo>
                    <a:cubicBezTo>
                      <a:pt x="323" y="4"/>
                      <a:pt x="202" y="52"/>
                      <a:pt x="131" y="92"/>
                    </a:cubicBezTo>
                    <a:cubicBezTo>
                      <a:pt x="50" y="138"/>
                      <a:pt x="5" y="190"/>
                      <a:pt x="4" y="210"/>
                    </a:cubicBezTo>
                    <a:cubicBezTo>
                      <a:pt x="3" y="216"/>
                      <a:pt x="6" y="217"/>
                      <a:pt x="8" y="217"/>
                    </a:cubicBezTo>
                    <a:lnTo>
                      <a:pt x="8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2"/>
              <p:cNvSpPr/>
              <p:nvPr/>
            </p:nvSpPr>
            <p:spPr>
              <a:xfrm>
                <a:off x="4389288" y="1266688"/>
                <a:ext cx="2497137" cy="528638"/>
              </a:xfrm>
              <a:custGeom>
                <a:rect b="b" l="l" r="r" t="t"/>
                <a:pathLst>
                  <a:path extrusionOk="0" h="245" w="1158">
                    <a:moveTo>
                      <a:pt x="5" y="245"/>
                    </a:moveTo>
                    <a:cubicBezTo>
                      <a:pt x="2" y="244"/>
                      <a:pt x="0" y="241"/>
                      <a:pt x="0" y="238"/>
                    </a:cubicBezTo>
                    <a:cubicBezTo>
                      <a:pt x="2" y="220"/>
                      <a:pt x="54" y="160"/>
                      <a:pt x="153" y="105"/>
                    </a:cubicBezTo>
                    <a:cubicBezTo>
                      <a:pt x="240" y="57"/>
                      <a:pt x="387" y="0"/>
                      <a:pt x="593" y="0"/>
                    </a:cubicBezTo>
                    <a:cubicBezTo>
                      <a:pt x="593" y="0"/>
                      <a:pt x="593" y="0"/>
                      <a:pt x="594" y="0"/>
                    </a:cubicBezTo>
                    <a:cubicBezTo>
                      <a:pt x="798" y="0"/>
                      <a:pt x="940" y="66"/>
                      <a:pt x="1024" y="121"/>
                    </a:cubicBezTo>
                    <a:cubicBezTo>
                      <a:pt x="1115" y="181"/>
                      <a:pt x="1158" y="241"/>
                      <a:pt x="1158" y="242"/>
                    </a:cubicBezTo>
                    <a:cubicBezTo>
                      <a:pt x="1156" y="244"/>
                      <a:pt x="1156" y="244"/>
                      <a:pt x="1156" y="244"/>
                    </a:cubicBezTo>
                    <a:cubicBezTo>
                      <a:pt x="1155" y="243"/>
                      <a:pt x="1112" y="183"/>
                      <a:pt x="1022" y="124"/>
                    </a:cubicBezTo>
                    <a:cubicBezTo>
                      <a:pt x="939" y="69"/>
                      <a:pt x="797" y="4"/>
                      <a:pt x="594" y="4"/>
                    </a:cubicBezTo>
                    <a:cubicBezTo>
                      <a:pt x="593" y="4"/>
                      <a:pt x="593" y="4"/>
                      <a:pt x="593" y="4"/>
                    </a:cubicBezTo>
                    <a:cubicBezTo>
                      <a:pt x="388" y="4"/>
                      <a:pt x="242" y="60"/>
                      <a:pt x="155" y="108"/>
                    </a:cubicBezTo>
                    <a:cubicBezTo>
                      <a:pt x="57" y="162"/>
                      <a:pt x="5" y="220"/>
                      <a:pt x="4" y="238"/>
                    </a:cubicBezTo>
                    <a:cubicBezTo>
                      <a:pt x="3" y="240"/>
                      <a:pt x="4" y="241"/>
                      <a:pt x="5" y="241"/>
                    </a:cubicBezTo>
                    <a:lnTo>
                      <a:pt x="5" y="2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2"/>
              <p:cNvSpPr/>
              <p:nvPr/>
            </p:nvSpPr>
            <p:spPr>
              <a:xfrm>
                <a:off x="4197200" y="1166675"/>
                <a:ext cx="2913063" cy="581025"/>
              </a:xfrm>
              <a:custGeom>
                <a:rect b="b" l="l" r="r" t="t"/>
                <a:pathLst>
                  <a:path extrusionOk="0" h="269" w="1351">
                    <a:moveTo>
                      <a:pt x="3" y="269"/>
                    </a:moveTo>
                    <a:cubicBezTo>
                      <a:pt x="1" y="268"/>
                      <a:pt x="0" y="267"/>
                      <a:pt x="0" y="264"/>
                    </a:cubicBezTo>
                    <a:cubicBezTo>
                      <a:pt x="1" y="249"/>
                      <a:pt x="63" y="183"/>
                      <a:pt x="178" y="121"/>
                    </a:cubicBezTo>
                    <a:cubicBezTo>
                      <a:pt x="281" y="66"/>
                      <a:pt x="453" y="0"/>
                      <a:pt x="691" y="0"/>
                    </a:cubicBezTo>
                    <a:cubicBezTo>
                      <a:pt x="691" y="0"/>
                      <a:pt x="691" y="0"/>
                      <a:pt x="691" y="0"/>
                    </a:cubicBezTo>
                    <a:cubicBezTo>
                      <a:pt x="928" y="0"/>
                      <a:pt x="1095" y="72"/>
                      <a:pt x="1193" y="133"/>
                    </a:cubicBezTo>
                    <a:cubicBezTo>
                      <a:pt x="1300" y="199"/>
                      <a:pt x="1351" y="265"/>
                      <a:pt x="1351" y="266"/>
                    </a:cubicBezTo>
                    <a:cubicBezTo>
                      <a:pt x="1349" y="268"/>
                      <a:pt x="1349" y="268"/>
                      <a:pt x="1349" y="268"/>
                    </a:cubicBezTo>
                    <a:cubicBezTo>
                      <a:pt x="1348" y="267"/>
                      <a:pt x="1297" y="201"/>
                      <a:pt x="1191" y="136"/>
                    </a:cubicBezTo>
                    <a:cubicBezTo>
                      <a:pt x="1093" y="75"/>
                      <a:pt x="927" y="3"/>
                      <a:pt x="691" y="3"/>
                    </a:cubicBezTo>
                    <a:cubicBezTo>
                      <a:pt x="691" y="3"/>
                      <a:pt x="691" y="3"/>
                      <a:pt x="691" y="3"/>
                    </a:cubicBezTo>
                    <a:cubicBezTo>
                      <a:pt x="463" y="3"/>
                      <a:pt x="296" y="64"/>
                      <a:pt x="196" y="115"/>
                    </a:cubicBezTo>
                    <a:cubicBezTo>
                      <a:pt x="79" y="175"/>
                      <a:pt x="16" y="240"/>
                      <a:pt x="5" y="260"/>
                    </a:cubicBezTo>
                    <a:cubicBezTo>
                      <a:pt x="3" y="264"/>
                      <a:pt x="3" y="265"/>
                      <a:pt x="3" y="265"/>
                    </a:cubicBezTo>
                    <a:lnTo>
                      <a:pt x="3" y="2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2"/>
              <p:cNvSpPr/>
              <p:nvPr/>
            </p:nvSpPr>
            <p:spPr>
              <a:xfrm>
                <a:off x="4001938" y="1068250"/>
                <a:ext cx="3332163" cy="631825"/>
              </a:xfrm>
              <a:custGeom>
                <a:rect b="b" l="l" r="r" t="t"/>
                <a:pathLst>
                  <a:path extrusionOk="0" h="293" w="1545">
                    <a:moveTo>
                      <a:pt x="2" y="293"/>
                    </a:moveTo>
                    <a:cubicBezTo>
                      <a:pt x="1" y="293"/>
                      <a:pt x="0" y="292"/>
                      <a:pt x="0" y="290"/>
                    </a:cubicBezTo>
                    <a:cubicBezTo>
                      <a:pt x="1" y="278"/>
                      <a:pt x="75" y="204"/>
                      <a:pt x="203" y="137"/>
                    </a:cubicBezTo>
                    <a:cubicBezTo>
                      <a:pt x="321" y="74"/>
                      <a:pt x="520" y="0"/>
                      <a:pt x="790" y="0"/>
                    </a:cubicBezTo>
                    <a:cubicBezTo>
                      <a:pt x="790" y="0"/>
                      <a:pt x="790" y="0"/>
                      <a:pt x="790" y="0"/>
                    </a:cubicBezTo>
                    <a:cubicBezTo>
                      <a:pt x="1059" y="0"/>
                      <a:pt x="1250" y="79"/>
                      <a:pt x="1363" y="145"/>
                    </a:cubicBezTo>
                    <a:cubicBezTo>
                      <a:pt x="1485" y="216"/>
                      <a:pt x="1545" y="289"/>
                      <a:pt x="1545" y="290"/>
                    </a:cubicBezTo>
                    <a:cubicBezTo>
                      <a:pt x="1543" y="292"/>
                      <a:pt x="1543" y="292"/>
                      <a:pt x="1543" y="292"/>
                    </a:cubicBezTo>
                    <a:cubicBezTo>
                      <a:pt x="1542" y="291"/>
                      <a:pt x="1483" y="219"/>
                      <a:pt x="1361" y="148"/>
                    </a:cubicBezTo>
                    <a:cubicBezTo>
                      <a:pt x="1248" y="82"/>
                      <a:pt x="1058" y="3"/>
                      <a:pt x="790" y="3"/>
                    </a:cubicBezTo>
                    <a:cubicBezTo>
                      <a:pt x="790" y="3"/>
                      <a:pt x="790" y="3"/>
                      <a:pt x="790" y="3"/>
                    </a:cubicBezTo>
                    <a:cubicBezTo>
                      <a:pt x="391" y="3"/>
                      <a:pt x="119" y="169"/>
                      <a:pt x="22" y="267"/>
                    </a:cubicBezTo>
                    <a:cubicBezTo>
                      <a:pt x="7" y="283"/>
                      <a:pt x="4" y="289"/>
                      <a:pt x="4" y="290"/>
                    </a:cubicBezTo>
                    <a:cubicBezTo>
                      <a:pt x="4" y="290"/>
                      <a:pt x="3" y="289"/>
                      <a:pt x="3" y="289"/>
                    </a:cubicBezTo>
                    <a:lnTo>
                      <a:pt x="2" y="2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2"/>
              <p:cNvSpPr/>
              <p:nvPr/>
            </p:nvSpPr>
            <p:spPr>
              <a:xfrm>
                <a:off x="3808263" y="966650"/>
                <a:ext cx="3751262" cy="685800"/>
              </a:xfrm>
              <a:custGeom>
                <a:rect b="b" l="l" r="r" t="t"/>
                <a:pathLst>
                  <a:path extrusionOk="0" h="318" w="1739">
                    <a:moveTo>
                      <a:pt x="2" y="318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10"/>
                      <a:pt x="75" y="232"/>
                      <a:pt x="227" y="154"/>
                    </a:cubicBezTo>
                    <a:cubicBezTo>
                      <a:pt x="362" y="84"/>
                      <a:pt x="587" y="0"/>
                      <a:pt x="888" y="0"/>
                    </a:cubicBezTo>
                    <a:cubicBezTo>
                      <a:pt x="888" y="0"/>
                      <a:pt x="888" y="0"/>
                      <a:pt x="889" y="0"/>
                    </a:cubicBezTo>
                    <a:cubicBezTo>
                      <a:pt x="1190" y="0"/>
                      <a:pt x="1405" y="86"/>
                      <a:pt x="1533" y="158"/>
                    </a:cubicBezTo>
                    <a:cubicBezTo>
                      <a:pt x="1671" y="235"/>
                      <a:pt x="1739" y="314"/>
                      <a:pt x="1739" y="315"/>
                    </a:cubicBezTo>
                    <a:cubicBezTo>
                      <a:pt x="1737" y="317"/>
                      <a:pt x="1737" y="317"/>
                      <a:pt x="1737" y="317"/>
                    </a:cubicBezTo>
                    <a:cubicBezTo>
                      <a:pt x="1736" y="316"/>
                      <a:pt x="1669" y="238"/>
                      <a:pt x="1531" y="160"/>
                    </a:cubicBezTo>
                    <a:cubicBezTo>
                      <a:pt x="1404" y="89"/>
                      <a:pt x="1189" y="4"/>
                      <a:pt x="889" y="4"/>
                    </a:cubicBezTo>
                    <a:cubicBezTo>
                      <a:pt x="889" y="4"/>
                      <a:pt x="888" y="4"/>
                      <a:pt x="888" y="4"/>
                    </a:cubicBezTo>
                    <a:cubicBezTo>
                      <a:pt x="589" y="4"/>
                      <a:pt x="366" y="86"/>
                      <a:pt x="232" y="155"/>
                    </a:cubicBezTo>
                    <a:cubicBezTo>
                      <a:pt x="85" y="230"/>
                      <a:pt x="6" y="309"/>
                      <a:pt x="3" y="316"/>
                    </a:cubicBezTo>
                    <a:cubicBezTo>
                      <a:pt x="3" y="316"/>
                      <a:pt x="3" y="316"/>
                      <a:pt x="3" y="315"/>
                    </a:cubicBezTo>
                    <a:cubicBezTo>
                      <a:pt x="2" y="316"/>
                      <a:pt x="2" y="316"/>
                      <a:pt x="2" y="316"/>
                    </a:cubicBezTo>
                    <a:lnTo>
                      <a:pt x="2" y="3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1" name="Google Shape;1551;p22"/>
            <p:cNvGrpSpPr/>
            <p:nvPr/>
          </p:nvGrpSpPr>
          <p:grpSpPr>
            <a:xfrm>
              <a:off x="-3004369" y="4101988"/>
              <a:ext cx="4543005" cy="1841860"/>
              <a:chOff x="3616175" y="871400"/>
              <a:chExt cx="4165601" cy="1065213"/>
            </a:xfrm>
          </p:grpSpPr>
          <p:sp>
            <p:nvSpPr>
              <p:cNvPr id="1552" name="Google Shape;1552;p22"/>
              <p:cNvSpPr/>
              <p:nvPr/>
            </p:nvSpPr>
            <p:spPr>
              <a:xfrm>
                <a:off x="3616175" y="871400"/>
                <a:ext cx="4165601" cy="730250"/>
              </a:xfrm>
              <a:custGeom>
                <a:rect b="b" l="l" r="r" t="t"/>
                <a:pathLst>
                  <a:path extrusionOk="0" h="338" w="1931">
                    <a:moveTo>
                      <a:pt x="1931" y="338"/>
                    </a:moveTo>
                    <a:cubicBezTo>
                      <a:pt x="1931" y="338"/>
                      <a:pt x="1631" y="0"/>
                      <a:pt x="986" y="0"/>
                    </a:cubicBezTo>
                    <a:cubicBezTo>
                      <a:pt x="341" y="0"/>
                      <a:pt x="0" y="338"/>
                      <a:pt x="0" y="338"/>
                    </a:cubicBezTo>
                    <a:lnTo>
                      <a:pt x="1931" y="33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2"/>
              <p:cNvSpPr/>
              <p:nvPr/>
            </p:nvSpPr>
            <p:spPr>
              <a:xfrm>
                <a:off x="4946500" y="1566725"/>
                <a:ext cx="1266825" cy="369888"/>
              </a:xfrm>
              <a:custGeom>
                <a:rect b="b" l="l" r="r" t="t"/>
                <a:pathLst>
                  <a:path extrusionOk="0" h="171" w="587">
                    <a:moveTo>
                      <a:pt x="18" y="171"/>
                    </a:moveTo>
                    <a:cubicBezTo>
                      <a:pt x="6" y="169"/>
                      <a:pt x="0" y="161"/>
                      <a:pt x="1" y="149"/>
                    </a:cubicBezTo>
                    <a:cubicBezTo>
                      <a:pt x="3" y="126"/>
                      <a:pt x="29" y="89"/>
                      <a:pt x="82" y="57"/>
                    </a:cubicBezTo>
                    <a:cubicBezTo>
                      <a:pt x="124" y="31"/>
                      <a:pt x="198" y="0"/>
                      <a:pt x="308" y="0"/>
                    </a:cubicBezTo>
                    <a:cubicBezTo>
                      <a:pt x="308" y="0"/>
                      <a:pt x="308" y="0"/>
                      <a:pt x="309" y="0"/>
                    </a:cubicBezTo>
                    <a:cubicBezTo>
                      <a:pt x="514" y="1"/>
                      <a:pt x="587" y="167"/>
                      <a:pt x="587" y="169"/>
                    </a:cubicBezTo>
                    <a:cubicBezTo>
                      <a:pt x="584" y="170"/>
                      <a:pt x="584" y="170"/>
                      <a:pt x="584" y="170"/>
                    </a:cubicBezTo>
                    <a:cubicBezTo>
                      <a:pt x="583" y="169"/>
                      <a:pt x="512" y="4"/>
                      <a:pt x="309" y="3"/>
                    </a:cubicBezTo>
                    <a:cubicBezTo>
                      <a:pt x="308" y="3"/>
                      <a:pt x="308" y="3"/>
                      <a:pt x="308" y="3"/>
                    </a:cubicBezTo>
                    <a:cubicBezTo>
                      <a:pt x="199" y="3"/>
                      <a:pt x="126" y="34"/>
                      <a:pt x="84" y="60"/>
                    </a:cubicBezTo>
                    <a:cubicBezTo>
                      <a:pt x="32" y="91"/>
                      <a:pt x="6" y="128"/>
                      <a:pt x="5" y="149"/>
                    </a:cubicBezTo>
                    <a:cubicBezTo>
                      <a:pt x="4" y="156"/>
                      <a:pt x="6" y="166"/>
                      <a:pt x="19" y="168"/>
                    </a:cubicBezTo>
                    <a:lnTo>
                      <a:pt x="18" y="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2"/>
              <p:cNvSpPr/>
              <p:nvPr/>
            </p:nvSpPr>
            <p:spPr>
              <a:xfrm>
                <a:off x="4765525" y="1466713"/>
                <a:ext cx="1671638" cy="422275"/>
              </a:xfrm>
              <a:custGeom>
                <a:rect b="b" l="l" r="r" t="t"/>
                <a:pathLst>
                  <a:path extrusionOk="0" h="195" w="775">
                    <a:moveTo>
                      <a:pt x="11" y="195"/>
                    </a:moveTo>
                    <a:cubicBezTo>
                      <a:pt x="4" y="194"/>
                      <a:pt x="0" y="189"/>
                      <a:pt x="0" y="180"/>
                    </a:cubicBezTo>
                    <a:cubicBezTo>
                      <a:pt x="4" y="138"/>
                      <a:pt x="135" y="0"/>
                      <a:pt x="400" y="0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541" y="0"/>
                      <a:pt x="635" y="52"/>
                      <a:pt x="690" y="96"/>
                    </a:cubicBezTo>
                    <a:cubicBezTo>
                      <a:pt x="749" y="144"/>
                      <a:pt x="775" y="192"/>
                      <a:pt x="775" y="193"/>
                    </a:cubicBezTo>
                    <a:cubicBezTo>
                      <a:pt x="772" y="194"/>
                      <a:pt x="772" y="194"/>
                      <a:pt x="772" y="194"/>
                    </a:cubicBezTo>
                    <a:cubicBezTo>
                      <a:pt x="772" y="194"/>
                      <a:pt x="746" y="146"/>
                      <a:pt x="687" y="99"/>
                    </a:cubicBezTo>
                    <a:cubicBezTo>
                      <a:pt x="633" y="55"/>
                      <a:pt x="540" y="3"/>
                      <a:pt x="401" y="3"/>
                    </a:cubicBezTo>
                    <a:cubicBezTo>
                      <a:pt x="401" y="3"/>
                      <a:pt x="401" y="3"/>
                      <a:pt x="400" y="3"/>
                    </a:cubicBezTo>
                    <a:cubicBezTo>
                      <a:pt x="137" y="3"/>
                      <a:pt x="7" y="139"/>
                      <a:pt x="4" y="180"/>
                    </a:cubicBezTo>
                    <a:cubicBezTo>
                      <a:pt x="3" y="187"/>
                      <a:pt x="6" y="191"/>
                      <a:pt x="12" y="192"/>
                    </a:cubicBezTo>
                    <a:lnTo>
                      <a:pt x="11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2"/>
              <p:cNvSpPr/>
              <p:nvPr/>
            </p:nvSpPr>
            <p:spPr>
              <a:xfrm>
                <a:off x="4578200" y="1366700"/>
                <a:ext cx="2082800" cy="474663"/>
              </a:xfrm>
              <a:custGeom>
                <a:rect b="b" l="l" r="r" t="t"/>
                <a:pathLst>
                  <a:path extrusionOk="0" h="220" w="966">
                    <a:moveTo>
                      <a:pt x="8" y="220"/>
                    </a:moveTo>
                    <a:cubicBezTo>
                      <a:pt x="3" y="220"/>
                      <a:pt x="0" y="216"/>
                      <a:pt x="0" y="210"/>
                    </a:cubicBezTo>
                    <a:cubicBezTo>
                      <a:pt x="4" y="168"/>
                      <a:pt x="172" y="0"/>
                      <a:pt x="496" y="0"/>
                    </a:cubicBezTo>
                    <a:cubicBezTo>
                      <a:pt x="496" y="0"/>
                      <a:pt x="497" y="0"/>
                      <a:pt x="497" y="0"/>
                    </a:cubicBezTo>
                    <a:cubicBezTo>
                      <a:pt x="669" y="1"/>
                      <a:pt x="787" y="60"/>
                      <a:pt x="856" y="109"/>
                    </a:cubicBezTo>
                    <a:cubicBezTo>
                      <a:pt x="931" y="163"/>
                      <a:pt x="966" y="217"/>
                      <a:pt x="966" y="218"/>
                    </a:cubicBezTo>
                    <a:cubicBezTo>
                      <a:pt x="963" y="220"/>
                      <a:pt x="963" y="220"/>
                      <a:pt x="963" y="220"/>
                    </a:cubicBezTo>
                    <a:cubicBezTo>
                      <a:pt x="963" y="219"/>
                      <a:pt x="929" y="165"/>
                      <a:pt x="854" y="112"/>
                    </a:cubicBezTo>
                    <a:cubicBezTo>
                      <a:pt x="786" y="63"/>
                      <a:pt x="668" y="4"/>
                      <a:pt x="497" y="4"/>
                    </a:cubicBezTo>
                    <a:cubicBezTo>
                      <a:pt x="497" y="4"/>
                      <a:pt x="496" y="4"/>
                      <a:pt x="496" y="4"/>
                    </a:cubicBezTo>
                    <a:cubicBezTo>
                      <a:pt x="323" y="4"/>
                      <a:pt x="202" y="52"/>
                      <a:pt x="131" y="92"/>
                    </a:cubicBezTo>
                    <a:cubicBezTo>
                      <a:pt x="50" y="138"/>
                      <a:pt x="5" y="190"/>
                      <a:pt x="4" y="210"/>
                    </a:cubicBezTo>
                    <a:cubicBezTo>
                      <a:pt x="3" y="216"/>
                      <a:pt x="6" y="217"/>
                      <a:pt x="8" y="217"/>
                    </a:cubicBezTo>
                    <a:lnTo>
                      <a:pt x="8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2"/>
              <p:cNvSpPr/>
              <p:nvPr/>
            </p:nvSpPr>
            <p:spPr>
              <a:xfrm>
                <a:off x="4389288" y="1266688"/>
                <a:ext cx="2497137" cy="528638"/>
              </a:xfrm>
              <a:custGeom>
                <a:rect b="b" l="l" r="r" t="t"/>
                <a:pathLst>
                  <a:path extrusionOk="0" h="245" w="1158">
                    <a:moveTo>
                      <a:pt x="5" y="245"/>
                    </a:moveTo>
                    <a:cubicBezTo>
                      <a:pt x="2" y="244"/>
                      <a:pt x="0" y="241"/>
                      <a:pt x="0" y="238"/>
                    </a:cubicBezTo>
                    <a:cubicBezTo>
                      <a:pt x="2" y="220"/>
                      <a:pt x="54" y="160"/>
                      <a:pt x="153" y="105"/>
                    </a:cubicBezTo>
                    <a:cubicBezTo>
                      <a:pt x="240" y="57"/>
                      <a:pt x="387" y="0"/>
                      <a:pt x="593" y="0"/>
                    </a:cubicBezTo>
                    <a:cubicBezTo>
                      <a:pt x="593" y="0"/>
                      <a:pt x="593" y="0"/>
                      <a:pt x="594" y="0"/>
                    </a:cubicBezTo>
                    <a:cubicBezTo>
                      <a:pt x="798" y="0"/>
                      <a:pt x="940" y="66"/>
                      <a:pt x="1024" y="121"/>
                    </a:cubicBezTo>
                    <a:cubicBezTo>
                      <a:pt x="1115" y="181"/>
                      <a:pt x="1158" y="241"/>
                      <a:pt x="1158" y="242"/>
                    </a:cubicBezTo>
                    <a:cubicBezTo>
                      <a:pt x="1156" y="244"/>
                      <a:pt x="1156" y="244"/>
                      <a:pt x="1156" y="244"/>
                    </a:cubicBezTo>
                    <a:cubicBezTo>
                      <a:pt x="1155" y="243"/>
                      <a:pt x="1112" y="183"/>
                      <a:pt x="1022" y="124"/>
                    </a:cubicBezTo>
                    <a:cubicBezTo>
                      <a:pt x="939" y="69"/>
                      <a:pt x="797" y="4"/>
                      <a:pt x="594" y="4"/>
                    </a:cubicBezTo>
                    <a:cubicBezTo>
                      <a:pt x="593" y="4"/>
                      <a:pt x="593" y="4"/>
                      <a:pt x="593" y="4"/>
                    </a:cubicBezTo>
                    <a:cubicBezTo>
                      <a:pt x="388" y="4"/>
                      <a:pt x="242" y="60"/>
                      <a:pt x="155" y="108"/>
                    </a:cubicBezTo>
                    <a:cubicBezTo>
                      <a:pt x="57" y="162"/>
                      <a:pt x="5" y="220"/>
                      <a:pt x="4" y="238"/>
                    </a:cubicBezTo>
                    <a:cubicBezTo>
                      <a:pt x="3" y="240"/>
                      <a:pt x="4" y="241"/>
                      <a:pt x="5" y="241"/>
                    </a:cubicBezTo>
                    <a:lnTo>
                      <a:pt x="5" y="2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22"/>
              <p:cNvSpPr/>
              <p:nvPr/>
            </p:nvSpPr>
            <p:spPr>
              <a:xfrm>
                <a:off x="4197200" y="1166675"/>
                <a:ext cx="2913063" cy="581025"/>
              </a:xfrm>
              <a:custGeom>
                <a:rect b="b" l="l" r="r" t="t"/>
                <a:pathLst>
                  <a:path extrusionOk="0" h="269" w="1351">
                    <a:moveTo>
                      <a:pt x="3" y="269"/>
                    </a:moveTo>
                    <a:cubicBezTo>
                      <a:pt x="1" y="268"/>
                      <a:pt x="0" y="267"/>
                      <a:pt x="0" y="264"/>
                    </a:cubicBezTo>
                    <a:cubicBezTo>
                      <a:pt x="1" y="249"/>
                      <a:pt x="63" y="183"/>
                      <a:pt x="178" y="121"/>
                    </a:cubicBezTo>
                    <a:cubicBezTo>
                      <a:pt x="281" y="66"/>
                      <a:pt x="453" y="0"/>
                      <a:pt x="691" y="0"/>
                    </a:cubicBezTo>
                    <a:cubicBezTo>
                      <a:pt x="691" y="0"/>
                      <a:pt x="691" y="0"/>
                      <a:pt x="691" y="0"/>
                    </a:cubicBezTo>
                    <a:cubicBezTo>
                      <a:pt x="928" y="0"/>
                      <a:pt x="1095" y="72"/>
                      <a:pt x="1193" y="133"/>
                    </a:cubicBezTo>
                    <a:cubicBezTo>
                      <a:pt x="1300" y="199"/>
                      <a:pt x="1351" y="265"/>
                      <a:pt x="1351" y="266"/>
                    </a:cubicBezTo>
                    <a:cubicBezTo>
                      <a:pt x="1349" y="268"/>
                      <a:pt x="1349" y="268"/>
                      <a:pt x="1349" y="268"/>
                    </a:cubicBezTo>
                    <a:cubicBezTo>
                      <a:pt x="1348" y="267"/>
                      <a:pt x="1297" y="201"/>
                      <a:pt x="1191" y="136"/>
                    </a:cubicBezTo>
                    <a:cubicBezTo>
                      <a:pt x="1093" y="75"/>
                      <a:pt x="927" y="3"/>
                      <a:pt x="691" y="3"/>
                    </a:cubicBezTo>
                    <a:cubicBezTo>
                      <a:pt x="691" y="3"/>
                      <a:pt x="691" y="3"/>
                      <a:pt x="691" y="3"/>
                    </a:cubicBezTo>
                    <a:cubicBezTo>
                      <a:pt x="463" y="3"/>
                      <a:pt x="296" y="64"/>
                      <a:pt x="196" y="115"/>
                    </a:cubicBezTo>
                    <a:cubicBezTo>
                      <a:pt x="79" y="175"/>
                      <a:pt x="16" y="240"/>
                      <a:pt x="5" y="260"/>
                    </a:cubicBezTo>
                    <a:cubicBezTo>
                      <a:pt x="3" y="264"/>
                      <a:pt x="3" y="265"/>
                      <a:pt x="3" y="265"/>
                    </a:cubicBezTo>
                    <a:lnTo>
                      <a:pt x="3" y="2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2"/>
              <p:cNvSpPr/>
              <p:nvPr/>
            </p:nvSpPr>
            <p:spPr>
              <a:xfrm>
                <a:off x="4001938" y="1068250"/>
                <a:ext cx="3332163" cy="631825"/>
              </a:xfrm>
              <a:custGeom>
                <a:rect b="b" l="l" r="r" t="t"/>
                <a:pathLst>
                  <a:path extrusionOk="0" h="293" w="1545">
                    <a:moveTo>
                      <a:pt x="2" y="293"/>
                    </a:moveTo>
                    <a:cubicBezTo>
                      <a:pt x="1" y="293"/>
                      <a:pt x="0" y="292"/>
                      <a:pt x="0" y="290"/>
                    </a:cubicBezTo>
                    <a:cubicBezTo>
                      <a:pt x="1" y="278"/>
                      <a:pt x="75" y="204"/>
                      <a:pt x="203" y="137"/>
                    </a:cubicBezTo>
                    <a:cubicBezTo>
                      <a:pt x="321" y="74"/>
                      <a:pt x="520" y="0"/>
                      <a:pt x="790" y="0"/>
                    </a:cubicBezTo>
                    <a:cubicBezTo>
                      <a:pt x="790" y="0"/>
                      <a:pt x="790" y="0"/>
                      <a:pt x="790" y="0"/>
                    </a:cubicBezTo>
                    <a:cubicBezTo>
                      <a:pt x="1059" y="0"/>
                      <a:pt x="1250" y="79"/>
                      <a:pt x="1363" y="145"/>
                    </a:cubicBezTo>
                    <a:cubicBezTo>
                      <a:pt x="1485" y="216"/>
                      <a:pt x="1545" y="289"/>
                      <a:pt x="1545" y="290"/>
                    </a:cubicBezTo>
                    <a:cubicBezTo>
                      <a:pt x="1543" y="292"/>
                      <a:pt x="1543" y="292"/>
                      <a:pt x="1543" y="292"/>
                    </a:cubicBezTo>
                    <a:cubicBezTo>
                      <a:pt x="1542" y="291"/>
                      <a:pt x="1483" y="219"/>
                      <a:pt x="1361" y="148"/>
                    </a:cubicBezTo>
                    <a:cubicBezTo>
                      <a:pt x="1248" y="82"/>
                      <a:pt x="1058" y="3"/>
                      <a:pt x="790" y="3"/>
                    </a:cubicBezTo>
                    <a:cubicBezTo>
                      <a:pt x="790" y="3"/>
                      <a:pt x="790" y="3"/>
                      <a:pt x="790" y="3"/>
                    </a:cubicBezTo>
                    <a:cubicBezTo>
                      <a:pt x="391" y="3"/>
                      <a:pt x="119" y="169"/>
                      <a:pt x="22" y="267"/>
                    </a:cubicBezTo>
                    <a:cubicBezTo>
                      <a:pt x="7" y="283"/>
                      <a:pt x="4" y="289"/>
                      <a:pt x="4" y="290"/>
                    </a:cubicBezTo>
                    <a:cubicBezTo>
                      <a:pt x="4" y="290"/>
                      <a:pt x="3" y="289"/>
                      <a:pt x="3" y="289"/>
                    </a:cubicBezTo>
                    <a:lnTo>
                      <a:pt x="2" y="2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2"/>
              <p:cNvSpPr/>
              <p:nvPr/>
            </p:nvSpPr>
            <p:spPr>
              <a:xfrm>
                <a:off x="3808263" y="966650"/>
                <a:ext cx="3751262" cy="685800"/>
              </a:xfrm>
              <a:custGeom>
                <a:rect b="b" l="l" r="r" t="t"/>
                <a:pathLst>
                  <a:path extrusionOk="0" h="318" w="1739">
                    <a:moveTo>
                      <a:pt x="2" y="318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10"/>
                      <a:pt x="75" y="232"/>
                      <a:pt x="227" y="154"/>
                    </a:cubicBezTo>
                    <a:cubicBezTo>
                      <a:pt x="362" y="84"/>
                      <a:pt x="587" y="0"/>
                      <a:pt x="888" y="0"/>
                    </a:cubicBezTo>
                    <a:cubicBezTo>
                      <a:pt x="888" y="0"/>
                      <a:pt x="888" y="0"/>
                      <a:pt x="889" y="0"/>
                    </a:cubicBezTo>
                    <a:cubicBezTo>
                      <a:pt x="1190" y="0"/>
                      <a:pt x="1405" y="86"/>
                      <a:pt x="1533" y="158"/>
                    </a:cubicBezTo>
                    <a:cubicBezTo>
                      <a:pt x="1671" y="235"/>
                      <a:pt x="1739" y="314"/>
                      <a:pt x="1739" y="315"/>
                    </a:cubicBezTo>
                    <a:cubicBezTo>
                      <a:pt x="1737" y="317"/>
                      <a:pt x="1737" y="317"/>
                      <a:pt x="1737" y="317"/>
                    </a:cubicBezTo>
                    <a:cubicBezTo>
                      <a:pt x="1736" y="316"/>
                      <a:pt x="1669" y="238"/>
                      <a:pt x="1531" y="160"/>
                    </a:cubicBezTo>
                    <a:cubicBezTo>
                      <a:pt x="1404" y="89"/>
                      <a:pt x="1189" y="4"/>
                      <a:pt x="889" y="4"/>
                    </a:cubicBezTo>
                    <a:cubicBezTo>
                      <a:pt x="889" y="4"/>
                      <a:pt x="888" y="4"/>
                      <a:pt x="888" y="4"/>
                    </a:cubicBezTo>
                    <a:cubicBezTo>
                      <a:pt x="589" y="4"/>
                      <a:pt x="366" y="86"/>
                      <a:pt x="232" y="155"/>
                    </a:cubicBezTo>
                    <a:cubicBezTo>
                      <a:pt x="85" y="230"/>
                      <a:pt x="6" y="309"/>
                      <a:pt x="3" y="316"/>
                    </a:cubicBezTo>
                    <a:cubicBezTo>
                      <a:pt x="3" y="316"/>
                      <a:pt x="3" y="316"/>
                      <a:pt x="3" y="315"/>
                    </a:cubicBezTo>
                    <a:cubicBezTo>
                      <a:pt x="2" y="316"/>
                      <a:pt x="2" y="316"/>
                      <a:pt x="2" y="316"/>
                    </a:cubicBezTo>
                    <a:lnTo>
                      <a:pt x="2" y="3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0" name="Google Shape;1560;p22"/>
            <p:cNvGrpSpPr/>
            <p:nvPr/>
          </p:nvGrpSpPr>
          <p:grpSpPr>
            <a:xfrm>
              <a:off x="6591128" y="4108695"/>
              <a:ext cx="2943937" cy="1462750"/>
              <a:chOff x="-666900" y="57013"/>
              <a:chExt cx="3802063" cy="1889125"/>
            </a:xfrm>
          </p:grpSpPr>
          <p:sp>
            <p:nvSpPr>
              <p:cNvPr id="1561" name="Google Shape;1561;p22"/>
              <p:cNvSpPr/>
              <p:nvPr/>
            </p:nvSpPr>
            <p:spPr>
              <a:xfrm>
                <a:off x="-666900" y="57013"/>
                <a:ext cx="3606801" cy="1778001"/>
              </a:xfrm>
              <a:custGeom>
                <a:rect b="b" l="l" r="r" t="t"/>
                <a:pathLst>
                  <a:path extrusionOk="0" h="823" w="1672">
                    <a:moveTo>
                      <a:pt x="0" y="823"/>
                    </a:moveTo>
                    <a:cubicBezTo>
                      <a:pt x="0" y="823"/>
                      <a:pt x="278" y="494"/>
                      <a:pt x="808" y="253"/>
                    </a:cubicBezTo>
                    <a:cubicBezTo>
                      <a:pt x="1337" y="13"/>
                      <a:pt x="1672" y="0"/>
                      <a:pt x="1672" y="0"/>
                    </a:cubicBezTo>
                    <a:cubicBezTo>
                      <a:pt x="1672" y="823"/>
                      <a:pt x="1672" y="823"/>
                      <a:pt x="1672" y="823"/>
                    </a:cubicBezTo>
                    <a:lnTo>
                      <a:pt x="0" y="8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2"/>
              <p:cNvSpPr/>
              <p:nvPr/>
            </p:nvSpPr>
            <p:spPr>
              <a:xfrm>
                <a:off x="2441425" y="1638163"/>
                <a:ext cx="693738" cy="307975"/>
              </a:xfrm>
              <a:custGeom>
                <a:rect b="b" l="l" r="r" t="t"/>
                <a:pathLst>
                  <a:path extrusionOk="0" h="143" w="322">
                    <a:moveTo>
                      <a:pt x="3" y="143"/>
                    </a:move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0"/>
                      <a:pt x="53" y="76"/>
                      <a:pt x="155" y="35"/>
                    </a:cubicBezTo>
                    <a:cubicBezTo>
                      <a:pt x="235" y="2"/>
                      <a:pt x="294" y="0"/>
                      <a:pt x="322" y="1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294" y="3"/>
                      <a:pt x="236" y="6"/>
                      <a:pt x="156" y="38"/>
                    </a:cubicBezTo>
                    <a:cubicBezTo>
                      <a:pt x="55" y="79"/>
                      <a:pt x="3" y="142"/>
                      <a:pt x="3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2"/>
              <p:cNvSpPr/>
              <p:nvPr/>
            </p:nvSpPr>
            <p:spPr>
              <a:xfrm>
                <a:off x="2182663" y="1504813"/>
                <a:ext cx="938213" cy="433388"/>
              </a:xfrm>
              <a:custGeom>
                <a:rect b="b" l="l" r="r" t="t"/>
                <a:pathLst>
                  <a:path extrusionOk="0" h="201" w="435">
                    <a:moveTo>
                      <a:pt x="2" y="201"/>
                    </a:moveTo>
                    <a:cubicBezTo>
                      <a:pt x="0" y="199"/>
                      <a:pt x="0" y="199"/>
                      <a:pt x="0" y="199"/>
                    </a:cubicBezTo>
                    <a:cubicBezTo>
                      <a:pt x="0" y="198"/>
                      <a:pt x="72" y="112"/>
                      <a:pt x="209" y="54"/>
                    </a:cubicBezTo>
                    <a:cubicBezTo>
                      <a:pt x="336" y="0"/>
                      <a:pt x="419" y="1"/>
                      <a:pt x="435" y="2"/>
                    </a:cubicBezTo>
                    <a:cubicBezTo>
                      <a:pt x="435" y="5"/>
                      <a:pt x="435" y="5"/>
                      <a:pt x="435" y="5"/>
                    </a:cubicBezTo>
                    <a:cubicBezTo>
                      <a:pt x="419" y="5"/>
                      <a:pt x="337" y="4"/>
                      <a:pt x="210" y="57"/>
                    </a:cubicBezTo>
                    <a:cubicBezTo>
                      <a:pt x="74" y="114"/>
                      <a:pt x="3" y="200"/>
                      <a:pt x="2" y="2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2"/>
              <p:cNvSpPr/>
              <p:nvPr/>
            </p:nvSpPr>
            <p:spPr>
              <a:xfrm>
                <a:off x="1923900" y="1373050"/>
                <a:ext cx="1179513" cy="557213"/>
              </a:xfrm>
              <a:custGeom>
                <a:rect b="b" l="l" r="r" t="t"/>
                <a:pathLst>
                  <a:path extrusionOk="0" h="258" w="547">
                    <a:moveTo>
                      <a:pt x="2" y="258"/>
                    </a:move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54"/>
                      <a:pt x="91" y="146"/>
                      <a:pt x="263" y="72"/>
                    </a:cubicBezTo>
                    <a:cubicBezTo>
                      <a:pt x="401" y="12"/>
                      <a:pt x="507" y="0"/>
                      <a:pt x="547" y="2"/>
                    </a:cubicBezTo>
                    <a:cubicBezTo>
                      <a:pt x="547" y="5"/>
                      <a:pt x="547" y="5"/>
                      <a:pt x="547" y="5"/>
                    </a:cubicBezTo>
                    <a:cubicBezTo>
                      <a:pt x="507" y="3"/>
                      <a:pt x="402" y="16"/>
                      <a:pt x="265" y="75"/>
                    </a:cubicBezTo>
                    <a:cubicBezTo>
                      <a:pt x="94" y="149"/>
                      <a:pt x="3" y="257"/>
                      <a:pt x="2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2"/>
              <p:cNvSpPr/>
              <p:nvPr/>
            </p:nvSpPr>
            <p:spPr>
              <a:xfrm>
                <a:off x="1661963" y="1241288"/>
                <a:ext cx="1425575" cy="677863"/>
              </a:xfrm>
              <a:custGeom>
                <a:rect b="b" l="l" r="r" t="t"/>
                <a:pathLst>
                  <a:path extrusionOk="0" h="314" w="661">
                    <a:moveTo>
                      <a:pt x="3" y="314"/>
                    </a:moveTo>
                    <a:cubicBezTo>
                      <a:pt x="0" y="312"/>
                      <a:pt x="0" y="312"/>
                      <a:pt x="0" y="312"/>
                    </a:cubicBezTo>
                    <a:cubicBezTo>
                      <a:pt x="1" y="311"/>
                      <a:pt x="111" y="181"/>
                      <a:pt x="319" y="90"/>
                    </a:cubicBezTo>
                    <a:cubicBezTo>
                      <a:pt x="496" y="12"/>
                      <a:pt x="626" y="0"/>
                      <a:pt x="661" y="1"/>
                    </a:cubicBezTo>
                    <a:cubicBezTo>
                      <a:pt x="660" y="5"/>
                      <a:pt x="660" y="5"/>
                      <a:pt x="660" y="5"/>
                    </a:cubicBezTo>
                    <a:cubicBezTo>
                      <a:pt x="626" y="3"/>
                      <a:pt x="497" y="16"/>
                      <a:pt x="320" y="93"/>
                    </a:cubicBezTo>
                    <a:cubicBezTo>
                      <a:pt x="114" y="183"/>
                      <a:pt x="4" y="313"/>
                      <a:pt x="3" y="3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2"/>
              <p:cNvSpPr/>
              <p:nvPr/>
            </p:nvSpPr>
            <p:spPr>
              <a:xfrm>
                <a:off x="1403200" y="1106350"/>
                <a:ext cx="1666876" cy="803275"/>
              </a:xfrm>
              <a:custGeom>
                <a:rect b="b" l="l" r="r" t="t"/>
                <a:pathLst>
                  <a:path extrusionOk="0" h="372" w="773">
                    <a:moveTo>
                      <a:pt x="3" y="372"/>
                    </a:moveTo>
                    <a:cubicBezTo>
                      <a:pt x="0" y="370"/>
                      <a:pt x="0" y="370"/>
                      <a:pt x="0" y="370"/>
                    </a:cubicBezTo>
                    <a:cubicBezTo>
                      <a:pt x="1" y="369"/>
                      <a:pt x="131" y="216"/>
                      <a:pt x="373" y="109"/>
                    </a:cubicBezTo>
                    <a:cubicBezTo>
                      <a:pt x="583" y="16"/>
                      <a:pt x="736" y="0"/>
                      <a:pt x="773" y="2"/>
                    </a:cubicBezTo>
                    <a:cubicBezTo>
                      <a:pt x="773" y="6"/>
                      <a:pt x="773" y="6"/>
                      <a:pt x="773" y="6"/>
                    </a:cubicBezTo>
                    <a:cubicBezTo>
                      <a:pt x="736" y="4"/>
                      <a:pt x="584" y="20"/>
                      <a:pt x="374" y="112"/>
                    </a:cubicBezTo>
                    <a:cubicBezTo>
                      <a:pt x="133" y="219"/>
                      <a:pt x="4" y="371"/>
                      <a:pt x="3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2"/>
              <p:cNvSpPr/>
              <p:nvPr/>
            </p:nvSpPr>
            <p:spPr>
              <a:xfrm>
                <a:off x="1144438" y="974588"/>
                <a:ext cx="1909764" cy="927100"/>
              </a:xfrm>
              <a:custGeom>
                <a:rect b="b" l="l" r="r" t="t"/>
                <a:pathLst>
                  <a:path extrusionOk="0" h="429" w="885">
                    <a:moveTo>
                      <a:pt x="3" y="429"/>
                    </a:moveTo>
                    <a:cubicBezTo>
                      <a:pt x="0" y="427"/>
                      <a:pt x="0" y="427"/>
                      <a:pt x="0" y="427"/>
                    </a:cubicBezTo>
                    <a:cubicBezTo>
                      <a:pt x="1" y="425"/>
                      <a:pt x="150" y="251"/>
                      <a:pt x="427" y="127"/>
                    </a:cubicBezTo>
                    <a:cubicBezTo>
                      <a:pt x="675" y="17"/>
                      <a:pt x="852" y="0"/>
                      <a:pt x="885" y="2"/>
                    </a:cubicBezTo>
                    <a:cubicBezTo>
                      <a:pt x="885" y="5"/>
                      <a:pt x="885" y="5"/>
                      <a:pt x="885" y="5"/>
                    </a:cubicBezTo>
                    <a:cubicBezTo>
                      <a:pt x="852" y="4"/>
                      <a:pt x="676" y="20"/>
                      <a:pt x="428" y="130"/>
                    </a:cubicBezTo>
                    <a:cubicBezTo>
                      <a:pt x="152" y="253"/>
                      <a:pt x="4" y="427"/>
                      <a:pt x="3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2"/>
              <p:cNvSpPr/>
              <p:nvPr/>
            </p:nvSpPr>
            <p:spPr>
              <a:xfrm>
                <a:off x="885675" y="847588"/>
                <a:ext cx="2152651" cy="1044575"/>
              </a:xfrm>
              <a:custGeom>
                <a:rect b="b" l="l" r="r" t="t"/>
                <a:pathLst>
                  <a:path extrusionOk="0" h="484" w="998">
                    <a:moveTo>
                      <a:pt x="2" y="484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1" y="480"/>
                      <a:pt x="169" y="283"/>
                      <a:pt x="481" y="143"/>
                    </a:cubicBezTo>
                    <a:cubicBezTo>
                      <a:pt x="802" y="0"/>
                      <a:pt x="996" y="0"/>
                      <a:pt x="998" y="0"/>
                    </a:cubicBezTo>
                    <a:cubicBezTo>
                      <a:pt x="998" y="3"/>
                      <a:pt x="998" y="3"/>
                      <a:pt x="998" y="3"/>
                    </a:cubicBezTo>
                    <a:cubicBezTo>
                      <a:pt x="996" y="3"/>
                      <a:pt x="802" y="4"/>
                      <a:pt x="483" y="146"/>
                    </a:cubicBezTo>
                    <a:cubicBezTo>
                      <a:pt x="171" y="286"/>
                      <a:pt x="4" y="482"/>
                      <a:pt x="2" y="4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2"/>
              <p:cNvSpPr/>
              <p:nvPr/>
            </p:nvSpPr>
            <p:spPr>
              <a:xfrm>
                <a:off x="625325" y="715825"/>
                <a:ext cx="2395538" cy="1168400"/>
              </a:xfrm>
              <a:custGeom>
                <a:rect b="b" l="l" r="r" t="t"/>
                <a:pathLst>
                  <a:path extrusionOk="0" h="541" w="1111">
                    <a:moveTo>
                      <a:pt x="3" y="541"/>
                    </a:moveTo>
                    <a:cubicBezTo>
                      <a:pt x="0" y="538"/>
                      <a:pt x="0" y="538"/>
                      <a:pt x="0" y="538"/>
                    </a:cubicBezTo>
                    <a:cubicBezTo>
                      <a:pt x="2" y="536"/>
                      <a:pt x="188" y="317"/>
                      <a:pt x="537" y="161"/>
                    </a:cubicBezTo>
                    <a:cubicBezTo>
                      <a:pt x="884" y="5"/>
                      <a:pt x="1105" y="0"/>
                      <a:pt x="1111" y="0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111" y="3"/>
                      <a:pt x="1111" y="3"/>
                      <a:pt x="1111" y="3"/>
                    </a:cubicBezTo>
                    <a:cubicBezTo>
                      <a:pt x="1111" y="3"/>
                      <a:pt x="1111" y="3"/>
                      <a:pt x="1111" y="3"/>
                    </a:cubicBezTo>
                    <a:cubicBezTo>
                      <a:pt x="1104" y="3"/>
                      <a:pt x="885" y="8"/>
                      <a:pt x="538" y="164"/>
                    </a:cubicBezTo>
                    <a:cubicBezTo>
                      <a:pt x="191" y="320"/>
                      <a:pt x="5" y="538"/>
                      <a:pt x="3" y="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2"/>
              <p:cNvSpPr/>
              <p:nvPr/>
            </p:nvSpPr>
            <p:spPr>
              <a:xfrm>
                <a:off x="366563" y="582475"/>
                <a:ext cx="2640012" cy="1290638"/>
              </a:xfrm>
              <a:custGeom>
                <a:rect b="b" l="l" r="r" t="t"/>
                <a:pathLst>
                  <a:path extrusionOk="0" h="598" w="1224">
                    <a:moveTo>
                      <a:pt x="3" y="598"/>
                    </a:moveTo>
                    <a:cubicBezTo>
                      <a:pt x="0" y="596"/>
                      <a:pt x="0" y="596"/>
                      <a:pt x="0" y="596"/>
                    </a:cubicBezTo>
                    <a:cubicBezTo>
                      <a:pt x="2" y="594"/>
                      <a:pt x="208" y="352"/>
                      <a:pt x="591" y="180"/>
                    </a:cubicBezTo>
                    <a:cubicBezTo>
                      <a:pt x="981" y="4"/>
                      <a:pt x="1222" y="0"/>
                      <a:pt x="1224" y="0"/>
                    </a:cubicBezTo>
                    <a:cubicBezTo>
                      <a:pt x="1224" y="4"/>
                      <a:pt x="1224" y="4"/>
                      <a:pt x="1224" y="4"/>
                    </a:cubicBezTo>
                    <a:cubicBezTo>
                      <a:pt x="1221" y="4"/>
                      <a:pt x="982" y="8"/>
                      <a:pt x="592" y="184"/>
                    </a:cubicBezTo>
                    <a:cubicBezTo>
                      <a:pt x="210" y="355"/>
                      <a:pt x="5" y="596"/>
                      <a:pt x="3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2"/>
              <p:cNvSpPr/>
              <p:nvPr/>
            </p:nvSpPr>
            <p:spPr>
              <a:xfrm>
                <a:off x="107800" y="450713"/>
                <a:ext cx="2881314" cy="1414463"/>
              </a:xfrm>
              <a:custGeom>
                <a:rect b="b" l="l" r="r" t="t"/>
                <a:pathLst>
                  <a:path extrusionOk="0" h="655" w="1336">
                    <a:moveTo>
                      <a:pt x="3" y="655"/>
                    </a:moveTo>
                    <a:cubicBezTo>
                      <a:pt x="0" y="653"/>
                      <a:pt x="0" y="653"/>
                      <a:pt x="0" y="653"/>
                    </a:cubicBezTo>
                    <a:cubicBezTo>
                      <a:pt x="2" y="650"/>
                      <a:pt x="227" y="387"/>
                      <a:pt x="645" y="198"/>
                    </a:cubicBezTo>
                    <a:cubicBezTo>
                      <a:pt x="1066" y="8"/>
                      <a:pt x="1334" y="0"/>
                      <a:pt x="1336" y="0"/>
                    </a:cubicBezTo>
                    <a:cubicBezTo>
                      <a:pt x="1336" y="3"/>
                      <a:pt x="1336" y="3"/>
                      <a:pt x="1336" y="3"/>
                    </a:cubicBezTo>
                    <a:cubicBezTo>
                      <a:pt x="1336" y="3"/>
                      <a:pt x="1336" y="3"/>
                      <a:pt x="1336" y="3"/>
                    </a:cubicBezTo>
                    <a:cubicBezTo>
                      <a:pt x="1330" y="3"/>
                      <a:pt x="1064" y="13"/>
                      <a:pt x="646" y="202"/>
                    </a:cubicBezTo>
                    <a:cubicBezTo>
                      <a:pt x="229" y="390"/>
                      <a:pt x="5" y="653"/>
                      <a:pt x="3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2"/>
              <p:cNvSpPr/>
              <p:nvPr/>
            </p:nvSpPr>
            <p:spPr>
              <a:xfrm>
                <a:off x="-150962" y="318950"/>
                <a:ext cx="3124200" cy="1536701"/>
              </a:xfrm>
              <a:custGeom>
                <a:rect b="b" l="l" r="r" t="t"/>
                <a:pathLst>
                  <a:path extrusionOk="0" h="712" w="1449">
                    <a:moveTo>
                      <a:pt x="2" y="712"/>
                    </a:moveTo>
                    <a:cubicBezTo>
                      <a:pt x="0" y="710"/>
                      <a:pt x="0" y="710"/>
                      <a:pt x="0" y="710"/>
                    </a:cubicBezTo>
                    <a:cubicBezTo>
                      <a:pt x="2" y="707"/>
                      <a:pt x="246" y="421"/>
                      <a:pt x="699" y="217"/>
                    </a:cubicBezTo>
                    <a:cubicBezTo>
                      <a:pt x="1156" y="10"/>
                      <a:pt x="1443" y="0"/>
                      <a:pt x="1449" y="0"/>
                    </a:cubicBezTo>
                    <a:cubicBezTo>
                      <a:pt x="1449" y="0"/>
                      <a:pt x="1449" y="0"/>
                      <a:pt x="1449" y="0"/>
                    </a:cubicBezTo>
                    <a:cubicBezTo>
                      <a:pt x="1448" y="3"/>
                      <a:pt x="1448" y="3"/>
                      <a:pt x="1448" y="3"/>
                    </a:cubicBezTo>
                    <a:cubicBezTo>
                      <a:pt x="1448" y="3"/>
                      <a:pt x="1448" y="3"/>
                      <a:pt x="1448" y="3"/>
                    </a:cubicBezTo>
                    <a:cubicBezTo>
                      <a:pt x="1442" y="3"/>
                      <a:pt x="1156" y="13"/>
                      <a:pt x="701" y="220"/>
                    </a:cubicBezTo>
                    <a:cubicBezTo>
                      <a:pt x="248" y="424"/>
                      <a:pt x="5" y="709"/>
                      <a:pt x="2" y="7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22"/>
              <p:cNvSpPr/>
              <p:nvPr/>
            </p:nvSpPr>
            <p:spPr>
              <a:xfrm>
                <a:off x="-409725" y="187188"/>
                <a:ext cx="3365500" cy="1660525"/>
              </a:xfrm>
              <a:custGeom>
                <a:rect b="b" l="l" r="r" t="t"/>
                <a:pathLst>
                  <a:path extrusionOk="0" h="769" w="1561">
                    <a:moveTo>
                      <a:pt x="2" y="769"/>
                    </a:moveTo>
                    <a:cubicBezTo>
                      <a:pt x="0" y="767"/>
                      <a:pt x="0" y="767"/>
                      <a:pt x="0" y="767"/>
                    </a:cubicBezTo>
                    <a:cubicBezTo>
                      <a:pt x="2" y="764"/>
                      <a:pt x="265" y="456"/>
                      <a:pt x="754" y="235"/>
                    </a:cubicBezTo>
                    <a:cubicBezTo>
                      <a:pt x="1240" y="14"/>
                      <a:pt x="1556" y="0"/>
                      <a:pt x="1561" y="0"/>
                    </a:cubicBezTo>
                    <a:cubicBezTo>
                      <a:pt x="1561" y="0"/>
                      <a:pt x="1561" y="0"/>
                      <a:pt x="1561" y="0"/>
                    </a:cubicBezTo>
                    <a:cubicBezTo>
                      <a:pt x="1561" y="3"/>
                      <a:pt x="1561" y="3"/>
                      <a:pt x="1561" y="3"/>
                    </a:cubicBezTo>
                    <a:cubicBezTo>
                      <a:pt x="1558" y="3"/>
                      <a:pt x="1246" y="15"/>
                      <a:pt x="755" y="238"/>
                    </a:cubicBezTo>
                    <a:cubicBezTo>
                      <a:pt x="267" y="459"/>
                      <a:pt x="5" y="766"/>
                      <a:pt x="2" y="7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74" name="Google Shape;1574;p22"/>
          <p:cNvSpPr txBox="1"/>
          <p:nvPr>
            <p:ph hasCustomPrompt="1" type="title"/>
          </p:nvPr>
        </p:nvSpPr>
        <p:spPr>
          <a:xfrm>
            <a:off x="2537913" y="742200"/>
            <a:ext cx="3832500" cy="633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5" name="Google Shape;1575;p22"/>
          <p:cNvSpPr txBox="1"/>
          <p:nvPr>
            <p:ph idx="1" type="subTitle"/>
          </p:nvPr>
        </p:nvSpPr>
        <p:spPr>
          <a:xfrm>
            <a:off x="2537913" y="1375800"/>
            <a:ext cx="38325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6" name="Google Shape;1576;p22"/>
          <p:cNvSpPr txBox="1"/>
          <p:nvPr>
            <p:ph hasCustomPrompt="1" idx="2" type="title"/>
          </p:nvPr>
        </p:nvSpPr>
        <p:spPr>
          <a:xfrm>
            <a:off x="2537913" y="2114775"/>
            <a:ext cx="3832500" cy="633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7" name="Google Shape;1577;p22"/>
          <p:cNvSpPr txBox="1"/>
          <p:nvPr>
            <p:ph idx="3" type="subTitle"/>
          </p:nvPr>
        </p:nvSpPr>
        <p:spPr>
          <a:xfrm>
            <a:off x="2537913" y="2748500"/>
            <a:ext cx="38325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8" name="Google Shape;1578;p22"/>
          <p:cNvSpPr txBox="1"/>
          <p:nvPr>
            <p:ph hasCustomPrompt="1" idx="4" type="title"/>
          </p:nvPr>
        </p:nvSpPr>
        <p:spPr>
          <a:xfrm>
            <a:off x="2537913" y="3487475"/>
            <a:ext cx="3832500" cy="633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79" name="Google Shape;1579;p22"/>
          <p:cNvSpPr txBox="1"/>
          <p:nvPr>
            <p:ph idx="5" type="subTitle"/>
          </p:nvPr>
        </p:nvSpPr>
        <p:spPr>
          <a:xfrm>
            <a:off x="2537913" y="4121200"/>
            <a:ext cx="38325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80" name="Google Shape;1580;p22"/>
          <p:cNvGrpSpPr/>
          <p:nvPr/>
        </p:nvGrpSpPr>
        <p:grpSpPr>
          <a:xfrm>
            <a:off x="890910" y="333860"/>
            <a:ext cx="975832" cy="4125126"/>
            <a:chOff x="890910" y="333860"/>
            <a:chExt cx="975832" cy="4125126"/>
          </a:xfrm>
        </p:grpSpPr>
        <p:sp>
          <p:nvSpPr>
            <p:cNvPr id="1581" name="Google Shape;1581;p22"/>
            <p:cNvSpPr/>
            <p:nvPr/>
          </p:nvSpPr>
          <p:spPr>
            <a:xfrm rot="-3723361">
              <a:off x="1639854" y="4225938"/>
              <a:ext cx="185024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22"/>
            <p:cNvSpPr/>
            <p:nvPr/>
          </p:nvSpPr>
          <p:spPr>
            <a:xfrm rot="-7109889">
              <a:off x="933091" y="36128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85" name="Google Shape;1585;p23"/>
          <p:cNvGrpSpPr/>
          <p:nvPr/>
        </p:nvGrpSpPr>
        <p:grpSpPr>
          <a:xfrm>
            <a:off x="1015626" y="319127"/>
            <a:ext cx="5761124" cy="4677971"/>
            <a:chOff x="1015626" y="319127"/>
            <a:chExt cx="5761124" cy="4677971"/>
          </a:xfrm>
        </p:grpSpPr>
        <p:sp>
          <p:nvSpPr>
            <p:cNvPr id="1586" name="Google Shape;1586;p23"/>
            <p:cNvSpPr/>
            <p:nvPr/>
          </p:nvSpPr>
          <p:spPr>
            <a:xfrm rot="-6395770">
              <a:off x="1038346" y="48432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23"/>
            <p:cNvSpPr/>
            <p:nvPr/>
          </p:nvSpPr>
          <p:spPr>
            <a:xfrm rot="9374665">
              <a:off x="1287095" y="338982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23"/>
            <p:cNvSpPr/>
            <p:nvPr/>
          </p:nvSpPr>
          <p:spPr>
            <a:xfrm rot="3065476">
              <a:off x="6616170" y="4830295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9" name="Google Shape;1589;p23"/>
          <p:cNvGrpSpPr/>
          <p:nvPr/>
        </p:nvGrpSpPr>
        <p:grpSpPr>
          <a:xfrm>
            <a:off x="1662460" y="370882"/>
            <a:ext cx="6901840" cy="4399940"/>
            <a:chOff x="1662460" y="370882"/>
            <a:chExt cx="6901840" cy="4399940"/>
          </a:xfrm>
        </p:grpSpPr>
        <p:grpSp>
          <p:nvGrpSpPr>
            <p:cNvPr id="1590" name="Google Shape;1590;p23"/>
            <p:cNvGrpSpPr/>
            <p:nvPr/>
          </p:nvGrpSpPr>
          <p:grpSpPr>
            <a:xfrm>
              <a:off x="8149310" y="370882"/>
              <a:ext cx="414990" cy="162315"/>
              <a:chOff x="2449035" y="2357907"/>
              <a:chExt cx="414990" cy="162315"/>
            </a:xfrm>
          </p:grpSpPr>
          <p:sp>
            <p:nvSpPr>
              <p:cNvPr id="1591" name="Google Shape;1591;p23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3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3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3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3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3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3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3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9" name="Google Shape;1599;p23"/>
            <p:cNvGrpSpPr/>
            <p:nvPr/>
          </p:nvGrpSpPr>
          <p:grpSpPr>
            <a:xfrm>
              <a:off x="1662460" y="4608507"/>
              <a:ext cx="414990" cy="162315"/>
              <a:chOff x="2449035" y="2357907"/>
              <a:chExt cx="414990" cy="162315"/>
            </a:xfrm>
          </p:grpSpPr>
          <p:sp>
            <p:nvSpPr>
              <p:cNvPr id="1600" name="Google Shape;1600;p23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3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3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3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3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3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3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23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8" name="Google Shape;1608;p23"/>
          <p:cNvGrpSpPr/>
          <p:nvPr/>
        </p:nvGrpSpPr>
        <p:grpSpPr>
          <a:xfrm>
            <a:off x="-1235169" y="-629381"/>
            <a:ext cx="11600457" cy="6960827"/>
            <a:chOff x="-1235169" y="-629381"/>
            <a:chExt cx="11600457" cy="6960827"/>
          </a:xfrm>
        </p:grpSpPr>
        <p:sp>
          <p:nvSpPr>
            <p:cNvPr id="1609" name="Google Shape;1609;p23"/>
            <p:cNvSpPr/>
            <p:nvPr/>
          </p:nvSpPr>
          <p:spPr>
            <a:xfrm rot="2132921">
              <a:off x="8121975" y="4417786"/>
              <a:ext cx="2003201" cy="1468151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3"/>
            <p:cNvSpPr/>
            <p:nvPr/>
          </p:nvSpPr>
          <p:spPr>
            <a:xfrm rot="-10223098">
              <a:off x="-1108088" y="-445576"/>
              <a:ext cx="2345465" cy="17189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1" name="Google Shape;1611;p23"/>
          <p:cNvGrpSpPr/>
          <p:nvPr/>
        </p:nvGrpSpPr>
        <p:grpSpPr>
          <a:xfrm>
            <a:off x="-1010685" y="3728640"/>
            <a:ext cx="10337742" cy="1788072"/>
            <a:chOff x="-1010685" y="3728640"/>
            <a:chExt cx="10337742" cy="1788072"/>
          </a:xfrm>
        </p:grpSpPr>
        <p:grpSp>
          <p:nvGrpSpPr>
            <p:cNvPr id="1612" name="Google Shape;1612;p23"/>
            <p:cNvGrpSpPr/>
            <p:nvPr/>
          </p:nvGrpSpPr>
          <p:grpSpPr>
            <a:xfrm rot="-4758854">
              <a:off x="7726024" y="4394330"/>
              <a:ext cx="1028306" cy="1041224"/>
              <a:chOff x="1328851" y="2829038"/>
              <a:chExt cx="1032888" cy="1045863"/>
            </a:xfrm>
          </p:grpSpPr>
          <p:grpSp>
            <p:nvGrpSpPr>
              <p:cNvPr id="1613" name="Google Shape;1613;p23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1614" name="Google Shape;1614;p23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23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6" name="Google Shape;1616;p23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1617" name="Google Shape;1617;p23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23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619" name="Google Shape;1619;p23"/>
            <p:cNvSpPr/>
            <p:nvPr/>
          </p:nvSpPr>
          <p:spPr>
            <a:xfrm>
              <a:off x="8616175" y="3885937"/>
              <a:ext cx="710883" cy="1445138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0" name="Google Shape;1620;p23"/>
            <p:cNvGrpSpPr/>
            <p:nvPr/>
          </p:nvGrpSpPr>
          <p:grpSpPr>
            <a:xfrm rot="7811574">
              <a:off x="-825975" y="4050730"/>
              <a:ext cx="1361274" cy="1115533"/>
              <a:chOff x="4124038" y="1074739"/>
              <a:chExt cx="1406526" cy="1152525"/>
            </a:xfrm>
          </p:grpSpPr>
          <p:sp>
            <p:nvSpPr>
              <p:cNvPr id="1621" name="Google Shape;1621;p23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23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23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23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23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23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23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23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23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23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31" name="Google Shape;1631;p23"/>
          <p:cNvGrpSpPr/>
          <p:nvPr/>
        </p:nvGrpSpPr>
        <p:grpSpPr>
          <a:xfrm>
            <a:off x="526875" y="163496"/>
            <a:ext cx="533518" cy="371512"/>
            <a:chOff x="6434488" y="648488"/>
            <a:chExt cx="998537" cy="695325"/>
          </a:xfrm>
        </p:grpSpPr>
        <p:sp>
          <p:nvSpPr>
            <p:cNvPr id="1632" name="Google Shape;1632;p23"/>
            <p:cNvSpPr/>
            <p:nvPr/>
          </p:nvSpPr>
          <p:spPr>
            <a:xfrm>
              <a:off x="6434488" y="648488"/>
              <a:ext cx="969962" cy="693738"/>
            </a:xfrm>
            <a:custGeom>
              <a:rect b="b" l="l" r="r" t="t"/>
              <a:pathLst>
                <a:path extrusionOk="0" h="375" w="525">
                  <a:moveTo>
                    <a:pt x="432" y="369"/>
                  </a:moveTo>
                  <a:cubicBezTo>
                    <a:pt x="448" y="366"/>
                    <a:pt x="461" y="372"/>
                    <a:pt x="461" y="372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525" y="141"/>
                    <a:pt x="525" y="141"/>
                    <a:pt x="525" y="141"/>
                  </a:cubicBezTo>
                  <a:cubicBezTo>
                    <a:pt x="525" y="141"/>
                    <a:pt x="512" y="139"/>
                    <a:pt x="500" y="129"/>
                  </a:cubicBezTo>
                  <a:cubicBezTo>
                    <a:pt x="488" y="118"/>
                    <a:pt x="479" y="109"/>
                    <a:pt x="463" y="105"/>
                  </a:cubicBezTo>
                  <a:cubicBezTo>
                    <a:pt x="447" y="102"/>
                    <a:pt x="129" y="12"/>
                    <a:pt x="108" y="6"/>
                  </a:cubicBezTo>
                  <a:cubicBezTo>
                    <a:pt x="87" y="0"/>
                    <a:pt x="80" y="7"/>
                    <a:pt x="74" y="15"/>
                  </a:cubicBezTo>
                  <a:cubicBezTo>
                    <a:pt x="67" y="22"/>
                    <a:pt x="41" y="51"/>
                    <a:pt x="21" y="124"/>
                  </a:cubicBezTo>
                  <a:cubicBezTo>
                    <a:pt x="0" y="197"/>
                    <a:pt x="8" y="235"/>
                    <a:pt x="9" y="245"/>
                  </a:cubicBezTo>
                  <a:cubicBezTo>
                    <a:pt x="11" y="255"/>
                    <a:pt x="13" y="265"/>
                    <a:pt x="34" y="270"/>
                  </a:cubicBezTo>
                  <a:cubicBezTo>
                    <a:pt x="55" y="276"/>
                    <a:pt x="373" y="364"/>
                    <a:pt x="389" y="370"/>
                  </a:cubicBezTo>
                  <a:cubicBezTo>
                    <a:pt x="404" y="375"/>
                    <a:pt x="416" y="372"/>
                    <a:pt x="432" y="3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7258400" y="900900"/>
              <a:ext cx="174625" cy="442913"/>
            </a:xfrm>
            <a:custGeom>
              <a:rect b="b" l="l" r="r" t="t"/>
              <a:pathLst>
                <a:path extrusionOk="0" h="239" w="94">
                  <a:moveTo>
                    <a:pt x="15" y="235"/>
                  </a:moveTo>
                  <a:cubicBezTo>
                    <a:pt x="0" y="230"/>
                    <a:pt x="2" y="176"/>
                    <a:pt x="20" y="112"/>
                  </a:cubicBezTo>
                  <a:cubicBezTo>
                    <a:pt x="38" y="48"/>
                    <a:pt x="64" y="0"/>
                    <a:pt x="79" y="4"/>
                  </a:cubicBezTo>
                  <a:cubicBezTo>
                    <a:pt x="94" y="8"/>
                    <a:pt x="92" y="63"/>
                    <a:pt x="74" y="127"/>
                  </a:cubicBezTo>
                  <a:cubicBezTo>
                    <a:pt x="56" y="191"/>
                    <a:pt x="29" y="239"/>
                    <a:pt x="15" y="2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7264750" y="918363"/>
              <a:ext cx="155575" cy="406400"/>
            </a:xfrm>
            <a:custGeom>
              <a:rect b="b" l="l" r="r" t="t"/>
              <a:pathLst>
                <a:path extrusionOk="0" h="220" w="84">
                  <a:moveTo>
                    <a:pt x="12" y="216"/>
                  </a:moveTo>
                  <a:cubicBezTo>
                    <a:pt x="0" y="213"/>
                    <a:pt x="4" y="162"/>
                    <a:pt x="20" y="104"/>
                  </a:cubicBezTo>
                  <a:cubicBezTo>
                    <a:pt x="37" y="45"/>
                    <a:pt x="60" y="0"/>
                    <a:pt x="72" y="4"/>
                  </a:cubicBezTo>
                  <a:cubicBezTo>
                    <a:pt x="84" y="7"/>
                    <a:pt x="81" y="57"/>
                    <a:pt x="64" y="116"/>
                  </a:cubicBezTo>
                  <a:cubicBezTo>
                    <a:pt x="48" y="175"/>
                    <a:pt x="24" y="220"/>
                    <a:pt x="12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7347300" y="939000"/>
              <a:ext cx="53975" cy="139700"/>
            </a:xfrm>
            <a:custGeom>
              <a:rect b="b" l="l" r="r" t="t"/>
              <a:pathLst>
                <a:path extrusionOk="0" h="76" w="29">
                  <a:moveTo>
                    <a:pt x="28" y="16"/>
                  </a:moveTo>
                  <a:cubicBezTo>
                    <a:pt x="29" y="9"/>
                    <a:pt x="23" y="0"/>
                    <a:pt x="21" y="3"/>
                  </a:cubicBezTo>
                  <a:cubicBezTo>
                    <a:pt x="18" y="6"/>
                    <a:pt x="2" y="64"/>
                    <a:pt x="1" y="70"/>
                  </a:cubicBezTo>
                  <a:cubicBezTo>
                    <a:pt x="0" y="76"/>
                    <a:pt x="7" y="75"/>
                    <a:pt x="9" y="69"/>
                  </a:cubicBezTo>
                  <a:cubicBezTo>
                    <a:pt x="12" y="63"/>
                    <a:pt x="27" y="26"/>
                    <a:pt x="28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6593238" y="707225"/>
              <a:ext cx="658813" cy="234950"/>
            </a:xfrm>
            <a:custGeom>
              <a:rect b="b" l="l" r="r" t="t"/>
              <a:pathLst>
                <a:path extrusionOk="0" h="127" w="356">
                  <a:moveTo>
                    <a:pt x="14" y="35"/>
                  </a:moveTo>
                  <a:cubicBezTo>
                    <a:pt x="5" y="32"/>
                    <a:pt x="0" y="2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5"/>
                    <a:pt x="14" y="0"/>
                    <a:pt x="23" y="2"/>
                  </a:cubicBezTo>
                  <a:cubicBezTo>
                    <a:pt x="342" y="91"/>
                    <a:pt x="342" y="91"/>
                    <a:pt x="342" y="91"/>
                  </a:cubicBezTo>
                  <a:cubicBezTo>
                    <a:pt x="351" y="94"/>
                    <a:pt x="356" y="103"/>
                    <a:pt x="353" y="112"/>
                  </a:cubicBezTo>
                  <a:cubicBezTo>
                    <a:pt x="353" y="112"/>
                    <a:pt x="353" y="112"/>
                    <a:pt x="353" y="112"/>
                  </a:cubicBezTo>
                  <a:cubicBezTo>
                    <a:pt x="351" y="121"/>
                    <a:pt x="341" y="127"/>
                    <a:pt x="332" y="124"/>
                  </a:cubicBezTo>
                  <a:lnTo>
                    <a:pt x="14" y="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7" name="Google Shape;1637;p23"/>
          <p:cNvGrpSpPr/>
          <p:nvPr/>
        </p:nvGrpSpPr>
        <p:grpSpPr>
          <a:xfrm rot="-8100000">
            <a:off x="204276" y="917274"/>
            <a:ext cx="375066" cy="261175"/>
            <a:chOff x="6434488" y="648488"/>
            <a:chExt cx="998537" cy="695325"/>
          </a:xfrm>
        </p:grpSpPr>
        <p:sp>
          <p:nvSpPr>
            <p:cNvPr id="1638" name="Google Shape;1638;p23"/>
            <p:cNvSpPr/>
            <p:nvPr/>
          </p:nvSpPr>
          <p:spPr>
            <a:xfrm>
              <a:off x="6434488" y="648488"/>
              <a:ext cx="969962" cy="693738"/>
            </a:xfrm>
            <a:custGeom>
              <a:rect b="b" l="l" r="r" t="t"/>
              <a:pathLst>
                <a:path extrusionOk="0" h="375" w="525">
                  <a:moveTo>
                    <a:pt x="432" y="369"/>
                  </a:moveTo>
                  <a:cubicBezTo>
                    <a:pt x="448" y="366"/>
                    <a:pt x="461" y="372"/>
                    <a:pt x="461" y="372"/>
                  </a:cubicBezTo>
                  <a:cubicBezTo>
                    <a:pt x="493" y="256"/>
                    <a:pt x="493" y="256"/>
                    <a:pt x="493" y="256"/>
                  </a:cubicBezTo>
                  <a:cubicBezTo>
                    <a:pt x="525" y="141"/>
                    <a:pt x="525" y="141"/>
                    <a:pt x="525" y="141"/>
                  </a:cubicBezTo>
                  <a:cubicBezTo>
                    <a:pt x="525" y="141"/>
                    <a:pt x="512" y="139"/>
                    <a:pt x="500" y="129"/>
                  </a:cubicBezTo>
                  <a:cubicBezTo>
                    <a:pt x="488" y="118"/>
                    <a:pt x="479" y="109"/>
                    <a:pt x="463" y="105"/>
                  </a:cubicBezTo>
                  <a:cubicBezTo>
                    <a:pt x="447" y="102"/>
                    <a:pt x="129" y="12"/>
                    <a:pt x="108" y="6"/>
                  </a:cubicBezTo>
                  <a:cubicBezTo>
                    <a:pt x="87" y="0"/>
                    <a:pt x="80" y="7"/>
                    <a:pt x="74" y="15"/>
                  </a:cubicBezTo>
                  <a:cubicBezTo>
                    <a:pt x="67" y="22"/>
                    <a:pt x="41" y="51"/>
                    <a:pt x="21" y="124"/>
                  </a:cubicBezTo>
                  <a:cubicBezTo>
                    <a:pt x="0" y="197"/>
                    <a:pt x="8" y="235"/>
                    <a:pt x="9" y="245"/>
                  </a:cubicBezTo>
                  <a:cubicBezTo>
                    <a:pt x="11" y="255"/>
                    <a:pt x="13" y="265"/>
                    <a:pt x="34" y="270"/>
                  </a:cubicBezTo>
                  <a:cubicBezTo>
                    <a:pt x="55" y="276"/>
                    <a:pt x="373" y="364"/>
                    <a:pt x="389" y="370"/>
                  </a:cubicBezTo>
                  <a:cubicBezTo>
                    <a:pt x="404" y="375"/>
                    <a:pt x="416" y="372"/>
                    <a:pt x="432" y="3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7258400" y="900900"/>
              <a:ext cx="174625" cy="442913"/>
            </a:xfrm>
            <a:custGeom>
              <a:rect b="b" l="l" r="r" t="t"/>
              <a:pathLst>
                <a:path extrusionOk="0" h="239" w="94">
                  <a:moveTo>
                    <a:pt x="15" y="235"/>
                  </a:moveTo>
                  <a:cubicBezTo>
                    <a:pt x="0" y="230"/>
                    <a:pt x="2" y="176"/>
                    <a:pt x="20" y="112"/>
                  </a:cubicBezTo>
                  <a:cubicBezTo>
                    <a:pt x="38" y="48"/>
                    <a:pt x="64" y="0"/>
                    <a:pt x="79" y="4"/>
                  </a:cubicBezTo>
                  <a:cubicBezTo>
                    <a:pt x="94" y="8"/>
                    <a:pt x="92" y="63"/>
                    <a:pt x="74" y="127"/>
                  </a:cubicBezTo>
                  <a:cubicBezTo>
                    <a:pt x="56" y="191"/>
                    <a:pt x="29" y="239"/>
                    <a:pt x="15" y="2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7264750" y="918363"/>
              <a:ext cx="155575" cy="406400"/>
            </a:xfrm>
            <a:custGeom>
              <a:rect b="b" l="l" r="r" t="t"/>
              <a:pathLst>
                <a:path extrusionOk="0" h="220" w="84">
                  <a:moveTo>
                    <a:pt x="12" y="216"/>
                  </a:moveTo>
                  <a:cubicBezTo>
                    <a:pt x="0" y="213"/>
                    <a:pt x="4" y="162"/>
                    <a:pt x="20" y="104"/>
                  </a:cubicBezTo>
                  <a:cubicBezTo>
                    <a:pt x="37" y="45"/>
                    <a:pt x="60" y="0"/>
                    <a:pt x="72" y="4"/>
                  </a:cubicBezTo>
                  <a:cubicBezTo>
                    <a:pt x="84" y="7"/>
                    <a:pt x="81" y="57"/>
                    <a:pt x="64" y="116"/>
                  </a:cubicBezTo>
                  <a:cubicBezTo>
                    <a:pt x="48" y="175"/>
                    <a:pt x="24" y="220"/>
                    <a:pt x="12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7347300" y="939000"/>
              <a:ext cx="53975" cy="139700"/>
            </a:xfrm>
            <a:custGeom>
              <a:rect b="b" l="l" r="r" t="t"/>
              <a:pathLst>
                <a:path extrusionOk="0" h="76" w="29">
                  <a:moveTo>
                    <a:pt x="28" y="16"/>
                  </a:moveTo>
                  <a:cubicBezTo>
                    <a:pt x="29" y="9"/>
                    <a:pt x="23" y="0"/>
                    <a:pt x="21" y="3"/>
                  </a:cubicBezTo>
                  <a:cubicBezTo>
                    <a:pt x="18" y="6"/>
                    <a:pt x="2" y="64"/>
                    <a:pt x="1" y="70"/>
                  </a:cubicBezTo>
                  <a:cubicBezTo>
                    <a:pt x="0" y="76"/>
                    <a:pt x="7" y="75"/>
                    <a:pt x="9" y="69"/>
                  </a:cubicBezTo>
                  <a:cubicBezTo>
                    <a:pt x="12" y="63"/>
                    <a:pt x="27" y="26"/>
                    <a:pt x="28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6593238" y="707225"/>
              <a:ext cx="658813" cy="234950"/>
            </a:xfrm>
            <a:custGeom>
              <a:rect b="b" l="l" r="r" t="t"/>
              <a:pathLst>
                <a:path extrusionOk="0" h="127" w="356">
                  <a:moveTo>
                    <a:pt x="14" y="35"/>
                  </a:moveTo>
                  <a:cubicBezTo>
                    <a:pt x="5" y="32"/>
                    <a:pt x="0" y="2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5"/>
                    <a:pt x="14" y="0"/>
                    <a:pt x="23" y="2"/>
                  </a:cubicBezTo>
                  <a:cubicBezTo>
                    <a:pt x="342" y="91"/>
                    <a:pt x="342" y="91"/>
                    <a:pt x="342" y="91"/>
                  </a:cubicBezTo>
                  <a:cubicBezTo>
                    <a:pt x="351" y="94"/>
                    <a:pt x="356" y="103"/>
                    <a:pt x="353" y="112"/>
                  </a:cubicBezTo>
                  <a:cubicBezTo>
                    <a:pt x="353" y="112"/>
                    <a:pt x="353" y="112"/>
                    <a:pt x="353" y="112"/>
                  </a:cubicBezTo>
                  <a:cubicBezTo>
                    <a:pt x="351" y="121"/>
                    <a:pt x="341" y="127"/>
                    <a:pt x="332" y="124"/>
                  </a:cubicBezTo>
                  <a:lnTo>
                    <a:pt x="14" y="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24"/>
          <p:cNvGrpSpPr/>
          <p:nvPr/>
        </p:nvGrpSpPr>
        <p:grpSpPr>
          <a:xfrm>
            <a:off x="-307905" y="-1134595"/>
            <a:ext cx="11891427" cy="7730844"/>
            <a:chOff x="-307905" y="-1134595"/>
            <a:chExt cx="11891427" cy="7730844"/>
          </a:xfrm>
        </p:grpSpPr>
        <p:sp>
          <p:nvSpPr>
            <p:cNvPr id="1645" name="Google Shape;1645;p24"/>
            <p:cNvSpPr/>
            <p:nvPr/>
          </p:nvSpPr>
          <p:spPr>
            <a:xfrm rot="-6590927">
              <a:off x="8151237" y="-362268"/>
              <a:ext cx="3383395" cy="2479696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4"/>
            <p:cNvSpPr/>
            <p:nvPr/>
          </p:nvSpPr>
          <p:spPr>
            <a:xfrm rot="4500004">
              <a:off x="-346913" y="4381535"/>
              <a:ext cx="2345466" cy="17189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7" name="Google Shape;1647;p24"/>
          <p:cNvGrpSpPr/>
          <p:nvPr/>
        </p:nvGrpSpPr>
        <p:grpSpPr>
          <a:xfrm>
            <a:off x="284201" y="926322"/>
            <a:ext cx="8351149" cy="3720481"/>
            <a:chOff x="284201" y="926322"/>
            <a:chExt cx="8351149" cy="3720481"/>
          </a:xfrm>
        </p:grpSpPr>
        <p:sp>
          <p:nvSpPr>
            <p:cNvPr id="1648" name="Google Shape;1648;p24"/>
            <p:cNvSpPr/>
            <p:nvPr/>
          </p:nvSpPr>
          <p:spPr>
            <a:xfrm rot="9374665">
              <a:off x="2577245" y="4483570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9" name="Google Shape;1649;p24"/>
            <p:cNvGrpSpPr/>
            <p:nvPr/>
          </p:nvGrpSpPr>
          <p:grpSpPr>
            <a:xfrm>
              <a:off x="284201" y="926322"/>
              <a:ext cx="8351149" cy="3537401"/>
              <a:chOff x="284201" y="926322"/>
              <a:chExt cx="8351149" cy="3537401"/>
            </a:xfrm>
          </p:grpSpPr>
          <p:sp>
            <p:nvSpPr>
              <p:cNvPr id="1650" name="Google Shape;1650;p24"/>
              <p:cNvSpPr/>
              <p:nvPr/>
            </p:nvSpPr>
            <p:spPr>
              <a:xfrm rot="-6395770">
                <a:off x="306921" y="936795"/>
                <a:ext cx="128734" cy="143378"/>
              </a:xfrm>
              <a:custGeom>
                <a:rect b="b" l="l" r="r" t="t"/>
                <a:pathLst>
                  <a:path extrusionOk="0" h="373" w="335">
                    <a:moveTo>
                      <a:pt x="66" y="33"/>
                    </a:moveTo>
                    <a:cubicBezTo>
                      <a:pt x="91" y="57"/>
                      <a:pt x="115" y="84"/>
                      <a:pt x="137" y="111"/>
                    </a:cubicBezTo>
                    <a:cubicBezTo>
                      <a:pt x="161" y="141"/>
                      <a:pt x="185" y="172"/>
                      <a:pt x="205" y="206"/>
                    </a:cubicBezTo>
                    <a:cubicBezTo>
                      <a:pt x="221" y="231"/>
                      <a:pt x="237" y="258"/>
                      <a:pt x="248" y="285"/>
                    </a:cubicBezTo>
                    <a:cubicBezTo>
                      <a:pt x="216" y="232"/>
                      <a:pt x="178" y="182"/>
                      <a:pt x="137" y="134"/>
                    </a:cubicBezTo>
                    <a:cubicBezTo>
                      <a:pt x="100" y="90"/>
                      <a:pt x="60" y="49"/>
                      <a:pt x="18" y="10"/>
                    </a:cubicBezTo>
                    <a:cubicBezTo>
                      <a:pt x="12" y="41"/>
                      <a:pt x="0" y="152"/>
                      <a:pt x="72" y="251"/>
                    </a:cubicBezTo>
                    <a:cubicBezTo>
                      <a:pt x="161" y="373"/>
                      <a:pt x="317" y="360"/>
                      <a:pt x="317" y="360"/>
                    </a:cubicBezTo>
                    <a:cubicBezTo>
                      <a:pt x="294" y="298"/>
                      <a:pt x="335" y="192"/>
                      <a:pt x="255" y="89"/>
                    </a:cubicBezTo>
                    <a:cubicBezTo>
                      <a:pt x="189" y="3"/>
                      <a:pt x="69" y="0"/>
                      <a:pt x="31" y="1"/>
                    </a:cubicBezTo>
                    <a:cubicBezTo>
                      <a:pt x="43" y="11"/>
                      <a:pt x="54" y="22"/>
                      <a:pt x="66" y="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24"/>
              <p:cNvSpPr/>
              <p:nvPr/>
            </p:nvSpPr>
            <p:spPr>
              <a:xfrm rot="3065476">
                <a:off x="8474770" y="4296920"/>
                <a:ext cx="128734" cy="143379"/>
              </a:xfrm>
              <a:custGeom>
                <a:rect b="b" l="l" r="r" t="t"/>
                <a:pathLst>
                  <a:path extrusionOk="0" h="373" w="335">
                    <a:moveTo>
                      <a:pt x="66" y="33"/>
                    </a:moveTo>
                    <a:cubicBezTo>
                      <a:pt x="91" y="57"/>
                      <a:pt x="115" y="84"/>
                      <a:pt x="137" y="111"/>
                    </a:cubicBezTo>
                    <a:cubicBezTo>
                      <a:pt x="161" y="141"/>
                      <a:pt x="185" y="172"/>
                      <a:pt x="205" y="206"/>
                    </a:cubicBezTo>
                    <a:cubicBezTo>
                      <a:pt x="221" y="231"/>
                      <a:pt x="237" y="258"/>
                      <a:pt x="248" y="285"/>
                    </a:cubicBezTo>
                    <a:cubicBezTo>
                      <a:pt x="216" y="232"/>
                      <a:pt x="178" y="182"/>
                      <a:pt x="137" y="134"/>
                    </a:cubicBezTo>
                    <a:cubicBezTo>
                      <a:pt x="100" y="90"/>
                      <a:pt x="60" y="49"/>
                      <a:pt x="18" y="10"/>
                    </a:cubicBezTo>
                    <a:cubicBezTo>
                      <a:pt x="12" y="41"/>
                      <a:pt x="0" y="152"/>
                      <a:pt x="72" y="251"/>
                    </a:cubicBezTo>
                    <a:cubicBezTo>
                      <a:pt x="161" y="373"/>
                      <a:pt x="317" y="360"/>
                      <a:pt x="317" y="360"/>
                    </a:cubicBezTo>
                    <a:cubicBezTo>
                      <a:pt x="294" y="298"/>
                      <a:pt x="335" y="192"/>
                      <a:pt x="255" y="89"/>
                    </a:cubicBezTo>
                    <a:cubicBezTo>
                      <a:pt x="189" y="3"/>
                      <a:pt x="69" y="0"/>
                      <a:pt x="31" y="1"/>
                    </a:cubicBezTo>
                    <a:cubicBezTo>
                      <a:pt x="43" y="11"/>
                      <a:pt x="54" y="22"/>
                      <a:pt x="66" y="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52" name="Google Shape;1652;p24"/>
          <p:cNvGrpSpPr/>
          <p:nvPr/>
        </p:nvGrpSpPr>
        <p:grpSpPr>
          <a:xfrm>
            <a:off x="391335" y="372682"/>
            <a:ext cx="7928515" cy="4513540"/>
            <a:chOff x="391335" y="372682"/>
            <a:chExt cx="7928515" cy="4513540"/>
          </a:xfrm>
        </p:grpSpPr>
        <p:grpSp>
          <p:nvGrpSpPr>
            <p:cNvPr id="1653" name="Google Shape;1653;p24"/>
            <p:cNvGrpSpPr/>
            <p:nvPr/>
          </p:nvGrpSpPr>
          <p:grpSpPr>
            <a:xfrm>
              <a:off x="391335" y="372682"/>
              <a:ext cx="414990" cy="162315"/>
              <a:chOff x="2449035" y="2357907"/>
              <a:chExt cx="414990" cy="162315"/>
            </a:xfrm>
          </p:grpSpPr>
          <p:sp>
            <p:nvSpPr>
              <p:cNvPr id="1654" name="Google Shape;1654;p24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24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24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24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24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24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24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24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2" name="Google Shape;1662;p24"/>
            <p:cNvGrpSpPr/>
            <p:nvPr/>
          </p:nvGrpSpPr>
          <p:grpSpPr>
            <a:xfrm>
              <a:off x="7904860" y="4723907"/>
              <a:ext cx="414990" cy="162315"/>
              <a:chOff x="2449035" y="2357907"/>
              <a:chExt cx="414990" cy="162315"/>
            </a:xfrm>
          </p:grpSpPr>
          <p:sp>
            <p:nvSpPr>
              <p:cNvPr id="1663" name="Google Shape;1663;p24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24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24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24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24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24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24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24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71" name="Google Shape;1671;p24"/>
          <p:cNvGrpSpPr/>
          <p:nvPr/>
        </p:nvGrpSpPr>
        <p:grpSpPr>
          <a:xfrm>
            <a:off x="422449" y="4165693"/>
            <a:ext cx="2228837" cy="1563440"/>
            <a:chOff x="422449" y="4165693"/>
            <a:chExt cx="2228837" cy="1563440"/>
          </a:xfrm>
        </p:grpSpPr>
        <p:grpSp>
          <p:nvGrpSpPr>
            <p:cNvPr id="1672" name="Google Shape;1672;p24"/>
            <p:cNvGrpSpPr/>
            <p:nvPr/>
          </p:nvGrpSpPr>
          <p:grpSpPr>
            <a:xfrm rot="-1413491">
              <a:off x="945332" y="4436225"/>
              <a:ext cx="1566941" cy="1022376"/>
              <a:chOff x="2458163" y="1723200"/>
              <a:chExt cx="1566863" cy="1022325"/>
            </a:xfrm>
          </p:grpSpPr>
          <p:sp>
            <p:nvSpPr>
              <p:cNvPr id="1673" name="Google Shape;1673;p24"/>
              <p:cNvSpPr/>
              <p:nvPr/>
            </p:nvSpPr>
            <p:spPr>
              <a:xfrm>
                <a:off x="2936001" y="2624875"/>
                <a:ext cx="614363" cy="120650"/>
              </a:xfrm>
              <a:custGeom>
                <a:rect b="b" l="l" r="r" t="t"/>
                <a:pathLst>
                  <a:path extrusionOk="0" h="32" w="163">
                    <a:moveTo>
                      <a:pt x="162" y="0"/>
                    </a:moveTo>
                    <a:cubicBezTo>
                      <a:pt x="81" y="0"/>
                      <a:pt x="81" y="0"/>
                      <a:pt x="8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24"/>
                      <a:pt x="1" y="27"/>
                    </a:cubicBezTo>
                    <a:cubicBezTo>
                      <a:pt x="2" y="29"/>
                      <a:pt x="48" y="32"/>
                      <a:pt x="81" y="32"/>
                    </a:cubicBezTo>
                    <a:cubicBezTo>
                      <a:pt x="114" y="32"/>
                      <a:pt x="161" y="29"/>
                      <a:pt x="162" y="27"/>
                    </a:cubicBezTo>
                    <a:cubicBezTo>
                      <a:pt x="163" y="24"/>
                      <a:pt x="162" y="0"/>
                      <a:pt x="1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24"/>
              <p:cNvSpPr/>
              <p:nvPr/>
            </p:nvSpPr>
            <p:spPr>
              <a:xfrm>
                <a:off x="3851988" y="2375638"/>
                <a:ext cx="173038" cy="158750"/>
              </a:xfrm>
              <a:custGeom>
                <a:rect b="b" l="l" r="r" t="t"/>
                <a:pathLst>
                  <a:path extrusionOk="0" h="42" w="46">
                    <a:moveTo>
                      <a:pt x="32" y="0"/>
                    </a:moveTo>
                    <a:cubicBezTo>
                      <a:pt x="32" y="0"/>
                      <a:pt x="46" y="14"/>
                      <a:pt x="46" y="16"/>
                    </a:cubicBezTo>
                    <a:cubicBezTo>
                      <a:pt x="46" y="18"/>
                      <a:pt x="41" y="24"/>
                      <a:pt x="35" y="30"/>
                    </a:cubicBezTo>
                    <a:cubicBezTo>
                      <a:pt x="28" y="36"/>
                      <a:pt x="17" y="42"/>
                      <a:pt x="14" y="40"/>
                    </a:cubicBezTo>
                    <a:cubicBezTo>
                      <a:pt x="11" y="39"/>
                      <a:pt x="0" y="23"/>
                      <a:pt x="0" y="23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24"/>
              <p:cNvSpPr/>
              <p:nvPr/>
            </p:nvSpPr>
            <p:spPr>
              <a:xfrm>
                <a:off x="2458163" y="2370875"/>
                <a:ext cx="169863" cy="158750"/>
              </a:xfrm>
              <a:custGeom>
                <a:rect b="b" l="l" r="r" t="t"/>
                <a:pathLst>
                  <a:path extrusionOk="0" h="42" w="45">
                    <a:moveTo>
                      <a:pt x="13" y="0"/>
                    </a:moveTo>
                    <a:cubicBezTo>
                      <a:pt x="13" y="0"/>
                      <a:pt x="0" y="14"/>
                      <a:pt x="0" y="16"/>
                    </a:cubicBezTo>
                    <a:cubicBezTo>
                      <a:pt x="0" y="18"/>
                      <a:pt x="4" y="24"/>
                      <a:pt x="11" y="30"/>
                    </a:cubicBezTo>
                    <a:cubicBezTo>
                      <a:pt x="17" y="36"/>
                      <a:pt x="29" y="42"/>
                      <a:pt x="32" y="40"/>
                    </a:cubicBezTo>
                    <a:cubicBezTo>
                      <a:pt x="35" y="39"/>
                      <a:pt x="45" y="23"/>
                      <a:pt x="45" y="2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24"/>
              <p:cNvSpPr/>
              <p:nvPr/>
            </p:nvSpPr>
            <p:spPr>
              <a:xfrm>
                <a:off x="2962988" y="2624875"/>
                <a:ext cx="7938" cy="104775"/>
              </a:xfrm>
              <a:custGeom>
                <a:rect b="b" l="l" r="r" t="t"/>
                <a:pathLst>
                  <a:path extrusionOk="0" h="28" w="2">
                    <a:moveTo>
                      <a:pt x="0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24"/>
              <p:cNvSpPr/>
              <p:nvPr/>
            </p:nvSpPr>
            <p:spPr>
              <a:xfrm>
                <a:off x="3023313" y="2624875"/>
                <a:ext cx="7938" cy="112713"/>
              </a:xfrm>
              <a:custGeom>
                <a:rect b="b" l="l" r="r" t="t"/>
                <a:pathLst>
                  <a:path extrusionOk="0" h="30" w="2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" y="30"/>
                      <a:pt x="1" y="30"/>
                      <a:pt x="2" y="3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24"/>
              <p:cNvSpPr/>
              <p:nvPr/>
            </p:nvSpPr>
            <p:spPr>
              <a:xfrm>
                <a:off x="3083638" y="2624875"/>
                <a:ext cx="7938" cy="115888"/>
              </a:xfrm>
              <a:custGeom>
                <a:rect b="b" l="l" r="r" t="t"/>
                <a:pathLst>
                  <a:path extrusionOk="0" h="31" w="2">
                    <a:moveTo>
                      <a:pt x="0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2" y="31"/>
                      <a:pt x="2" y="3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24"/>
              <p:cNvSpPr/>
              <p:nvPr/>
            </p:nvSpPr>
            <p:spPr>
              <a:xfrm>
                <a:off x="3147138" y="2624875"/>
                <a:ext cx="7938" cy="120650"/>
              </a:xfrm>
              <a:custGeom>
                <a:rect b="b" l="l" r="r" t="t"/>
                <a:pathLst>
                  <a:path extrusionOk="0" h="32" w="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1" y="32"/>
                      <a:pt x="2" y="32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24"/>
              <p:cNvSpPr/>
              <p:nvPr/>
            </p:nvSpPr>
            <p:spPr>
              <a:xfrm>
                <a:off x="3207463" y="2624875"/>
                <a:ext cx="7938" cy="120650"/>
              </a:xfrm>
              <a:custGeom>
                <a:rect b="b" l="l" r="r" t="t"/>
                <a:pathLst>
                  <a:path extrusionOk="0" h="32" w="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2" y="32"/>
                      <a:pt x="2" y="32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24"/>
              <p:cNvSpPr/>
              <p:nvPr/>
            </p:nvSpPr>
            <p:spPr>
              <a:xfrm>
                <a:off x="3272551" y="2624875"/>
                <a:ext cx="6350" cy="120650"/>
              </a:xfrm>
              <a:custGeom>
                <a:rect b="b" l="l" r="r" t="t"/>
                <a:pathLst>
                  <a:path extrusionOk="0" h="32" w="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1" y="32"/>
                      <a:pt x="2" y="32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24"/>
              <p:cNvSpPr/>
              <p:nvPr/>
            </p:nvSpPr>
            <p:spPr>
              <a:xfrm>
                <a:off x="3332876" y="2624875"/>
                <a:ext cx="6350" cy="120650"/>
              </a:xfrm>
              <a:custGeom>
                <a:rect b="b" l="l" r="r" t="t"/>
                <a:pathLst>
                  <a:path extrusionOk="0" h="32" w="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2" y="32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24"/>
              <p:cNvSpPr/>
              <p:nvPr/>
            </p:nvSpPr>
            <p:spPr>
              <a:xfrm>
                <a:off x="3393201" y="2624875"/>
                <a:ext cx="6350" cy="115888"/>
              </a:xfrm>
              <a:custGeom>
                <a:rect b="b" l="l" r="r" t="t"/>
                <a:pathLst>
                  <a:path extrusionOk="0" h="31" w="2">
                    <a:moveTo>
                      <a:pt x="0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2" y="31"/>
                      <a:pt x="2" y="31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4"/>
              <p:cNvSpPr/>
              <p:nvPr/>
            </p:nvSpPr>
            <p:spPr>
              <a:xfrm>
                <a:off x="3456701" y="2624875"/>
                <a:ext cx="7938" cy="112713"/>
              </a:xfrm>
              <a:custGeom>
                <a:rect b="b" l="l" r="r" t="t"/>
                <a:pathLst>
                  <a:path extrusionOk="0" h="30" w="2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0"/>
                      <a:pt x="2" y="3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4"/>
              <p:cNvSpPr/>
              <p:nvPr/>
            </p:nvSpPr>
            <p:spPr>
              <a:xfrm>
                <a:off x="3517026" y="2624875"/>
                <a:ext cx="7938" cy="104775"/>
              </a:xfrm>
              <a:custGeom>
                <a:rect b="b" l="l" r="r" t="t"/>
                <a:pathLst>
                  <a:path extrusionOk="0" h="28" w="2">
                    <a:moveTo>
                      <a:pt x="0" y="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4"/>
              <p:cNvSpPr/>
              <p:nvPr/>
            </p:nvSpPr>
            <p:spPr>
              <a:xfrm>
                <a:off x="2469276" y="1813663"/>
                <a:ext cx="1547813" cy="858838"/>
              </a:xfrm>
              <a:custGeom>
                <a:rect b="b" l="l" r="r" t="t"/>
                <a:pathLst>
                  <a:path extrusionOk="0" h="228" w="411">
                    <a:moveTo>
                      <a:pt x="403" y="146"/>
                    </a:moveTo>
                    <a:cubicBezTo>
                      <a:pt x="395" y="137"/>
                      <a:pt x="287" y="0"/>
                      <a:pt x="277" y="0"/>
                    </a:cubicBezTo>
                    <a:cubicBezTo>
                      <a:pt x="267" y="0"/>
                      <a:pt x="205" y="0"/>
                      <a:pt x="205" y="0"/>
                    </a:cubicBezTo>
                    <a:cubicBezTo>
                      <a:pt x="205" y="0"/>
                      <a:pt x="143" y="0"/>
                      <a:pt x="133" y="0"/>
                    </a:cubicBezTo>
                    <a:cubicBezTo>
                      <a:pt x="123" y="0"/>
                      <a:pt x="16" y="137"/>
                      <a:pt x="8" y="146"/>
                    </a:cubicBezTo>
                    <a:cubicBezTo>
                      <a:pt x="0" y="155"/>
                      <a:pt x="31" y="183"/>
                      <a:pt x="45" y="178"/>
                    </a:cubicBezTo>
                    <a:cubicBezTo>
                      <a:pt x="59" y="173"/>
                      <a:pt x="120" y="106"/>
                      <a:pt x="120" y="106"/>
                    </a:cubicBezTo>
                    <a:cubicBezTo>
                      <a:pt x="120" y="106"/>
                      <a:pt x="114" y="215"/>
                      <a:pt x="117" y="221"/>
                    </a:cubicBezTo>
                    <a:cubicBezTo>
                      <a:pt x="120" y="227"/>
                      <a:pt x="162" y="228"/>
                      <a:pt x="205" y="228"/>
                    </a:cubicBezTo>
                    <a:cubicBezTo>
                      <a:pt x="248" y="228"/>
                      <a:pt x="290" y="227"/>
                      <a:pt x="293" y="221"/>
                    </a:cubicBezTo>
                    <a:cubicBezTo>
                      <a:pt x="296" y="215"/>
                      <a:pt x="290" y="106"/>
                      <a:pt x="290" y="106"/>
                    </a:cubicBezTo>
                    <a:cubicBezTo>
                      <a:pt x="290" y="106"/>
                      <a:pt x="351" y="173"/>
                      <a:pt x="365" y="178"/>
                    </a:cubicBezTo>
                    <a:cubicBezTo>
                      <a:pt x="379" y="183"/>
                      <a:pt x="411" y="155"/>
                      <a:pt x="403" y="1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4"/>
              <p:cNvSpPr/>
              <p:nvPr/>
            </p:nvSpPr>
            <p:spPr>
              <a:xfrm>
                <a:off x="2639138" y="1975588"/>
                <a:ext cx="184150" cy="214313"/>
              </a:xfrm>
              <a:custGeom>
                <a:rect b="b" l="l" r="r" t="t"/>
                <a:pathLst>
                  <a:path extrusionOk="0" h="57" w="49">
                    <a:moveTo>
                      <a:pt x="38" y="34"/>
                    </a:moveTo>
                    <a:cubicBezTo>
                      <a:pt x="48" y="20"/>
                      <a:pt x="49" y="9"/>
                      <a:pt x="47" y="0"/>
                    </a:cubicBezTo>
                    <a:cubicBezTo>
                      <a:pt x="32" y="18"/>
                      <a:pt x="15" y="39"/>
                      <a:pt x="0" y="57"/>
                    </a:cubicBezTo>
                    <a:cubicBezTo>
                      <a:pt x="11" y="56"/>
                      <a:pt x="27" y="50"/>
                      <a:pt x="38" y="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24"/>
              <p:cNvSpPr/>
              <p:nvPr/>
            </p:nvSpPr>
            <p:spPr>
              <a:xfrm>
                <a:off x="3663076" y="1975588"/>
                <a:ext cx="180975" cy="214313"/>
              </a:xfrm>
              <a:custGeom>
                <a:rect b="b" l="l" r="r" t="t"/>
                <a:pathLst>
                  <a:path extrusionOk="0" h="57" w="48">
                    <a:moveTo>
                      <a:pt x="10" y="34"/>
                    </a:moveTo>
                    <a:cubicBezTo>
                      <a:pt x="0" y="20"/>
                      <a:pt x="0" y="9"/>
                      <a:pt x="1" y="0"/>
                    </a:cubicBezTo>
                    <a:cubicBezTo>
                      <a:pt x="17" y="18"/>
                      <a:pt x="33" y="39"/>
                      <a:pt x="48" y="57"/>
                    </a:cubicBezTo>
                    <a:cubicBezTo>
                      <a:pt x="37" y="56"/>
                      <a:pt x="21" y="50"/>
                      <a:pt x="10" y="3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24"/>
              <p:cNvSpPr/>
              <p:nvPr/>
            </p:nvSpPr>
            <p:spPr>
              <a:xfrm>
                <a:off x="2936001" y="2008925"/>
                <a:ext cx="207963" cy="219075"/>
              </a:xfrm>
              <a:custGeom>
                <a:rect b="b" l="l" r="r" t="t"/>
                <a:pathLst>
                  <a:path extrusionOk="0" h="138" w="131">
                    <a:moveTo>
                      <a:pt x="67" y="138"/>
                    </a:moveTo>
                    <a:lnTo>
                      <a:pt x="0" y="69"/>
                    </a:lnTo>
                    <a:lnTo>
                      <a:pt x="67" y="0"/>
                    </a:lnTo>
                    <a:lnTo>
                      <a:pt x="131" y="69"/>
                    </a:lnTo>
                    <a:lnTo>
                      <a:pt x="67" y="1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4"/>
              <p:cNvSpPr/>
              <p:nvPr/>
            </p:nvSpPr>
            <p:spPr>
              <a:xfrm>
                <a:off x="3143963" y="2008925"/>
                <a:ext cx="206375" cy="219075"/>
              </a:xfrm>
              <a:custGeom>
                <a:rect b="b" l="l" r="r" t="t"/>
                <a:pathLst>
                  <a:path extrusionOk="0" h="138" w="130">
                    <a:moveTo>
                      <a:pt x="66" y="138"/>
                    </a:moveTo>
                    <a:lnTo>
                      <a:pt x="0" y="69"/>
                    </a:lnTo>
                    <a:lnTo>
                      <a:pt x="66" y="0"/>
                    </a:lnTo>
                    <a:lnTo>
                      <a:pt x="130" y="69"/>
                    </a:lnTo>
                    <a:lnTo>
                      <a:pt x="66" y="1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4"/>
              <p:cNvSpPr/>
              <p:nvPr/>
            </p:nvSpPr>
            <p:spPr>
              <a:xfrm>
                <a:off x="3350338" y="2008925"/>
                <a:ext cx="207963" cy="219075"/>
              </a:xfrm>
              <a:custGeom>
                <a:rect b="b" l="l" r="r" t="t"/>
                <a:pathLst>
                  <a:path extrusionOk="0" h="138" w="131">
                    <a:moveTo>
                      <a:pt x="65" y="138"/>
                    </a:moveTo>
                    <a:lnTo>
                      <a:pt x="0" y="69"/>
                    </a:lnTo>
                    <a:lnTo>
                      <a:pt x="65" y="0"/>
                    </a:lnTo>
                    <a:lnTo>
                      <a:pt x="131" y="69"/>
                    </a:lnTo>
                    <a:lnTo>
                      <a:pt x="65" y="1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4"/>
              <p:cNvSpPr/>
              <p:nvPr/>
            </p:nvSpPr>
            <p:spPr>
              <a:xfrm>
                <a:off x="2918538" y="1813663"/>
                <a:ext cx="55563" cy="400050"/>
              </a:xfrm>
              <a:custGeom>
                <a:rect b="b" l="l" r="r" t="t"/>
                <a:pathLst>
                  <a:path extrusionOk="0" h="252" w="35">
                    <a:moveTo>
                      <a:pt x="4" y="252"/>
                    </a:moveTo>
                    <a:lnTo>
                      <a:pt x="0" y="252"/>
                    </a:lnTo>
                    <a:lnTo>
                      <a:pt x="30" y="0"/>
                    </a:lnTo>
                    <a:lnTo>
                      <a:pt x="35" y="0"/>
                    </a:lnTo>
                    <a:lnTo>
                      <a:pt x="4" y="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4"/>
              <p:cNvSpPr/>
              <p:nvPr/>
            </p:nvSpPr>
            <p:spPr>
              <a:xfrm>
                <a:off x="3509088" y="1813663"/>
                <a:ext cx="57150" cy="400050"/>
              </a:xfrm>
              <a:custGeom>
                <a:rect b="b" l="l" r="r" t="t"/>
                <a:pathLst>
                  <a:path extrusionOk="0" h="252" w="36">
                    <a:moveTo>
                      <a:pt x="31" y="252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36" y="252"/>
                    </a:lnTo>
                    <a:lnTo>
                      <a:pt x="31" y="2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24"/>
              <p:cNvSpPr/>
              <p:nvPr/>
            </p:nvSpPr>
            <p:spPr>
              <a:xfrm>
                <a:off x="3147137" y="1727050"/>
                <a:ext cx="41275" cy="119950"/>
              </a:xfrm>
              <a:custGeom>
                <a:rect b="b" l="l" r="r" t="t"/>
                <a:pathLst>
                  <a:path extrusionOk="0" h="33" w="11">
                    <a:moveTo>
                      <a:pt x="0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3" y="32"/>
                      <a:pt x="7" y="32"/>
                      <a:pt x="11" y="3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24"/>
              <p:cNvSpPr/>
              <p:nvPr/>
            </p:nvSpPr>
            <p:spPr>
              <a:xfrm>
                <a:off x="3196350" y="1727050"/>
                <a:ext cx="38100" cy="119950"/>
              </a:xfrm>
              <a:custGeom>
                <a:rect b="b" l="l" r="r" t="t"/>
                <a:pathLst>
                  <a:path extrusionOk="0" h="33" w="10">
                    <a:moveTo>
                      <a:pt x="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7" y="33"/>
                      <a:pt x="10" y="33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7" y="1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24"/>
              <p:cNvSpPr/>
              <p:nvPr/>
            </p:nvSpPr>
            <p:spPr>
              <a:xfrm>
                <a:off x="3242387" y="1730126"/>
                <a:ext cx="41275" cy="116874"/>
              </a:xfrm>
              <a:custGeom>
                <a:rect b="b" l="l" r="r" t="t"/>
                <a:pathLst>
                  <a:path extrusionOk="0" h="32" w="1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4" y="32"/>
                      <a:pt x="8" y="32"/>
                      <a:pt x="11" y="3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24"/>
              <p:cNvSpPr/>
              <p:nvPr/>
            </p:nvSpPr>
            <p:spPr>
              <a:xfrm>
                <a:off x="3097925" y="1727437"/>
                <a:ext cx="42863" cy="116874"/>
              </a:xfrm>
              <a:custGeom>
                <a:rect b="b" l="l" r="r" t="t"/>
                <a:pathLst>
                  <a:path extrusionOk="0" h="32" w="11">
                    <a:moveTo>
                      <a:pt x="0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3" y="30"/>
                      <a:pt x="7" y="31"/>
                      <a:pt x="11" y="3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24"/>
              <p:cNvSpPr/>
              <p:nvPr/>
            </p:nvSpPr>
            <p:spPr>
              <a:xfrm>
                <a:off x="3290012" y="1727050"/>
                <a:ext cx="42863" cy="119950"/>
              </a:xfrm>
              <a:custGeom>
                <a:rect b="b" l="l" r="r" t="t"/>
                <a:pathLst>
                  <a:path extrusionOk="0" h="33" w="11">
                    <a:moveTo>
                      <a:pt x="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4" y="32"/>
                      <a:pt x="8" y="32"/>
                      <a:pt x="11" y="3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24"/>
              <p:cNvSpPr/>
              <p:nvPr/>
            </p:nvSpPr>
            <p:spPr>
              <a:xfrm>
                <a:off x="3075700" y="1724738"/>
                <a:ext cx="19050" cy="106110"/>
              </a:xfrm>
              <a:custGeom>
                <a:rect b="b" l="l" r="r" t="t"/>
                <a:pathLst>
                  <a:path extrusionOk="0" h="29" w="5">
                    <a:moveTo>
                      <a:pt x="2" y="1"/>
                    </a:moveTo>
                    <a:cubicBezTo>
                      <a:pt x="1" y="2"/>
                      <a:pt x="0" y="26"/>
                      <a:pt x="0" y="26"/>
                    </a:cubicBezTo>
                    <a:cubicBezTo>
                      <a:pt x="0" y="26"/>
                      <a:pt x="2" y="27"/>
                      <a:pt x="5" y="2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24"/>
              <p:cNvSpPr/>
              <p:nvPr/>
            </p:nvSpPr>
            <p:spPr>
              <a:xfrm>
                <a:off x="3385262" y="1723200"/>
                <a:ext cx="30163" cy="109186"/>
              </a:xfrm>
              <a:custGeom>
                <a:rect b="b" l="l" r="r" t="t"/>
                <a:pathLst>
                  <a:path extrusionOk="0" h="30" w="8">
                    <a:moveTo>
                      <a:pt x="8" y="26"/>
                    </a:moveTo>
                    <a:cubicBezTo>
                      <a:pt x="8" y="26"/>
                      <a:pt x="6" y="2"/>
                      <a:pt x="5" y="1"/>
                    </a:cubicBezTo>
                    <a:cubicBezTo>
                      <a:pt x="5" y="0"/>
                      <a:pt x="3" y="0"/>
                      <a:pt x="0" y="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6" y="28"/>
                      <a:pt x="8" y="26"/>
                      <a:pt x="8" y="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24"/>
              <p:cNvSpPr/>
              <p:nvPr/>
            </p:nvSpPr>
            <p:spPr>
              <a:xfrm>
                <a:off x="3339225" y="1727813"/>
                <a:ext cx="38100" cy="116874"/>
              </a:xfrm>
              <a:custGeom>
                <a:rect b="b" l="l" r="r" t="t"/>
                <a:pathLst>
                  <a:path extrusionOk="0" h="32" w="10">
                    <a:moveTo>
                      <a:pt x="0" y="1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4" y="31"/>
                      <a:pt x="7" y="30"/>
                      <a:pt x="10" y="2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24"/>
              <p:cNvSpPr/>
              <p:nvPr/>
            </p:nvSpPr>
            <p:spPr>
              <a:xfrm>
                <a:off x="3093176" y="1726050"/>
                <a:ext cx="6350" cy="112713"/>
              </a:xfrm>
              <a:custGeom>
                <a:rect b="b" l="l" r="r" t="t"/>
                <a:pathLst>
                  <a:path extrusionOk="0" h="30" w="2">
                    <a:moveTo>
                      <a:pt x="0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1" y="29"/>
                      <a:pt x="2" y="29"/>
                      <a:pt x="2" y="3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24"/>
              <p:cNvSpPr/>
              <p:nvPr/>
            </p:nvSpPr>
            <p:spPr>
              <a:xfrm>
                <a:off x="3140788" y="1723963"/>
                <a:ext cx="6350" cy="120650"/>
              </a:xfrm>
              <a:custGeom>
                <a:rect b="b" l="l" r="r" t="t"/>
                <a:pathLst>
                  <a:path extrusionOk="0" h="32" w="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1" y="32"/>
                      <a:pt x="2" y="3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24"/>
              <p:cNvSpPr/>
              <p:nvPr/>
            </p:nvSpPr>
            <p:spPr>
              <a:xfrm>
                <a:off x="3188413" y="1727138"/>
                <a:ext cx="7938" cy="123825"/>
              </a:xfrm>
              <a:custGeom>
                <a:rect b="b" l="l" r="r" t="t"/>
                <a:pathLst>
                  <a:path extrusionOk="0" h="33" w="2">
                    <a:moveTo>
                      <a:pt x="0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1" y="33"/>
                      <a:pt x="2" y="3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4"/>
              <p:cNvSpPr/>
              <p:nvPr/>
            </p:nvSpPr>
            <p:spPr>
              <a:xfrm>
                <a:off x="3234451" y="1730313"/>
                <a:ext cx="7938" cy="120650"/>
              </a:xfrm>
              <a:custGeom>
                <a:rect b="b" l="l" r="r" t="t"/>
                <a:pathLst>
                  <a:path extrusionOk="0" h="32" w="2">
                    <a:moveTo>
                      <a:pt x="0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2" y="32"/>
                      <a:pt x="2" y="3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4"/>
              <p:cNvSpPr/>
              <p:nvPr/>
            </p:nvSpPr>
            <p:spPr>
              <a:xfrm>
                <a:off x="3283663" y="1727138"/>
                <a:ext cx="6350" cy="123825"/>
              </a:xfrm>
              <a:custGeom>
                <a:rect b="b" l="l" r="r" t="t"/>
                <a:pathLst>
                  <a:path extrusionOk="0" h="33" w="2">
                    <a:moveTo>
                      <a:pt x="0" y="1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4"/>
              <p:cNvSpPr/>
              <p:nvPr/>
            </p:nvSpPr>
            <p:spPr>
              <a:xfrm>
                <a:off x="3332876" y="1727138"/>
                <a:ext cx="6350" cy="117475"/>
              </a:xfrm>
              <a:custGeom>
                <a:rect b="b" l="l" r="r" t="t"/>
                <a:pathLst>
                  <a:path extrusionOk="0" h="31" w="2">
                    <a:moveTo>
                      <a:pt x="0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1" y="31"/>
                      <a:pt x="2" y="3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4"/>
              <p:cNvSpPr/>
              <p:nvPr/>
            </p:nvSpPr>
            <p:spPr>
              <a:xfrm>
                <a:off x="3377326" y="1728425"/>
                <a:ext cx="7938" cy="107950"/>
              </a:xfrm>
              <a:custGeom>
                <a:rect b="b" l="l" r="r" t="t"/>
                <a:pathLst>
                  <a:path extrusionOk="0" h="29"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" y="29"/>
                      <a:pt x="2" y="29"/>
                      <a:pt x="2" y="29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24"/>
            <p:cNvGrpSpPr/>
            <p:nvPr/>
          </p:nvGrpSpPr>
          <p:grpSpPr>
            <a:xfrm rot="2053359">
              <a:off x="537944" y="4429766"/>
              <a:ext cx="354317" cy="519795"/>
              <a:chOff x="455088" y="2585188"/>
              <a:chExt cx="866775" cy="1271587"/>
            </a:xfrm>
          </p:grpSpPr>
          <p:sp>
            <p:nvSpPr>
              <p:cNvPr id="1710" name="Google Shape;1710;p24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24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4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24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4" name="Google Shape;1714;p24"/>
          <p:cNvGrpSpPr/>
          <p:nvPr/>
        </p:nvGrpSpPr>
        <p:grpSpPr>
          <a:xfrm>
            <a:off x="-485229" y="-169424"/>
            <a:ext cx="9897457" cy="5204605"/>
            <a:chOff x="-485229" y="-169424"/>
            <a:chExt cx="9897457" cy="5204605"/>
          </a:xfrm>
        </p:grpSpPr>
        <p:sp>
          <p:nvSpPr>
            <p:cNvPr id="1715" name="Google Shape;1715;p24"/>
            <p:cNvSpPr/>
            <p:nvPr/>
          </p:nvSpPr>
          <p:spPr>
            <a:xfrm rot="-4196630">
              <a:off x="8152401" y="-299575"/>
              <a:ext cx="656731" cy="1335049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6" name="Google Shape;1716;p24"/>
            <p:cNvGrpSpPr/>
            <p:nvPr/>
          </p:nvGrpSpPr>
          <p:grpSpPr>
            <a:xfrm rot="5897101">
              <a:off x="-509916" y="3979009"/>
              <a:ext cx="1096153" cy="898201"/>
              <a:chOff x="4124038" y="1074739"/>
              <a:chExt cx="1406526" cy="1152525"/>
            </a:xfrm>
          </p:grpSpPr>
          <p:sp>
            <p:nvSpPr>
              <p:cNvPr id="1717" name="Google Shape;1717;p24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24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4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4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24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24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4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24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24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4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24"/>
            <p:cNvGrpSpPr/>
            <p:nvPr/>
          </p:nvGrpSpPr>
          <p:grpSpPr>
            <a:xfrm rot="-10244353">
              <a:off x="8306941" y="400108"/>
              <a:ext cx="1028214" cy="1041130"/>
              <a:chOff x="1328851" y="2829038"/>
              <a:chExt cx="1032888" cy="1045863"/>
            </a:xfrm>
          </p:grpSpPr>
          <p:grpSp>
            <p:nvGrpSpPr>
              <p:cNvPr id="1728" name="Google Shape;1728;p24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1729" name="Google Shape;1729;p24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24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31" name="Google Shape;1731;p24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1732" name="Google Shape;1732;p24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3" name="Google Shape;1733;p24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34" name="Google Shape;173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_1_1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6" name="Google Shape;1736;p25"/>
          <p:cNvGrpSpPr/>
          <p:nvPr/>
        </p:nvGrpSpPr>
        <p:grpSpPr>
          <a:xfrm>
            <a:off x="-1232062" y="-599283"/>
            <a:ext cx="12267682" cy="7079932"/>
            <a:chOff x="-1232062" y="-599283"/>
            <a:chExt cx="12267682" cy="7079932"/>
          </a:xfrm>
        </p:grpSpPr>
        <p:sp>
          <p:nvSpPr>
            <p:cNvPr id="1737" name="Google Shape;1737;p25"/>
            <p:cNvSpPr/>
            <p:nvPr/>
          </p:nvSpPr>
          <p:spPr>
            <a:xfrm rot="1363380">
              <a:off x="7755900" y="3811070"/>
              <a:ext cx="2974149" cy="21797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5"/>
            <p:cNvSpPr/>
            <p:nvPr/>
          </p:nvSpPr>
          <p:spPr>
            <a:xfrm rot="9505927">
              <a:off x="-967597" y="-179789"/>
              <a:ext cx="2652615" cy="1944078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9" name="Google Shape;1739;p25"/>
          <p:cNvGrpSpPr/>
          <p:nvPr/>
        </p:nvGrpSpPr>
        <p:grpSpPr>
          <a:xfrm>
            <a:off x="420025" y="1621510"/>
            <a:ext cx="8096668" cy="2945851"/>
            <a:chOff x="420025" y="1621510"/>
            <a:chExt cx="8096668" cy="2945851"/>
          </a:xfrm>
        </p:grpSpPr>
        <p:sp>
          <p:nvSpPr>
            <p:cNvPr id="1740" name="Google Shape;1740;p25"/>
            <p:cNvSpPr/>
            <p:nvPr/>
          </p:nvSpPr>
          <p:spPr>
            <a:xfrm rot="-6395770">
              <a:off x="1043346" y="1631983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5"/>
            <p:cNvSpPr/>
            <p:nvPr/>
          </p:nvSpPr>
          <p:spPr>
            <a:xfrm rot="9374665">
              <a:off x="8364533" y="3647382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25"/>
            <p:cNvSpPr/>
            <p:nvPr/>
          </p:nvSpPr>
          <p:spPr>
            <a:xfrm rot="3065476">
              <a:off x="451870" y="4400557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3" name="Google Shape;1743;p25"/>
          <p:cNvGrpSpPr/>
          <p:nvPr/>
        </p:nvGrpSpPr>
        <p:grpSpPr>
          <a:xfrm>
            <a:off x="1949485" y="372682"/>
            <a:ext cx="6686915" cy="4464990"/>
            <a:chOff x="1949485" y="372682"/>
            <a:chExt cx="6686915" cy="4464990"/>
          </a:xfrm>
        </p:grpSpPr>
        <p:grpSp>
          <p:nvGrpSpPr>
            <p:cNvPr id="1744" name="Google Shape;1744;p25"/>
            <p:cNvGrpSpPr/>
            <p:nvPr/>
          </p:nvGrpSpPr>
          <p:grpSpPr>
            <a:xfrm>
              <a:off x="1949485" y="4675357"/>
              <a:ext cx="414990" cy="162315"/>
              <a:chOff x="2449035" y="2357907"/>
              <a:chExt cx="414990" cy="162315"/>
            </a:xfrm>
          </p:grpSpPr>
          <p:sp>
            <p:nvSpPr>
              <p:cNvPr id="1745" name="Google Shape;1745;p25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25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25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25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25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25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25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25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3" name="Google Shape;1753;p25"/>
            <p:cNvGrpSpPr/>
            <p:nvPr/>
          </p:nvGrpSpPr>
          <p:grpSpPr>
            <a:xfrm>
              <a:off x="8221410" y="372682"/>
              <a:ext cx="414990" cy="162315"/>
              <a:chOff x="2449035" y="2357907"/>
              <a:chExt cx="414990" cy="162315"/>
            </a:xfrm>
          </p:grpSpPr>
          <p:sp>
            <p:nvSpPr>
              <p:cNvPr id="1754" name="Google Shape;1754;p25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5" name="Google Shape;1755;p25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5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5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5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5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5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5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2" name="Google Shape;1762;p25"/>
          <p:cNvGrpSpPr/>
          <p:nvPr/>
        </p:nvGrpSpPr>
        <p:grpSpPr>
          <a:xfrm>
            <a:off x="-529799" y="107352"/>
            <a:ext cx="1777032" cy="2021667"/>
            <a:chOff x="-529799" y="107352"/>
            <a:chExt cx="1777032" cy="2021667"/>
          </a:xfrm>
        </p:grpSpPr>
        <p:grpSp>
          <p:nvGrpSpPr>
            <p:cNvPr id="1763" name="Google Shape;1763;p25"/>
            <p:cNvGrpSpPr/>
            <p:nvPr/>
          </p:nvGrpSpPr>
          <p:grpSpPr>
            <a:xfrm rot="2700000">
              <a:off x="-139915" y="237948"/>
              <a:ext cx="997264" cy="1515840"/>
              <a:chOff x="2591863" y="1039725"/>
              <a:chExt cx="833438" cy="1266825"/>
            </a:xfrm>
          </p:grpSpPr>
          <p:sp>
            <p:nvSpPr>
              <p:cNvPr id="1764" name="Google Shape;1764;p25"/>
              <p:cNvSpPr/>
              <p:nvPr/>
            </p:nvSpPr>
            <p:spPr>
              <a:xfrm>
                <a:off x="2823625" y="1456075"/>
                <a:ext cx="132600" cy="132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65" name="Google Shape;1765;p25"/>
              <p:cNvSpPr/>
              <p:nvPr/>
            </p:nvSpPr>
            <p:spPr>
              <a:xfrm>
                <a:off x="2852213" y="1525500"/>
                <a:ext cx="65088" cy="781050"/>
              </a:xfrm>
              <a:custGeom>
                <a:rect b="b" l="l" r="r" t="t"/>
                <a:pathLst>
                  <a:path extrusionOk="0" h="207" w="17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9" y="1"/>
                      <a:pt x="7" y="1"/>
                      <a:pt x="4" y="0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17" y="207"/>
                      <a:pt x="17" y="207"/>
                      <a:pt x="17" y="207"/>
                    </a:cubicBezTo>
                    <a:lnTo>
                      <a:pt x="12" y="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25"/>
              <p:cNvSpPr/>
              <p:nvPr/>
            </p:nvSpPr>
            <p:spPr>
              <a:xfrm>
                <a:off x="2909363" y="1469938"/>
                <a:ext cx="515938" cy="127000"/>
              </a:xfrm>
              <a:custGeom>
                <a:rect b="b" l="l" r="r" t="t"/>
                <a:pathLst>
                  <a:path extrusionOk="0" h="34" w="137">
                    <a:moveTo>
                      <a:pt x="0" y="11"/>
                    </a:moveTo>
                    <a:cubicBezTo>
                      <a:pt x="1" y="12"/>
                      <a:pt x="2" y="13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3" y="18"/>
                      <a:pt x="6" y="19"/>
                      <a:pt x="9" y="20"/>
                    </a:cubicBezTo>
                    <a:cubicBezTo>
                      <a:pt x="20" y="25"/>
                      <a:pt x="40" y="31"/>
                      <a:pt x="65" y="32"/>
                    </a:cubicBezTo>
                    <a:cubicBezTo>
                      <a:pt x="98" y="34"/>
                      <a:pt x="137" y="21"/>
                      <a:pt x="137" y="21"/>
                    </a:cubicBezTo>
                    <a:cubicBezTo>
                      <a:pt x="137" y="21"/>
                      <a:pt x="106" y="6"/>
                      <a:pt x="64" y="2"/>
                    </a:cubicBezTo>
                    <a:cubicBezTo>
                      <a:pt x="40" y="0"/>
                      <a:pt x="20" y="4"/>
                      <a:pt x="8" y="8"/>
                    </a:cubicBezTo>
                    <a:cubicBezTo>
                      <a:pt x="5" y="9"/>
                      <a:pt x="2" y="10"/>
                      <a:pt x="0" y="1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25"/>
              <p:cNvSpPr/>
              <p:nvPr/>
            </p:nvSpPr>
            <p:spPr>
              <a:xfrm>
                <a:off x="2591863" y="1536613"/>
                <a:ext cx="295275" cy="434975"/>
              </a:xfrm>
              <a:custGeom>
                <a:rect b="b" l="l" r="r" t="t"/>
                <a:pathLst>
                  <a:path extrusionOk="0" h="115" w="78">
                    <a:moveTo>
                      <a:pt x="72" y="0"/>
                    </a:moveTo>
                    <a:cubicBezTo>
                      <a:pt x="70" y="1"/>
                      <a:pt x="68" y="2"/>
                      <a:pt x="66" y="4"/>
                    </a:cubicBezTo>
                    <a:cubicBezTo>
                      <a:pt x="65" y="5"/>
                      <a:pt x="65" y="5"/>
                      <a:pt x="64" y="5"/>
                    </a:cubicBezTo>
                    <a:cubicBezTo>
                      <a:pt x="54" y="13"/>
                      <a:pt x="40" y="27"/>
                      <a:pt x="27" y="47"/>
                    </a:cubicBezTo>
                    <a:cubicBezTo>
                      <a:pt x="9" y="75"/>
                      <a:pt x="0" y="115"/>
                      <a:pt x="0" y="115"/>
                    </a:cubicBezTo>
                    <a:cubicBezTo>
                      <a:pt x="0" y="115"/>
                      <a:pt x="30" y="96"/>
                      <a:pt x="54" y="61"/>
                    </a:cubicBezTo>
                    <a:cubicBezTo>
                      <a:pt x="67" y="42"/>
                      <a:pt x="73" y="24"/>
                      <a:pt x="76" y="11"/>
                    </a:cubicBezTo>
                    <a:cubicBezTo>
                      <a:pt x="77" y="8"/>
                      <a:pt x="77" y="6"/>
                      <a:pt x="78" y="3"/>
                    </a:cubicBezTo>
                    <a:cubicBezTo>
                      <a:pt x="75" y="3"/>
                      <a:pt x="73" y="2"/>
                      <a:pt x="72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25"/>
              <p:cNvSpPr/>
              <p:nvPr/>
            </p:nvSpPr>
            <p:spPr>
              <a:xfrm>
                <a:off x="2649013" y="1039725"/>
                <a:ext cx="238125" cy="466725"/>
              </a:xfrm>
              <a:custGeom>
                <a:rect b="b" l="l" r="r" t="t"/>
                <a:pathLst>
                  <a:path extrusionOk="0" h="124" w="63">
                    <a:moveTo>
                      <a:pt x="63" y="122"/>
                    </a:moveTo>
                    <a:cubicBezTo>
                      <a:pt x="63" y="119"/>
                      <a:pt x="63" y="117"/>
                      <a:pt x="62" y="113"/>
                    </a:cubicBezTo>
                    <a:cubicBezTo>
                      <a:pt x="61" y="101"/>
                      <a:pt x="57" y="81"/>
                      <a:pt x="45" y="57"/>
                    </a:cubicBezTo>
                    <a:cubicBezTo>
                      <a:pt x="30" y="28"/>
                      <a:pt x="0" y="0"/>
                      <a:pt x="0" y="0"/>
                    </a:cubicBezTo>
                    <a:cubicBezTo>
                      <a:pt x="0" y="0"/>
                      <a:pt x="2" y="36"/>
                      <a:pt x="19" y="74"/>
                    </a:cubicBezTo>
                    <a:cubicBezTo>
                      <a:pt x="29" y="95"/>
                      <a:pt x="43" y="110"/>
                      <a:pt x="52" y="119"/>
                    </a:cubicBezTo>
                    <a:cubicBezTo>
                      <a:pt x="54" y="121"/>
                      <a:pt x="56" y="123"/>
                      <a:pt x="58" y="124"/>
                    </a:cubicBezTo>
                    <a:cubicBezTo>
                      <a:pt x="59" y="123"/>
                      <a:pt x="61" y="122"/>
                      <a:pt x="63" y="1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25"/>
              <p:cNvSpPr/>
              <p:nvPr/>
            </p:nvSpPr>
            <p:spPr>
              <a:xfrm>
                <a:off x="2857525" y="1489975"/>
                <a:ext cx="64800" cy="6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70" name="Google Shape;1770;p25"/>
            <p:cNvGrpSpPr/>
            <p:nvPr/>
          </p:nvGrpSpPr>
          <p:grpSpPr>
            <a:xfrm rot="1050700">
              <a:off x="301053" y="1447544"/>
              <a:ext cx="430363" cy="631356"/>
              <a:chOff x="455088" y="2585188"/>
              <a:chExt cx="866775" cy="1271587"/>
            </a:xfrm>
          </p:grpSpPr>
          <p:sp>
            <p:nvSpPr>
              <p:cNvPr id="1771" name="Google Shape;1771;p25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5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25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25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5" name="Google Shape;1775;p25"/>
          <p:cNvGrpSpPr/>
          <p:nvPr/>
        </p:nvGrpSpPr>
        <p:grpSpPr>
          <a:xfrm>
            <a:off x="420015" y="-389164"/>
            <a:ext cx="9011542" cy="6299272"/>
            <a:chOff x="420015" y="-389164"/>
            <a:chExt cx="9011542" cy="6299272"/>
          </a:xfrm>
        </p:grpSpPr>
        <p:grpSp>
          <p:nvGrpSpPr>
            <p:cNvPr id="1776" name="Google Shape;1776;p25"/>
            <p:cNvGrpSpPr/>
            <p:nvPr/>
          </p:nvGrpSpPr>
          <p:grpSpPr>
            <a:xfrm rot="-812452">
              <a:off x="7859157" y="4650708"/>
              <a:ext cx="1361238" cy="1115555"/>
              <a:chOff x="4124038" y="1074739"/>
              <a:chExt cx="1406526" cy="1152525"/>
            </a:xfrm>
          </p:grpSpPr>
          <p:sp>
            <p:nvSpPr>
              <p:cNvPr id="1777" name="Google Shape;1777;p25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5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5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5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5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5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5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25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25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25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7" name="Google Shape;1787;p25"/>
            <p:cNvSpPr/>
            <p:nvPr/>
          </p:nvSpPr>
          <p:spPr>
            <a:xfrm>
              <a:off x="8720675" y="3462412"/>
              <a:ext cx="710883" cy="1445138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8" name="Google Shape;1788;p25"/>
            <p:cNvGrpSpPr/>
            <p:nvPr/>
          </p:nvGrpSpPr>
          <p:grpSpPr>
            <a:xfrm rot="4778973">
              <a:off x="480523" y="-274990"/>
              <a:ext cx="1098790" cy="1039300"/>
              <a:chOff x="2503897" y="3146050"/>
              <a:chExt cx="558783" cy="528556"/>
            </a:xfrm>
          </p:grpSpPr>
          <p:sp>
            <p:nvSpPr>
              <p:cNvPr id="1789" name="Google Shape;1789;p25"/>
              <p:cNvSpPr/>
              <p:nvPr/>
            </p:nvSpPr>
            <p:spPr>
              <a:xfrm>
                <a:off x="2875809" y="3146050"/>
                <a:ext cx="186872" cy="130078"/>
              </a:xfrm>
              <a:custGeom>
                <a:rect b="b" l="l" r="r" t="t"/>
                <a:pathLst>
                  <a:path extrusionOk="0" h="30" w="43">
                    <a:moveTo>
                      <a:pt x="34" y="8"/>
                    </a:moveTo>
                    <a:cubicBezTo>
                      <a:pt x="35" y="6"/>
                      <a:pt x="35" y="5"/>
                      <a:pt x="36" y="3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5" y="0"/>
                      <a:pt x="34" y="0"/>
                      <a:pt x="32" y="0"/>
                    </a:cubicBezTo>
                    <a:cubicBezTo>
                      <a:pt x="28" y="1"/>
                      <a:pt x="24" y="4"/>
                      <a:pt x="20" y="7"/>
                    </a:cubicBezTo>
                    <a:cubicBezTo>
                      <a:pt x="13" y="14"/>
                      <a:pt x="6" y="22"/>
                      <a:pt x="0" y="30"/>
                    </a:cubicBezTo>
                    <a:cubicBezTo>
                      <a:pt x="8" y="28"/>
                      <a:pt x="15" y="26"/>
                      <a:pt x="23" y="24"/>
                    </a:cubicBezTo>
                    <a:cubicBezTo>
                      <a:pt x="29" y="22"/>
                      <a:pt x="35" y="20"/>
                      <a:pt x="40" y="17"/>
                    </a:cubicBezTo>
                    <a:cubicBezTo>
                      <a:pt x="42" y="16"/>
                      <a:pt x="43" y="14"/>
                      <a:pt x="43" y="12"/>
                    </a:cubicBezTo>
                    <a:cubicBezTo>
                      <a:pt x="43" y="10"/>
                      <a:pt x="42" y="9"/>
                      <a:pt x="40" y="8"/>
                    </a:cubicBezTo>
                    <a:cubicBezTo>
                      <a:pt x="38" y="8"/>
                      <a:pt x="35" y="8"/>
                      <a:pt x="3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25"/>
              <p:cNvSpPr/>
              <p:nvPr/>
            </p:nvSpPr>
            <p:spPr>
              <a:xfrm>
                <a:off x="2503897" y="3201929"/>
                <a:ext cx="480004" cy="472678"/>
              </a:xfrm>
              <a:custGeom>
                <a:rect b="b" l="l" r="r" t="t"/>
                <a:pathLst>
                  <a:path extrusionOk="0" h="109" w="111">
                    <a:moveTo>
                      <a:pt x="1" y="109"/>
                    </a:move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29" y="65"/>
                      <a:pt x="67" y="28"/>
                      <a:pt x="111" y="1"/>
                    </a:cubicBezTo>
                    <a:cubicBezTo>
                      <a:pt x="111" y="0"/>
                      <a:pt x="111" y="1"/>
                      <a:pt x="111" y="1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67" y="29"/>
                      <a:pt x="29" y="66"/>
                      <a:pt x="1" y="109"/>
                    </a:cubicBezTo>
                    <a:cubicBezTo>
                      <a:pt x="1" y="109"/>
                      <a:pt x="1" y="109"/>
                      <a:pt x="1" y="1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25"/>
              <p:cNvSpPr/>
              <p:nvPr/>
            </p:nvSpPr>
            <p:spPr>
              <a:xfrm>
                <a:off x="2772296" y="3146050"/>
                <a:ext cx="116337" cy="195117"/>
              </a:xfrm>
              <a:custGeom>
                <a:rect b="b" l="l" r="r" t="t"/>
                <a:pathLst>
                  <a:path extrusionOk="0" h="45" w="27">
                    <a:moveTo>
                      <a:pt x="15" y="7"/>
                    </a:moveTo>
                    <a:cubicBezTo>
                      <a:pt x="15" y="5"/>
                      <a:pt x="15" y="3"/>
                      <a:pt x="14" y="2"/>
                    </a:cubicBezTo>
                    <a:cubicBezTo>
                      <a:pt x="14" y="1"/>
                      <a:pt x="14" y="1"/>
                      <a:pt x="13" y="0"/>
                    </a:cubicBezTo>
                    <a:cubicBezTo>
                      <a:pt x="12" y="0"/>
                      <a:pt x="11" y="1"/>
                      <a:pt x="10" y="1"/>
                    </a:cubicBezTo>
                    <a:cubicBezTo>
                      <a:pt x="7" y="5"/>
                      <a:pt x="5" y="10"/>
                      <a:pt x="4" y="14"/>
                    </a:cubicBezTo>
                    <a:cubicBezTo>
                      <a:pt x="1" y="24"/>
                      <a:pt x="0" y="34"/>
                      <a:pt x="0" y="45"/>
                    </a:cubicBezTo>
                    <a:cubicBezTo>
                      <a:pt x="5" y="39"/>
                      <a:pt x="10" y="33"/>
                      <a:pt x="15" y="27"/>
                    </a:cubicBezTo>
                    <a:cubicBezTo>
                      <a:pt x="19" y="22"/>
                      <a:pt x="23" y="17"/>
                      <a:pt x="26" y="11"/>
                    </a:cubicBezTo>
                    <a:cubicBezTo>
                      <a:pt x="26" y="9"/>
                      <a:pt x="27" y="7"/>
                      <a:pt x="25" y="5"/>
                    </a:cubicBezTo>
                    <a:cubicBezTo>
                      <a:pt x="24" y="4"/>
                      <a:pt x="22" y="3"/>
                      <a:pt x="21" y="4"/>
                    </a:cubicBezTo>
                    <a:cubicBezTo>
                      <a:pt x="19" y="4"/>
                      <a:pt x="17" y="6"/>
                      <a:pt x="15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25"/>
              <p:cNvSpPr/>
              <p:nvPr/>
            </p:nvSpPr>
            <p:spPr>
              <a:xfrm>
                <a:off x="2745731" y="3228494"/>
                <a:ext cx="82443" cy="160308"/>
              </a:xfrm>
              <a:custGeom>
                <a:rect b="b" l="l" r="r" t="t"/>
                <a:pathLst>
                  <a:path extrusionOk="0" h="37" w="19">
                    <a:moveTo>
                      <a:pt x="0" y="3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25"/>
              <p:cNvSpPr/>
              <p:nvPr/>
            </p:nvSpPr>
            <p:spPr>
              <a:xfrm>
                <a:off x="2807106" y="3314602"/>
                <a:ext cx="207941" cy="91604"/>
              </a:xfrm>
              <a:custGeom>
                <a:rect b="b" l="l" r="r" t="t"/>
                <a:pathLst>
                  <a:path extrusionOk="0" h="21" w="48">
                    <a:moveTo>
                      <a:pt x="40" y="8"/>
                    </a:moveTo>
                    <a:cubicBezTo>
                      <a:pt x="41" y="7"/>
                      <a:pt x="42" y="6"/>
                      <a:pt x="43" y="4"/>
                    </a:cubicBezTo>
                    <a:cubicBezTo>
                      <a:pt x="44" y="4"/>
                      <a:pt x="44" y="3"/>
                      <a:pt x="44" y="2"/>
                    </a:cubicBezTo>
                    <a:cubicBezTo>
                      <a:pt x="44" y="1"/>
                      <a:pt x="42" y="1"/>
                      <a:pt x="41" y="1"/>
                    </a:cubicBezTo>
                    <a:cubicBezTo>
                      <a:pt x="36" y="0"/>
                      <a:pt x="32" y="2"/>
                      <a:pt x="27" y="4"/>
                    </a:cubicBezTo>
                    <a:cubicBezTo>
                      <a:pt x="18" y="7"/>
                      <a:pt x="9" y="13"/>
                      <a:pt x="0" y="19"/>
                    </a:cubicBezTo>
                    <a:cubicBezTo>
                      <a:pt x="8" y="19"/>
                      <a:pt x="16" y="20"/>
                      <a:pt x="24" y="20"/>
                    </a:cubicBezTo>
                    <a:cubicBezTo>
                      <a:pt x="30" y="20"/>
                      <a:pt x="37" y="21"/>
                      <a:pt x="43" y="19"/>
                    </a:cubicBezTo>
                    <a:cubicBezTo>
                      <a:pt x="45" y="18"/>
                      <a:pt x="47" y="17"/>
                      <a:pt x="47" y="15"/>
                    </a:cubicBezTo>
                    <a:cubicBezTo>
                      <a:pt x="48" y="13"/>
                      <a:pt x="47" y="12"/>
                      <a:pt x="46" y="11"/>
                    </a:cubicBezTo>
                    <a:cubicBezTo>
                      <a:pt x="44" y="9"/>
                      <a:pt x="41" y="9"/>
                      <a:pt x="40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25"/>
              <p:cNvSpPr/>
              <p:nvPr/>
            </p:nvSpPr>
            <p:spPr>
              <a:xfrm>
                <a:off x="2681609" y="3371397"/>
                <a:ext cx="229009" cy="82444"/>
              </a:xfrm>
              <a:custGeom>
                <a:rect b="b" l="l" r="r" t="t"/>
                <a:pathLst>
                  <a:path extrusionOk="0" h="19" w="53">
                    <a:moveTo>
                      <a:pt x="1" y="19"/>
                    </a:moveTo>
                    <a:cubicBezTo>
                      <a:pt x="1" y="19"/>
                      <a:pt x="1" y="19"/>
                      <a:pt x="1" y="18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7" y="10"/>
                      <a:pt x="35" y="4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35" y="5"/>
                      <a:pt x="18" y="11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25"/>
              <p:cNvSpPr/>
              <p:nvPr/>
            </p:nvSpPr>
            <p:spPr>
              <a:xfrm>
                <a:off x="2642219" y="3254143"/>
                <a:ext cx="95268" cy="199697"/>
              </a:xfrm>
              <a:custGeom>
                <a:rect b="b" l="l" r="r" t="t"/>
                <a:pathLst>
                  <a:path extrusionOk="0" h="46" w="22">
                    <a:moveTo>
                      <a:pt x="11" y="5"/>
                    </a:moveTo>
                    <a:cubicBezTo>
                      <a:pt x="11" y="4"/>
                      <a:pt x="10" y="3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0"/>
                      <a:pt x="6" y="1"/>
                      <a:pt x="5" y="2"/>
                    </a:cubicBezTo>
                    <a:cubicBezTo>
                      <a:pt x="2" y="5"/>
                      <a:pt x="1" y="10"/>
                      <a:pt x="1" y="15"/>
                    </a:cubicBezTo>
                    <a:cubicBezTo>
                      <a:pt x="0" y="25"/>
                      <a:pt x="0" y="36"/>
                      <a:pt x="1" y="46"/>
                    </a:cubicBezTo>
                    <a:cubicBezTo>
                      <a:pt x="5" y="39"/>
                      <a:pt x="10" y="33"/>
                      <a:pt x="14" y="26"/>
                    </a:cubicBezTo>
                    <a:cubicBezTo>
                      <a:pt x="17" y="21"/>
                      <a:pt x="20" y="15"/>
                      <a:pt x="22" y="9"/>
                    </a:cubicBezTo>
                    <a:cubicBezTo>
                      <a:pt x="22" y="7"/>
                      <a:pt x="22" y="4"/>
                      <a:pt x="21" y="3"/>
                    </a:cubicBezTo>
                    <a:cubicBezTo>
                      <a:pt x="20" y="2"/>
                      <a:pt x="18" y="2"/>
                      <a:pt x="16" y="2"/>
                    </a:cubicBezTo>
                    <a:cubicBezTo>
                      <a:pt x="14" y="3"/>
                      <a:pt x="12" y="4"/>
                      <a:pt x="11" y="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5"/>
              <p:cNvSpPr/>
              <p:nvPr/>
            </p:nvSpPr>
            <p:spPr>
              <a:xfrm>
                <a:off x="2620234" y="3327427"/>
                <a:ext cx="65039" cy="191453"/>
              </a:xfrm>
              <a:custGeom>
                <a:rect b="b" l="l" r="r" t="t"/>
                <a:pathLst>
                  <a:path extrusionOk="0" h="44" w="15">
                    <a:moveTo>
                      <a:pt x="1" y="44"/>
                    </a:moveTo>
                    <a:cubicBezTo>
                      <a:pt x="1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30"/>
                      <a:pt x="11" y="15"/>
                      <a:pt x="14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1" y="16"/>
                      <a:pt x="7" y="30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97" name="Google Shape;179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oogle Shape;1799;p26"/>
          <p:cNvGrpSpPr/>
          <p:nvPr/>
        </p:nvGrpSpPr>
        <p:grpSpPr>
          <a:xfrm>
            <a:off x="-1090741" y="-2067625"/>
            <a:ext cx="10978015" cy="4367776"/>
            <a:chOff x="-1090741" y="-2067625"/>
            <a:chExt cx="10978015" cy="4367776"/>
          </a:xfrm>
        </p:grpSpPr>
        <p:sp>
          <p:nvSpPr>
            <p:cNvPr id="1800" name="Google Shape;1800;p26"/>
            <p:cNvSpPr/>
            <p:nvPr/>
          </p:nvSpPr>
          <p:spPr>
            <a:xfrm rot="-7947249">
              <a:off x="5961248" y="-1182347"/>
              <a:ext cx="3543752" cy="259722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26"/>
            <p:cNvSpPr/>
            <p:nvPr/>
          </p:nvSpPr>
          <p:spPr>
            <a:xfrm rot="9262675">
              <a:off x="-834389" y="-324488"/>
              <a:ext cx="2345467" cy="1718973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2" name="Google Shape;1802;p26"/>
          <p:cNvGrpSpPr/>
          <p:nvPr/>
        </p:nvGrpSpPr>
        <p:grpSpPr>
          <a:xfrm rot="-5400000">
            <a:off x="8398877" y="1928884"/>
            <a:ext cx="435722" cy="544903"/>
            <a:chOff x="7164101" y="1562101"/>
            <a:chExt cx="1330450" cy="1663825"/>
          </a:xfrm>
        </p:grpSpPr>
        <p:sp>
          <p:nvSpPr>
            <p:cNvPr id="1803" name="Google Shape;1803;p26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3" name="Google Shape;1823;p26"/>
          <p:cNvSpPr/>
          <p:nvPr/>
        </p:nvSpPr>
        <p:spPr>
          <a:xfrm rot="-3667012">
            <a:off x="300316" y="3915088"/>
            <a:ext cx="185024" cy="206075"/>
          </a:xfrm>
          <a:custGeom>
            <a:rect b="b" l="l" r="r" t="t"/>
            <a:pathLst>
              <a:path extrusionOk="0" h="373" w="335">
                <a:moveTo>
                  <a:pt x="66" y="33"/>
                </a:moveTo>
                <a:cubicBezTo>
                  <a:pt x="91" y="57"/>
                  <a:pt x="115" y="84"/>
                  <a:pt x="137" y="111"/>
                </a:cubicBezTo>
                <a:cubicBezTo>
                  <a:pt x="161" y="141"/>
                  <a:pt x="185" y="172"/>
                  <a:pt x="205" y="206"/>
                </a:cubicBezTo>
                <a:cubicBezTo>
                  <a:pt x="221" y="231"/>
                  <a:pt x="237" y="258"/>
                  <a:pt x="248" y="285"/>
                </a:cubicBezTo>
                <a:cubicBezTo>
                  <a:pt x="216" y="232"/>
                  <a:pt x="178" y="182"/>
                  <a:pt x="137" y="134"/>
                </a:cubicBezTo>
                <a:cubicBezTo>
                  <a:pt x="100" y="90"/>
                  <a:pt x="60" y="49"/>
                  <a:pt x="18" y="10"/>
                </a:cubicBezTo>
                <a:cubicBezTo>
                  <a:pt x="12" y="41"/>
                  <a:pt x="0" y="152"/>
                  <a:pt x="72" y="251"/>
                </a:cubicBezTo>
                <a:cubicBezTo>
                  <a:pt x="161" y="373"/>
                  <a:pt x="317" y="360"/>
                  <a:pt x="317" y="360"/>
                </a:cubicBezTo>
                <a:cubicBezTo>
                  <a:pt x="294" y="298"/>
                  <a:pt x="335" y="192"/>
                  <a:pt x="255" y="89"/>
                </a:cubicBezTo>
                <a:cubicBezTo>
                  <a:pt x="189" y="3"/>
                  <a:pt x="69" y="0"/>
                  <a:pt x="31" y="1"/>
                </a:cubicBezTo>
                <a:cubicBezTo>
                  <a:pt x="43" y="11"/>
                  <a:pt x="54" y="22"/>
                  <a:pt x="66" y="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24" name="Google Shape;1824;p26"/>
          <p:cNvGrpSpPr/>
          <p:nvPr/>
        </p:nvGrpSpPr>
        <p:grpSpPr>
          <a:xfrm>
            <a:off x="164220" y="-382207"/>
            <a:ext cx="9165370" cy="4314953"/>
            <a:chOff x="164220" y="-382207"/>
            <a:chExt cx="9165370" cy="4314953"/>
          </a:xfrm>
        </p:grpSpPr>
        <p:grpSp>
          <p:nvGrpSpPr>
            <p:cNvPr id="1825" name="Google Shape;1825;p26"/>
            <p:cNvGrpSpPr/>
            <p:nvPr/>
          </p:nvGrpSpPr>
          <p:grpSpPr>
            <a:xfrm rot="725386">
              <a:off x="7996552" y="2797760"/>
              <a:ext cx="1240358" cy="1016365"/>
              <a:chOff x="2208951" y="3779189"/>
              <a:chExt cx="1406526" cy="1152525"/>
            </a:xfrm>
          </p:grpSpPr>
          <p:sp>
            <p:nvSpPr>
              <p:cNvPr id="1826" name="Google Shape;1826;p26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26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26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6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6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6" name="Google Shape;1836;p26"/>
            <p:cNvGrpSpPr/>
            <p:nvPr/>
          </p:nvGrpSpPr>
          <p:grpSpPr>
            <a:xfrm rot="-1267039">
              <a:off x="1005096" y="-234159"/>
              <a:ext cx="1019236" cy="1058924"/>
              <a:chOff x="2854563" y="128001"/>
              <a:chExt cx="1019176" cy="1058861"/>
            </a:xfrm>
          </p:grpSpPr>
          <p:sp>
            <p:nvSpPr>
              <p:cNvPr id="1837" name="Google Shape;1837;p26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6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6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6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3" name="Google Shape;1843;p26"/>
            <p:cNvSpPr/>
            <p:nvPr/>
          </p:nvSpPr>
          <p:spPr>
            <a:xfrm flipH="1" rot="-8100000">
              <a:off x="406603" y="-187510"/>
              <a:ext cx="676174" cy="965644"/>
            </a:xfrm>
            <a:custGeom>
              <a:rect b="b" l="l" r="r" t="t"/>
              <a:pathLst>
                <a:path extrusionOk="0" h="188" w="132">
                  <a:moveTo>
                    <a:pt x="87" y="52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6" y="49"/>
                    <a:pt x="86" y="47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38"/>
                    <a:pt x="86" y="29"/>
                    <a:pt x="90" y="22"/>
                  </a:cubicBezTo>
                  <a:cubicBezTo>
                    <a:pt x="93" y="14"/>
                    <a:pt x="99" y="8"/>
                    <a:pt x="104" y="2"/>
                  </a:cubicBezTo>
                  <a:cubicBezTo>
                    <a:pt x="104" y="1"/>
                    <a:pt x="105" y="0"/>
                    <a:pt x="107" y="2"/>
                  </a:cubicBezTo>
                  <a:cubicBezTo>
                    <a:pt x="108" y="3"/>
                    <a:pt x="108" y="5"/>
                    <a:pt x="109" y="7"/>
                  </a:cubicBezTo>
                  <a:cubicBezTo>
                    <a:pt x="109" y="7"/>
                    <a:pt x="109" y="8"/>
                    <a:pt x="109" y="9"/>
                  </a:cubicBezTo>
                  <a:cubicBezTo>
                    <a:pt x="110" y="17"/>
                    <a:pt x="110" y="26"/>
                    <a:pt x="106" y="33"/>
                  </a:cubicBezTo>
                  <a:cubicBezTo>
                    <a:pt x="102" y="42"/>
                    <a:pt x="95" y="49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8"/>
                    <a:pt x="86" y="60"/>
                    <a:pt x="85" y="61"/>
                  </a:cubicBezTo>
                  <a:cubicBezTo>
                    <a:pt x="95" y="53"/>
                    <a:pt x="108" y="48"/>
                    <a:pt x="120" y="47"/>
                  </a:cubicBezTo>
                  <a:cubicBezTo>
                    <a:pt x="123" y="47"/>
                    <a:pt x="127" y="48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1" y="50"/>
                    <a:pt x="132" y="50"/>
                    <a:pt x="131" y="52"/>
                  </a:cubicBezTo>
                  <a:cubicBezTo>
                    <a:pt x="130" y="54"/>
                    <a:pt x="127" y="56"/>
                    <a:pt x="124" y="58"/>
                  </a:cubicBezTo>
                  <a:cubicBezTo>
                    <a:pt x="124" y="58"/>
                    <a:pt x="122" y="60"/>
                    <a:pt x="120" y="61"/>
                  </a:cubicBezTo>
                  <a:cubicBezTo>
                    <a:pt x="112" y="67"/>
                    <a:pt x="102" y="70"/>
                    <a:pt x="92" y="69"/>
                  </a:cubicBezTo>
                  <a:cubicBezTo>
                    <a:pt x="88" y="69"/>
                    <a:pt x="85" y="68"/>
                    <a:pt x="82" y="66"/>
                  </a:cubicBezTo>
                  <a:cubicBezTo>
                    <a:pt x="77" y="74"/>
                    <a:pt x="72" y="80"/>
                    <a:pt x="67" y="87"/>
                  </a:cubicBezTo>
                  <a:cubicBezTo>
                    <a:pt x="78" y="81"/>
                    <a:pt x="93" y="78"/>
                    <a:pt x="105" y="81"/>
                  </a:cubicBezTo>
                  <a:cubicBezTo>
                    <a:pt x="108" y="82"/>
                    <a:pt x="112" y="83"/>
                    <a:pt x="114" y="85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6" y="86"/>
                    <a:pt x="116" y="87"/>
                    <a:pt x="115" y="88"/>
                  </a:cubicBezTo>
                  <a:cubicBezTo>
                    <a:pt x="113" y="91"/>
                    <a:pt x="109" y="92"/>
                    <a:pt x="106" y="94"/>
                  </a:cubicBezTo>
                  <a:cubicBezTo>
                    <a:pt x="98" y="99"/>
                    <a:pt x="90" y="101"/>
                    <a:pt x="82" y="101"/>
                  </a:cubicBezTo>
                  <a:cubicBezTo>
                    <a:pt x="75" y="101"/>
                    <a:pt x="69" y="98"/>
                    <a:pt x="64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2" y="94"/>
                    <a:pt x="62" y="94"/>
                    <a:pt x="61" y="95"/>
                  </a:cubicBezTo>
                  <a:cubicBezTo>
                    <a:pt x="55" y="103"/>
                    <a:pt x="50" y="112"/>
                    <a:pt x="46" y="122"/>
                  </a:cubicBezTo>
                  <a:cubicBezTo>
                    <a:pt x="47" y="121"/>
                    <a:pt x="48" y="121"/>
                    <a:pt x="49" y="120"/>
                  </a:cubicBezTo>
                  <a:cubicBezTo>
                    <a:pt x="59" y="115"/>
                    <a:pt x="71" y="113"/>
                    <a:pt x="83" y="115"/>
                  </a:cubicBezTo>
                  <a:cubicBezTo>
                    <a:pt x="87" y="116"/>
                    <a:pt x="92" y="118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2"/>
                    <a:pt x="97" y="123"/>
                    <a:pt x="97" y="123"/>
                  </a:cubicBezTo>
                  <a:cubicBezTo>
                    <a:pt x="97" y="125"/>
                    <a:pt x="98" y="124"/>
                    <a:pt x="96" y="125"/>
                  </a:cubicBezTo>
                  <a:cubicBezTo>
                    <a:pt x="86" y="132"/>
                    <a:pt x="73" y="135"/>
                    <a:pt x="60" y="134"/>
                  </a:cubicBezTo>
                  <a:cubicBezTo>
                    <a:pt x="54" y="134"/>
                    <a:pt x="49" y="131"/>
                    <a:pt x="45" y="127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0" y="134"/>
                    <a:pt x="38" y="142"/>
                    <a:pt x="36" y="150"/>
                  </a:cubicBezTo>
                  <a:cubicBezTo>
                    <a:pt x="34" y="160"/>
                    <a:pt x="34" y="170"/>
                    <a:pt x="35" y="180"/>
                  </a:cubicBezTo>
                  <a:cubicBezTo>
                    <a:pt x="35" y="182"/>
                    <a:pt x="35" y="184"/>
                    <a:pt x="36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5"/>
                    <a:pt x="33" y="183"/>
                    <a:pt x="33" y="181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1" y="166"/>
                    <a:pt x="32" y="151"/>
                    <a:pt x="36" y="138"/>
                  </a:cubicBezTo>
                  <a:cubicBezTo>
                    <a:pt x="36" y="137"/>
                    <a:pt x="37" y="137"/>
                    <a:pt x="37" y="137"/>
                  </a:cubicBezTo>
                  <a:cubicBezTo>
                    <a:pt x="21" y="138"/>
                    <a:pt x="6" y="126"/>
                    <a:pt x="2" y="111"/>
                  </a:cubicBezTo>
                  <a:cubicBezTo>
                    <a:pt x="2" y="108"/>
                    <a:pt x="1" y="104"/>
                    <a:pt x="1" y="101"/>
                  </a:cubicBezTo>
                  <a:cubicBezTo>
                    <a:pt x="0" y="100"/>
                    <a:pt x="3" y="99"/>
                    <a:pt x="5" y="99"/>
                  </a:cubicBezTo>
                  <a:cubicBezTo>
                    <a:pt x="10" y="99"/>
                    <a:pt x="15" y="101"/>
                    <a:pt x="19" y="104"/>
                  </a:cubicBezTo>
                  <a:cubicBezTo>
                    <a:pt x="25" y="107"/>
                    <a:pt x="30" y="111"/>
                    <a:pt x="32" y="117"/>
                  </a:cubicBezTo>
                  <a:cubicBezTo>
                    <a:pt x="35" y="122"/>
                    <a:pt x="36" y="128"/>
                    <a:pt x="38" y="133"/>
                  </a:cubicBezTo>
                  <a:cubicBezTo>
                    <a:pt x="41" y="123"/>
                    <a:pt x="46" y="114"/>
                    <a:pt x="51" y="106"/>
                  </a:cubicBezTo>
                  <a:cubicBezTo>
                    <a:pt x="47" y="106"/>
                    <a:pt x="43" y="105"/>
                    <a:pt x="40" y="103"/>
                  </a:cubicBezTo>
                  <a:cubicBezTo>
                    <a:pt x="27" y="95"/>
                    <a:pt x="22" y="78"/>
                    <a:pt x="23" y="67"/>
                  </a:cubicBezTo>
                  <a:cubicBezTo>
                    <a:pt x="23" y="66"/>
                    <a:pt x="23" y="61"/>
                    <a:pt x="27" y="61"/>
                  </a:cubicBezTo>
                  <a:cubicBezTo>
                    <a:pt x="29" y="62"/>
                    <a:pt x="31" y="64"/>
                    <a:pt x="34" y="66"/>
                  </a:cubicBezTo>
                  <a:cubicBezTo>
                    <a:pt x="41" y="73"/>
                    <a:pt x="48" y="80"/>
                    <a:pt x="52" y="89"/>
                  </a:cubicBezTo>
                  <a:cubicBezTo>
                    <a:pt x="53" y="93"/>
                    <a:pt x="54" y="98"/>
                    <a:pt x="53" y="103"/>
                  </a:cubicBezTo>
                  <a:cubicBezTo>
                    <a:pt x="60" y="93"/>
                    <a:pt x="67" y="83"/>
                    <a:pt x="74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57" y="69"/>
                    <a:pt x="49" y="52"/>
                    <a:pt x="53" y="38"/>
                  </a:cubicBezTo>
                  <a:cubicBezTo>
                    <a:pt x="54" y="35"/>
                    <a:pt x="56" y="30"/>
                    <a:pt x="58" y="33"/>
                  </a:cubicBezTo>
                  <a:cubicBezTo>
                    <a:pt x="62" y="37"/>
                    <a:pt x="65" y="42"/>
                    <a:pt x="68" y="46"/>
                  </a:cubicBezTo>
                  <a:cubicBezTo>
                    <a:pt x="72" y="51"/>
                    <a:pt x="74" y="56"/>
                    <a:pt x="76" y="62"/>
                  </a:cubicBezTo>
                  <a:cubicBezTo>
                    <a:pt x="76" y="65"/>
                    <a:pt x="76" y="67"/>
                    <a:pt x="76" y="69"/>
                  </a:cubicBezTo>
                  <a:cubicBezTo>
                    <a:pt x="76" y="69"/>
                    <a:pt x="77" y="69"/>
                    <a:pt x="77" y="69"/>
                  </a:cubicBezTo>
                  <a:cubicBezTo>
                    <a:pt x="80" y="63"/>
                    <a:pt x="84" y="58"/>
                    <a:pt x="87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4" name="Google Shape;1844;p26"/>
          <p:cNvSpPr txBox="1"/>
          <p:nvPr/>
        </p:nvSpPr>
        <p:spPr>
          <a:xfrm>
            <a:off x="715100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845" name="Google Shape;1845;p26"/>
          <p:cNvSpPr txBox="1"/>
          <p:nvPr>
            <p:ph type="ctrTitle"/>
          </p:nvPr>
        </p:nvSpPr>
        <p:spPr>
          <a:xfrm>
            <a:off x="715100" y="1497025"/>
            <a:ext cx="4379400" cy="7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0" sz="43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46" name="Google Shape;1846;p26"/>
          <p:cNvSpPr txBox="1"/>
          <p:nvPr>
            <p:ph idx="1" type="subTitle"/>
          </p:nvPr>
        </p:nvSpPr>
        <p:spPr>
          <a:xfrm>
            <a:off x="715200" y="2100300"/>
            <a:ext cx="43794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" name="Google Shape;1848;p27"/>
          <p:cNvGrpSpPr/>
          <p:nvPr/>
        </p:nvGrpSpPr>
        <p:grpSpPr>
          <a:xfrm>
            <a:off x="-853356" y="-978511"/>
            <a:ext cx="10490072" cy="7121921"/>
            <a:chOff x="-853356" y="-978511"/>
            <a:chExt cx="10490072" cy="7121921"/>
          </a:xfrm>
        </p:grpSpPr>
        <p:sp>
          <p:nvSpPr>
            <p:cNvPr id="1849" name="Google Shape;1849;p27"/>
            <p:cNvSpPr/>
            <p:nvPr/>
          </p:nvSpPr>
          <p:spPr>
            <a:xfrm flipH="1" rot="9286529">
              <a:off x="7416186" y="-621661"/>
              <a:ext cx="2003199" cy="14681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27"/>
            <p:cNvSpPr/>
            <p:nvPr/>
          </p:nvSpPr>
          <p:spPr>
            <a:xfrm flipH="1" rot="-597910">
              <a:off x="-722318" y="4234461"/>
              <a:ext cx="2345466" cy="1718975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1" name="Google Shape;1851;p27"/>
          <p:cNvGrpSpPr/>
          <p:nvPr/>
        </p:nvGrpSpPr>
        <p:grpSpPr>
          <a:xfrm>
            <a:off x="377636" y="1140365"/>
            <a:ext cx="8507280" cy="3369532"/>
            <a:chOff x="377636" y="1140365"/>
            <a:chExt cx="8507280" cy="3369532"/>
          </a:xfrm>
        </p:grpSpPr>
        <p:sp>
          <p:nvSpPr>
            <p:cNvPr id="1852" name="Google Shape;1852;p27"/>
            <p:cNvSpPr/>
            <p:nvPr/>
          </p:nvSpPr>
          <p:spPr>
            <a:xfrm flipH="1" rot="6395770">
              <a:off x="2201181" y="43560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27"/>
            <p:cNvSpPr/>
            <p:nvPr/>
          </p:nvSpPr>
          <p:spPr>
            <a:xfrm flipH="1" rot="-9374665">
              <a:off x="8732756" y="1160220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27"/>
            <p:cNvSpPr/>
            <p:nvPr/>
          </p:nvSpPr>
          <p:spPr>
            <a:xfrm flipH="1" rot="-3065476">
              <a:off x="409481" y="1939120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5" name="Google Shape;1855;p27"/>
          <p:cNvGrpSpPr/>
          <p:nvPr/>
        </p:nvGrpSpPr>
        <p:grpSpPr>
          <a:xfrm>
            <a:off x="474785" y="382607"/>
            <a:ext cx="7139065" cy="4504915"/>
            <a:chOff x="474785" y="382607"/>
            <a:chExt cx="7139065" cy="4504915"/>
          </a:xfrm>
        </p:grpSpPr>
        <p:grpSp>
          <p:nvGrpSpPr>
            <p:cNvPr id="1856" name="Google Shape;1856;p27"/>
            <p:cNvGrpSpPr/>
            <p:nvPr/>
          </p:nvGrpSpPr>
          <p:grpSpPr>
            <a:xfrm flipH="1">
              <a:off x="7198860" y="4725207"/>
              <a:ext cx="414990" cy="162315"/>
              <a:chOff x="2449035" y="2357907"/>
              <a:chExt cx="414990" cy="162315"/>
            </a:xfrm>
          </p:grpSpPr>
          <p:sp>
            <p:nvSpPr>
              <p:cNvPr id="1857" name="Google Shape;1857;p27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27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27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27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27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27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27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27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5" name="Google Shape;1865;p27"/>
            <p:cNvGrpSpPr/>
            <p:nvPr/>
          </p:nvGrpSpPr>
          <p:grpSpPr>
            <a:xfrm flipH="1">
              <a:off x="474785" y="382607"/>
              <a:ext cx="414990" cy="162315"/>
              <a:chOff x="2449035" y="2357907"/>
              <a:chExt cx="414990" cy="162315"/>
            </a:xfrm>
          </p:grpSpPr>
          <p:sp>
            <p:nvSpPr>
              <p:cNvPr id="1866" name="Google Shape;1866;p27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27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27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27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27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27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27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3" name="Google Shape;1873;p27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74" name="Google Shape;1874;p27"/>
          <p:cNvGrpSpPr/>
          <p:nvPr/>
        </p:nvGrpSpPr>
        <p:grpSpPr>
          <a:xfrm>
            <a:off x="903343" y="-499525"/>
            <a:ext cx="8940968" cy="6142528"/>
            <a:chOff x="820918" y="-620437"/>
            <a:chExt cx="8940968" cy="6142528"/>
          </a:xfrm>
        </p:grpSpPr>
        <p:grpSp>
          <p:nvGrpSpPr>
            <p:cNvPr id="1875" name="Google Shape;1875;p27"/>
            <p:cNvGrpSpPr/>
            <p:nvPr/>
          </p:nvGrpSpPr>
          <p:grpSpPr>
            <a:xfrm flipH="1">
              <a:off x="820918" y="4480899"/>
              <a:ext cx="1270515" cy="1041191"/>
              <a:chOff x="2208951" y="3779189"/>
              <a:chExt cx="1406526" cy="1152525"/>
            </a:xfrm>
          </p:grpSpPr>
          <p:sp>
            <p:nvSpPr>
              <p:cNvPr id="1876" name="Google Shape;1876;p27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27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27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27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27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27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27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27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27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27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6" name="Google Shape;1886;p27"/>
            <p:cNvGrpSpPr/>
            <p:nvPr/>
          </p:nvGrpSpPr>
          <p:grpSpPr>
            <a:xfrm flipH="1" rot="2382568">
              <a:off x="7419547" y="-417005"/>
              <a:ext cx="1019184" cy="1058870"/>
              <a:chOff x="2854563" y="128001"/>
              <a:chExt cx="1019176" cy="1058861"/>
            </a:xfrm>
          </p:grpSpPr>
          <p:sp>
            <p:nvSpPr>
              <p:cNvPr id="1887" name="Google Shape;1887;p27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27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27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27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1" name="Google Shape;1891;p27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2" name="Google Shape;1892;p27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3" name="Google Shape;1893;p27"/>
            <p:cNvSpPr/>
            <p:nvPr/>
          </p:nvSpPr>
          <p:spPr>
            <a:xfrm rot="-8100000">
              <a:off x="8700775" y="-393531"/>
              <a:ext cx="674887" cy="1371956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4" name="Google Shape;1894;p27"/>
          <p:cNvGrpSpPr/>
          <p:nvPr/>
        </p:nvGrpSpPr>
        <p:grpSpPr>
          <a:xfrm>
            <a:off x="-584736" y="3297272"/>
            <a:ext cx="2346692" cy="1629919"/>
            <a:chOff x="-584736" y="3297272"/>
            <a:chExt cx="2346692" cy="1629919"/>
          </a:xfrm>
        </p:grpSpPr>
        <p:grpSp>
          <p:nvGrpSpPr>
            <p:cNvPr id="1895" name="Google Shape;1895;p27"/>
            <p:cNvGrpSpPr/>
            <p:nvPr/>
          </p:nvGrpSpPr>
          <p:grpSpPr>
            <a:xfrm>
              <a:off x="715096" y="3864735"/>
              <a:ext cx="1046860" cy="934229"/>
              <a:chOff x="-23829" y="4069760"/>
              <a:chExt cx="1046860" cy="934229"/>
            </a:xfrm>
          </p:grpSpPr>
          <p:grpSp>
            <p:nvGrpSpPr>
              <p:cNvPr id="1896" name="Google Shape;1896;p27"/>
              <p:cNvGrpSpPr/>
              <p:nvPr/>
            </p:nvGrpSpPr>
            <p:grpSpPr>
              <a:xfrm flipH="1">
                <a:off x="432596" y="4069760"/>
                <a:ext cx="590435" cy="411146"/>
                <a:chOff x="6434488" y="648488"/>
                <a:chExt cx="998537" cy="695325"/>
              </a:xfrm>
            </p:grpSpPr>
            <p:sp>
              <p:nvSpPr>
                <p:cNvPr id="1897" name="Google Shape;1897;p27"/>
                <p:cNvSpPr/>
                <p:nvPr/>
              </p:nvSpPr>
              <p:spPr>
                <a:xfrm>
                  <a:off x="6434488" y="648488"/>
                  <a:ext cx="969962" cy="693738"/>
                </a:xfrm>
                <a:custGeom>
                  <a:rect b="b" l="l" r="r" t="t"/>
                  <a:pathLst>
                    <a:path extrusionOk="0" h="375" w="525">
                      <a:moveTo>
                        <a:pt x="432" y="369"/>
                      </a:moveTo>
                      <a:cubicBezTo>
                        <a:pt x="448" y="366"/>
                        <a:pt x="461" y="372"/>
                        <a:pt x="461" y="372"/>
                      </a:cubicBezTo>
                      <a:cubicBezTo>
                        <a:pt x="493" y="256"/>
                        <a:pt x="493" y="256"/>
                        <a:pt x="493" y="256"/>
                      </a:cubicBezTo>
                      <a:cubicBezTo>
                        <a:pt x="525" y="141"/>
                        <a:pt x="525" y="141"/>
                        <a:pt x="525" y="141"/>
                      </a:cubicBezTo>
                      <a:cubicBezTo>
                        <a:pt x="525" y="141"/>
                        <a:pt x="512" y="139"/>
                        <a:pt x="500" y="129"/>
                      </a:cubicBezTo>
                      <a:cubicBezTo>
                        <a:pt x="488" y="118"/>
                        <a:pt x="479" y="109"/>
                        <a:pt x="463" y="105"/>
                      </a:cubicBezTo>
                      <a:cubicBezTo>
                        <a:pt x="447" y="102"/>
                        <a:pt x="129" y="12"/>
                        <a:pt x="108" y="6"/>
                      </a:cubicBezTo>
                      <a:cubicBezTo>
                        <a:pt x="87" y="0"/>
                        <a:pt x="80" y="7"/>
                        <a:pt x="74" y="15"/>
                      </a:cubicBezTo>
                      <a:cubicBezTo>
                        <a:pt x="67" y="22"/>
                        <a:pt x="41" y="51"/>
                        <a:pt x="21" y="124"/>
                      </a:cubicBezTo>
                      <a:cubicBezTo>
                        <a:pt x="0" y="197"/>
                        <a:pt x="8" y="235"/>
                        <a:pt x="9" y="245"/>
                      </a:cubicBezTo>
                      <a:cubicBezTo>
                        <a:pt x="11" y="255"/>
                        <a:pt x="13" y="265"/>
                        <a:pt x="34" y="270"/>
                      </a:cubicBezTo>
                      <a:cubicBezTo>
                        <a:pt x="55" y="276"/>
                        <a:pt x="373" y="364"/>
                        <a:pt x="389" y="370"/>
                      </a:cubicBezTo>
                      <a:cubicBezTo>
                        <a:pt x="404" y="375"/>
                        <a:pt x="416" y="372"/>
                        <a:pt x="432" y="3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27"/>
                <p:cNvSpPr/>
                <p:nvPr/>
              </p:nvSpPr>
              <p:spPr>
                <a:xfrm>
                  <a:off x="7258400" y="900900"/>
                  <a:ext cx="174625" cy="442913"/>
                </a:xfrm>
                <a:custGeom>
                  <a:rect b="b" l="l" r="r" t="t"/>
                  <a:pathLst>
                    <a:path extrusionOk="0" h="239" w="94">
                      <a:moveTo>
                        <a:pt x="15" y="235"/>
                      </a:moveTo>
                      <a:cubicBezTo>
                        <a:pt x="0" y="230"/>
                        <a:pt x="2" y="176"/>
                        <a:pt x="20" y="112"/>
                      </a:cubicBezTo>
                      <a:cubicBezTo>
                        <a:pt x="38" y="48"/>
                        <a:pt x="64" y="0"/>
                        <a:pt x="79" y="4"/>
                      </a:cubicBezTo>
                      <a:cubicBezTo>
                        <a:pt x="94" y="8"/>
                        <a:pt x="92" y="63"/>
                        <a:pt x="74" y="127"/>
                      </a:cubicBezTo>
                      <a:cubicBezTo>
                        <a:pt x="56" y="191"/>
                        <a:pt x="29" y="239"/>
                        <a:pt x="15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9" name="Google Shape;1899;p27"/>
                <p:cNvSpPr/>
                <p:nvPr/>
              </p:nvSpPr>
              <p:spPr>
                <a:xfrm>
                  <a:off x="7264750" y="918363"/>
                  <a:ext cx="155575" cy="406400"/>
                </a:xfrm>
                <a:custGeom>
                  <a:rect b="b" l="l" r="r" t="t"/>
                  <a:pathLst>
                    <a:path extrusionOk="0" h="220" w="84">
                      <a:moveTo>
                        <a:pt x="12" y="216"/>
                      </a:moveTo>
                      <a:cubicBezTo>
                        <a:pt x="0" y="213"/>
                        <a:pt x="4" y="162"/>
                        <a:pt x="20" y="104"/>
                      </a:cubicBezTo>
                      <a:cubicBezTo>
                        <a:pt x="37" y="45"/>
                        <a:pt x="60" y="0"/>
                        <a:pt x="72" y="4"/>
                      </a:cubicBezTo>
                      <a:cubicBezTo>
                        <a:pt x="84" y="7"/>
                        <a:pt x="81" y="57"/>
                        <a:pt x="64" y="116"/>
                      </a:cubicBezTo>
                      <a:cubicBezTo>
                        <a:pt x="48" y="175"/>
                        <a:pt x="24" y="220"/>
                        <a:pt x="12" y="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0" name="Google Shape;1900;p27"/>
                <p:cNvSpPr/>
                <p:nvPr/>
              </p:nvSpPr>
              <p:spPr>
                <a:xfrm>
                  <a:off x="7347300" y="939000"/>
                  <a:ext cx="53975" cy="139700"/>
                </a:xfrm>
                <a:custGeom>
                  <a:rect b="b" l="l" r="r" t="t"/>
                  <a:pathLst>
                    <a:path extrusionOk="0" h="76" w="29">
                      <a:moveTo>
                        <a:pt x="28" y="16"/>
                      </a:moveTo>
                      <a:cubicBezTo>
                        <a:pt x="29" y="9"/>
                        <a:pt x="23" y="0"/>
                        <a:pt x="21" y="3"/>
                      </a:cubicBezTo>
                      <a:cubicBezTo>
                        <a:pt x="18" y="6"/>
                        <a:pt x="2" y="64"/>
                        <a:pt x="1" y="70"/>
                      </a:cubicBezTo>
                      <a:cubicBezTo>
                        <a:pt x="0" y="76"/>
                        <a:pt x="7" y="75"/>
                        <a:pt x="9" y="69"/>
                      </a:cubicBezTo>
                      <a:cubicBezTo>
                        <a:pt x="12" y="63"/>
                        <a:pt x="27" y="26"/>
                        <a:pt x="28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27"/>
                <p:cNvSpPr/>
                <p:nvPr/>
              </p:nvSpPr>
              <p:spPr>
                <a:xfrm>
                  <a:off x="6593238" y="707225"/>
                  <a:ext cx="658813" cy="234950"/>
                </a:xfrm>
                <a:custGeom>
                  <a:rect b="b" l="l" r="r" t="t"/>
                  <a:pathLst>
                    <a:path extrusionOk="0" h="127" w="356">
                      <a:moveTo>
                        <a:pt x="14" y="35"/>
                      </a:moveTo>
                      <a:cubicBezTo>
                        <a:pt x="5" y="32"/>
                        <a:pt x="0" y="23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5" y="5"/>
                        <a:pt x="14" y="0"/>
                        <a:pt x="23" y="2"/>
                      </a:cubicBezTo>
                      <a:cubicBezTo>
                        <a:pt x="342" y="91"/>
                        <a:pt x="342" y="91"/>
                        <a:pt x="342" y="91"/>
                      </a:cubicBezTo>
                      <a:cubicBezTo>
                        <a:pt x="351" y="94"/>
                        <a:pt x="356" y="103"/>
                        <a:pt x="353" y="112"/>
                      </a:cubicBezTo>
                      <a:cubicBezTo>
                        <a:pt x="353" y="112"/>
                        <a:pt x="353" y="112"/>
                        <a:pt x="353" y="112"/>
                      </a:cubicBezTo>
                      <a:cubicBezTo>
                        <a:pt x="351" y="121"/>
                        <a:pt x="341" y="127"/>
                        <a:pt x="332" y="124"/>
                      </a:cubicBezTo>
                      <a:lnTo>
                        <a:pt x="14" y="3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2" name="Google Shape;1902;p27"/>
              <p:cNvGrpSpPr/>
              <p:nvPr/>
            </p:nvGrpSpPr>
            <p:grpSpPr>
              <a:xfrm flipH="1" rot="8100000">
                <a:off x="17570" y="4610575"/>
                <a:ext cx="415029" cy="289003"/>
                <a:chOff x="6434488" y="648488"/>
                <a:chExt cx="998537" cy="695325"/>
              </a:xfrm>
            </p:grpSpPr>
            <p:sp>
              <p:nvSpPr>
                <p:cNvPr id="1903" name="Google Shape;1903;p27"/>
                <p:cNvSpPr/>
                <p:nvPr/>
              </p:nvSpPr>
              <p:spPr>
                <a:xfrm>
                  <a:off x="6434488" y="648488"/>
                  <a:ext cx="969962" cy="693738"/>
                </a:xfrm>
                <a:custGeom>
                  <a:rect b="b" l="l" r="r" t="t"/>
                  <a:pathLst>
                    <a:path extrusionOk="0" h="375" w="525">
                      <a:moveTo>
                        <a:pt x="432" y="369"/>
                      </a:moveTo>
                      <a:cubicBezTo>
                        <a:pt x="448" y="366"/>
                        <a:pt x="461" y="372"/>
                        <a:pt x="461" y="372"/>
                      </a:cubicBezTo>
                      <a:cubicBezTo>
                        <a:pt x="493" y="256"/>
                        <a:pt x="493" y="256"/>
                        <a:pt x="493" y="256"/>
                      </a:cubicBezTo>
                      <a:cubicBezTo>
                        <a:pt x="525" y="141"/>
                        <a:pt x="525" y="141"/>
                        <a:pt x="525" y="141"/>
                      </a:cubicBezTo>
                      <a:cubicBezTo>
                        <a:pt x="525" y="141"/>
                        <a:pt x="512" y="139"/>
                        <a:pt x="500" y="129"/>
                      </a:cubicBezTo>
                      <a:cubicBezTo>
                        <a:pt x="488" y="118"/>
                        <a:pt x="479" y="109"/>
                        <a:pt x="463" y="105"/>
                      </a:cubicBezTo>
                      <a:cubicBezTo>
                        <a:pt x="447" y="102"/>
                        <a:pt x="129" y="12"/>
                        <a:pt x="108" y="6"/>
                      </a:cubicBezTo>
                      <a:cubicBezTo>
                        <a:pt x="87" y="0"/>
                        <a:pt x="80" y="7"/>
                        <a:pt x="74" y="15"/>
                      </a:cubicBezTo>
                      <a:cubicBezTo>
                        <a:pt x="67" y="22"/>
                        <a:pt x="41" y="51"/>
                        <a:pt x="21" y="124"/>
                      </a:cubicBezTo>
                      <a:cubicBezTo>
                        <a:pt x="0" y="197"/>
                        <a:pt x="8" y="235"/>
                        <a:pt x="9" y="245"/>
                      </a:cubicBezTo>
                      <a:cubicBezTo>
                        <a:pt x="11" y="255"/>
                        <a:pt x="13" y="265"/>
                        <a:pt x="34" y="270"/>
                      </a:cubicBezTo>
                      <a:cubicBezTo>
                        <a:pt x="55" y="276"/>
                        <a:pt x="373" y="364"/>
                        <a:pt x="389" y="370"/>
                      </a:cubicBezTo>
                      <a:cubicBezTo>
                        <a:pt x="404" y="375"/>
                        <a:pt x="416" y="372"/>
                        <a:pt x="432" y="36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27"/>
                <p:cNvSpPr/>
                <p:nvPr/>
              </p:nvSpPr>
              <p:spPr>
                <a:xfrm>
                  <a:off x="7258400" y="900900"/>
                  <a:ext cx="174625" cy="442913"/>
                </a:xfrm>
                <a:custGeom>
                  <a:rect b="b" l="l" r="r" t="t"/>
                  <a:pathLst>
                    <a:path extrusionOk="0" h="239" w="94">
                      <a:moveTo>
                        <a:pt x="15" y="235"/>
                      </a:moveTo>
                      <a:cubicBezTo>
                        <a:pt x="0" y="230"/>
                        <a:pt x="2" y="176"/>
                        <a:pt x="20" y="112"/>
                      </a:cubicBezTo>
                      <a:cubicBezTo>
                        <a:pt x="38" y="48"/>
                        <a:pt x="64" y="0"/>
                        <a:pt x="79" y="4"/>
                      </a:cubicBezTo>
                      <a:cubicBezTo>
                        <a:pt x="94" y="8"/>
                        <a:pt x="92" y="63"/>
                        <a:pt x="74" y="127"/>
                      </a:cubicBezTo>
                      <a:cubicBezTo>
                        <a:pt x="56" y="191"/>
                        <a:pt x="29" y="239"/>
                        <a:pt x="15" y="2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27"/>
                <p:cNvSpPr/>
                <p:nvPr/>
              </p:nvSpPr>
              <p:spPr>
                <a:xfrm>
                  <a:off x="7264750" y="918363"/>
                  <a:ext cx="155575" cy="406400"/>
                </a:xfrm>
                <a:custGeom>
                  <a:rect b="b" l="l" r="r" t="t"/>
                  <a:pathLst>
                    <a:path extrusionOk="0" h="220" w="84">
                      <a:moveTo>
                        <a:pt x="12" y="216"/>
                      </a:moveTo>
                      <a:cubicBezTo>
                        <a:pt x="0" y="213"/>
                        <a:pt x="4" y="162"/>
                        <a:pt x="20" y="104"/>
                      </a:cubicBezTo>
                      <a:cubicBezTo>
                        <a:pt x="37" y="45"/>
                        <a:pt x="60" y="0"/>
                        <a:pt x="72" y="4"/>
                      </a:cubicBezTo>
                      <a:cubicBezTo>
                        <a:pt x="84" y="7"/>
                        <a:pt x="81" y="57"/>
                        <a:pt x="64" y="116"/>
                      </a:cubicBezTo>
                      <a:cubicBezTo>
                        <a:pt x="48" y="175"/>
                        <a:pt x="24" y="220"/>
                        <a:pt x="12" y="2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6" name="Google Shape;1906;p27"/>
                <p:cNvSpPr/>
                <p:nvPr/>
              </p:nvSpPr>
              <p:spPr>
                <a:xfrm>
                  <a:off x="7347300" y="939000"/>
                  <a:ext cx="53975" cy="139700"/>
                </a:xfrm>
                <a:custGeom>
                  <a:rect b="b" l="l" r="r" t="t"/>
                  <a:pathLst>
                    <a:path extrusionOk="0" h="76" w="29">
                      <a:moveTo>
                        <a:pt x="28" y="16"/>
                      </a:moveTo>
                      <a:cubicBezTo>
                        <a:pt x="29" y="9"/>
                        <a:pt x="23" y="0"/>
                        <a:pt x="21" y="3"/>
                      </a:cubicBezTo>
                      <a:cubicBezTo>
                        <a:pt x="18" y="6"/>
                        <a:pt x="2" y="64"/>
                        <a:pt x="1" y="70"/>
                      </a:cubicBezTo>
                      <a:cubicBezTo>
                        <a:pt x="0" y="76"/>
                        <a:pt x="7" y="75"/>
                        <a:pt x="9" y="69"/>
                      </a:cubicBezTo>
                      <a:cubicBezTo>
                        <a:pt x="12" y="63"/>
                        <a:pt x="27" y="26"/>
                        <a:pt x="28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27"/>
                <p:cNvSpPr/>
                <p:nvPr/>
              </p:nvSpPr>
              <p:spPr>
                <a:xfrm>
                  <a:off x="6593238" y="707225"/>
                  <a:ext cx="658813" cy="234950"/>
                </a:xfrm>
                <a:custGeom>
                  <a:rect b="b" l="l" r="r" t="t"/>
                  <a:pathLst>
                    <a:path extrusionOk="0" h="127" w="356">
                      <a:moveTo>
                        <a:pt x="14" y="35"/>
                      </a:moveTo>
                      <a:cubicBezTo>
                        <a:pt x="5" y="32"/>
                        <a:pt x="0" y="23"/>
                        <a:pt x="2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5" y="5"/>
                        <a:pt x="14" y="0"/>
                        <a:pt x="23" y="2"/>
                      </a:cubicBezTo>
                      <a:cubicBezTo>
                        <a:pt x="342" y="91"/>
                        <a:pt x="342" y="91"/>
                        <a:pt x="342" y="91"/>
                      </a:cubicBezTo>
                      <a:cubicBezTo>
                        <a:pt x="351" y="94"/>
                        <a:pt x="356" y="103"/>
                        <a:pt x="353" y="112"/>
                      </a:cubicBezTo>
                      <a:cubicBezTo>
                        <a:pt x="353" y="112"/>
                        <a:pt x="353" y="112"/>
                        <a:pt x="353" y="112"/>
                      </a:cubicBezTo>
                      <a:cubicBezTo>
                        <a:pt x="351" y="121"/>
                        <a:pt x="341" y="127"/>
                        <a:pt x="332" y="124"/>
                      </a:cubicBezTo>
                      <a:lnTo>
                        <a:pt x="14" y="3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08" name="Google Shape;1908;p27"/>
            <p:cNvGrpSpPr/>
            <p:nvPr/>
          </p:nvGrpSpPr>
          <p:grpSpPr>
            <a:xfrm rot="9384547">
              <a:off x="-415486" y="3538450"/>
              <a:ext cx="1444924" cy="1147562"/>
              <a:chOff x="5100350" y="1932124"/>
              <a:chExt cx="1926901" cy="1530350"/>
            </a:xfrm>
          </p:grpSpPr>
          <p:sp>
            <p:nvSpPr>
              <p:cNvPr id="1909" name="Google Shape;1909;p27"/>
              <p:cNvSpPr/>
              <p:nvPr/>
            </p:nvSpPr>
            <p:spPr>
              <a:xfrm>
                <a:off x="5443842" y="3169249"/>
                <a:ext cx="351869" cy="293225"/>
              </a:xfrm>
              <a:custGeom>
                <a:rect b="b" l="l" r="r" t="t"/>
                <a:pathLst>
                  <a:path extrusionOk="0" h="105" w="126">
                    <a:moveTo>
                      <a:pt x="0" y="72"/>
                    </a:moveTo>
                    <a:lnTo>
                      <a:pt x="24" y="105"/>
                    </a:lnTo>
                    <a:lnTo>
                      <a:pt x="126" y="34"/>
                    </a:lnTo>
                    <a:lnTo>
                      <a:pt x="102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27"/>
              <p:cNvSpPr/>
              <p:nvPr/>
            </p:nvSpPr>
            <p:spPr>
              <a:xfrm>
                <a:off x="5100350" y="2672165"/>
                <a:ext cx="343492" cy="290431"/>
              </a:xfrm>
              <a:custGeom>
                <a:rect b="b" l="l" r="r" t="t"/>
                <a:pathLst>
                  <a:path extrusionOk="0" h="104" w="123">
                    <a:moveTo>
                      <a:pt x="0" y="71"/>
                    </a:moveTo>
                    <a:lnTo>
                      <a:pt x="21" y="104"/>
                    </a:lnTo>
                    <a:lnTo>
                      <a:pt x="123" y="33"/>
                    </a:lnTo>
                    <a:lnTo>
                      <a:pt x="102" y="0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27"/>
              <p:cNvSpPr/>
              <p:nvPr/>
            </p:nvSpPr>
            <p:spPr>
              <a:xfrm>
                <a:off x="5290247" y="2286785"/>
                <a:ext cx="949486" cy="1089118"/>
              </a:xfrm>
              <a:custGeom>
                <a:rect b="b" l="l" r="r" t="t"/>
                <a:pathLst>
                  <a:path extrusionOk="0" h="164" w="143">
                    <a:moveTo>
                      <a:pt x="96" y="162"/>
                    </a:moveTo>
                    <a:cubicBezTo>
                      <a:pt x="123" y="143"/>
                      <a:pt x="123" y="143"/>
                      <a:pt x="123" y="143"/>
                    </a:cubicBezTo>
                    <a:cubicBezTo>
                      <a:pt x="139" y="132"/>
                      <a:pt x="143" y="109"/>
                      <a:pt x="132" y="93"/>
                    </a:cubicBezTo>
                    <a:cubicBezTo>
                      <a:pt x="81" y="20"/>
                      <a:pt x="81" y="20"/>
                      <a:pt x="81" y="20"/>
                    </a:cubicBezTo>
                    <a:cubicBezTo>
                      <a:pt x="70" y="4"/>
                      <a:pt x="47" y="0"/>
                      <a:pt x="31" y="12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0" y="33"/>
                      <a:pt x="0" y="38"/>
                      <a:pt x="2" y="41"/>
                    </a:cubicBezTo>
                    <a:cubicBezTo>
                      <a:pt x="85" y="160"/>
                      <a:pt x="85" y="160"/>
                      <a:pt x="85" y="160"/>
                    </a:cubicBezTo>
                    <a:cubicBezTo>
                      <a:pt x="88" y="163"/>
                      <a:pt x="92" y="164"/>
                      <a:pt x="96" y="16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27"/>
              <p:cNvSpPr/>
              <p:nvPr/>
            </p:nvSpPr>
            <p:spPr>
              <a:xfrm>
                <a:off x="5795710" y="2797833"/>
                <a:ext cx="178727" cy="385380"/>
              </a:xfrm>
              <a:custGeom>
                <a:rect b="b" l="l" r="r" t="t"/>
                <a:pathLst>
                  <a:path extrusionOk="0" h="58" w="27">
                    <a:moveTo>
                      <a:pt x="14" y="0"/>
                    </a:moveTo>
                    <a:cubicBezTo>
                      <a:pt x="15" y="1"/>
                      <a:pt x="17" y="2"/>
                      <a:pt x="18" y="4"/>
                    </a:cubicBezTo>
                    <a:cubicBezTo>
                      <a:pt x="19" y="5"/>
                      <a:pt x="20" y="6"/>
                      <a:pt x="21" y="7"/>
                    </a:cubicBezTo>
                    <a:cubicBezTo>
                      <a:pt x="22" y="10"/>
                      <a:pt x="24" y="12"/>
                      <a:pt x="25" y="15"/>
                    </a:cubicBezTo>
                    <a:cubicBezTo>
                      <a:pt x="27" y="19"/>
                      <a:pt x="27" y="24"/>
                      <a:pt x="27" y="29"/>
                    </a:cubicBezTo>
                    <a:cubicBezTo>
                      <a:pt x="27" y="34"/>
                      <a:pt x="27" y="39"/>
                      <a:pt x="24" y="44"/>
                    </a:cubicBezTo>
                    <a:cubicBezTo>
                      <a:pt x="23" y="46"/>
                      <a:pt x="22" y="48"/>
                      <a:pt x="20" y="51"/>
                    </a:cubicBezTo>
                    <a:cubicBezTo>
                      <a:pt x="19" y="52"/>
                      <a:pt x="18" y="53"/>
                      <a:pt x="17" y="54"/>
                    </a:cubicBezTo>
                    <a:cubicBezTo>
                      <a:pt x="16" y="56"/>
                      <a:pt x="15" y="57"/>
                      <a:pt x="13" y="58"/>
                    </a:cubicBezTo>
                    <a:cubicBezTo>
                      <a:pt x="12" y="57"/>
                      <a:pt x="11" y="56"/>
                      <a:pt x="10" y="54"/>
                    </a:cubicBezTo>
                    <a:cubicBezTo>
                      <a:pt x="8" y="53"/>
                      <a:pt x="8" y="52"/>
                      <a:pt x="7" y="51"/>
                    </a:cubicBezTo>
                    <a:cubicBezTo>
                      <a:pt x="5" y="48"/>
                      <a:pt x="4" y="46"/>
                      <a:pt x="3" y="43"/>
                    </a:cubicBezTo>
                    <a:cubicBezTo>
                      <a:pt x="1" y="39"/>
                      <a:pt x="0" y="34"/>
                      <a:pt x="0" y="29"/>
                    </a:cubicBezTo>
                    <a:cubicBezTo>
                      <a:pt x="0" y="24"/>
                      <a:pt x="1" y="19"/>
                      <a:pt x="3" y="14"/>
                    </a:cubicBezTo>
                    <a:cubicBezTo>
                      <a:pt x="4" y="12"/>
                      <a:pt x="5" y="10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1" y="2"/>
                      <a:pt x="12" y="1"/>
                      <a:pt x="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27"/>
              <p:cNvSpPr/>
              <p:nvPr/>
            </p:nvSpPr>
            <p:spPr>
              <a:xfrm>
                <a:off x="5468974" y="2552084"/>
                <a:ext cx="360247" cy="206653"/>
              </a:xfrm>
              <a:custGeom>
                <a:rect b="b" l="l" r="r" t="t"/>
                <a:pathLst>
                  <a:path extrusionOk="0" h="31" w="54">
                    <a:moveTo>
                      <a:pt x="54" y="25"/>
                    </a:moveTo>
                    <a:cubicBezTo>
                      <a:pt x="54" y="23"/>
                      <a:pt x="53" y="22"/>
                      <a:pt x="52" y="20"/>
                    </a:cubicBezTo>
                    <a:cubicBezTo>
                      <a:pt x="52" y="19"/>
                      <a:pt x="51" y="17"/>
                      <a:pt x="50" y="16"/>
                    </a:cubicBezTo>
                    <a:cubicBezTo>
                      <a:pt x="48" y="14"/>
                      <a:pt x="46" y="12"/>
                      <a:pt x="44" y="10"/>
                    </a:cubicBezTo>
                    <a:cubicBezTo>
                      <a:pt x="41" y="6"/>
                      <a:pt x="36" y="4"/>
                      <a:pt x="32" y="2"/>
                    </a:cubicBezTo>
                    <a:cubicBezTo>
                      <a:pt x="27" y="1"/>
                      <a:pt x="22" y="0"/>
                      <a:pt x="17" y="0"/>
                    </a:cubicBezTo>
                    <a:cubicBezTo>
                      <a:pt x="15" y="0"/>
                      <a:pt x="12" y="1"/>
                      <a:pt x="9" y="2"/>
                    </a:cubicBezTo>
                    <a:cubicBezTo>
                      <a:pt x="8" y="2"/>
                      <a:pt x="6" y="2"/>
                      <a:pt x="5" y="3"/>
                    </a:cubicBezTo>
                    <a:cubicBezTo>
                      <a:pt x="3" y="4"/>
                      <a:pt x="2" y="5"/>
                      <a:pt x="0" y="6"/>
                    </a:cubicBezTo>
                    <a:cubicBezTo>
                      <a:pt x="1" y="7"/>
                      <a:pt x="1" y="9"/>
                      <a:pt x="2" y="10"/>
                    </a:cubicBezTo>
                    <a:cubicBezTo>
                      <a:pt x="3" y="12"/>
                      <a:pt x="4" y="13"/>
                      <a:pt x="4" y="14"/>
                    </a:cubicBezTo>
                    <a:cubicBezTo>
                      <a:pt x="6" y="17"/>
                      <a:pt x="8" y="19"/>
                      <a:pt x="10" y="21"/>
                    </a:cubicBezTo>
                    <a:cubicBezTo>
                      <a:pt x="14" y="24"/>
                      <a:pt x="18" y="27"/>
                      <a:pt x="23" y="28"/>
                    </a:cubicBezTo>
                    <a:cubicBezTo>
                      <a:pt x="27" y="30"/>
                      <a:pt x="32" y="31"/>
                      <a:pt x="37" y="30"/>
                    </a:cubicBezTo>
                    <a:cubicBezTo>
                      <a:pt x="40" y="30"/>
                      <a:pt x="43" y="30"/>
                      <a:pt x="45" y="29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6"/>
                      <a:pt x="54" y="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27"/>
              <p:cNvSpPr/>
              <p:nvPr/>
            </p:nvSpPr>
            <p:spPr>
              <a:xfrm>
                <a:off x="6264868" y="2465512"/>
                <a:ext cx="259713" cy="544560"/>
              </a:xfrm>
              <a:custGeom>
                <a:rect b="b" l="l" r="r" t="t"/>
                <a:pathLst>
                  <a:path extrusionOk="0" h="82" w="39">
                    <a:moveTo>
                      <a:pt x="19" y="0"/>
                    </a:moveTo>
                    <a:cubicBezTo>
                      <a:pt x="22" y="2"/>
                      <a:pt x="23" y="3"/>
                      <a:pt x="25" y="5"/>
                    </a:cubicBezTo>
                    <a:cubicBezTo>
                      <a:pt x="26" y="7"/>
                      <a:pt x="28" y="9"/>
                      <a:pt x="29" y="10"/>
                    </a:cubicBezTo>
                    <a:cubicBezTo>
                      <a:pt x="31" y="14"/>
                      <a:pt x="33" y="17"/>
                      <a:pt x="35" y="20"/>
                    </a:cubicBezTo>
                    <a:cubicBezTo>
                      <a:pt x="38" y="27"/>
                      <a:pt x="39" y="34"/>
                      <a:pt x="39" y="41"/>
                    </a:cubicBezTo>
                    <a:cubicBezTo>
                      <a:pt x="39" y="48"/>
                      <a:pt x="37" y="55"/>
                      <a:pt x="34" y="61"/>
                    </a:cubicBezTo>
                    <a:cubicBezTo>
                      <a:pt x="33" y="65"/>
                      <a:pt x="31" y="68"/>
                      <a:pt x="29" y="72"/>
                    </a:cubicBezTo>
                    <a:cubicBezTo>
                      <a:pt x="27" y="73"/>
                      <a:pt x="26" y="75"/>
                      <a:pt x="24" y="77"/>
                    </a:cubicBezTo>
                    <a:cubicBezTo>
                      <a:pt x="23" y="78"/>
                      <a:pt x="21" y="80"/>
                      <a:pt x="19" y="82"/>
                    </a:cubicBezTo>
                    <a:cubicBezTo>
                      <a:pt x="17" y="80"/>
                      <a:pt x="15" y="78"/>
                      <a:pt x="13" y="77"/>
                    </a:cubicBezTo>
                    <a:cubicBezTo>
                      <a:pt x="12" y="75"/>
                      <a:pt x="11" y="73"/>
                      <a:pt x="9" y="71"/>
                    </a:cubicBezTo>
                    <a:cubicBezTo>
                      <a:pt x="7" y="68"/>
                      <a:pt x="5" y="65"/>
                      <a:pt x="4" y="61"/>
                    </a:cubicBezTo>
                    <a:cubicBezTo>
                      <a:pt x="1" y="54"/>
                      <a:pt x="0" y="48"/>
                      <a:pt x="0" y="41"/>
                    </a:cubicBezTo>
                    <a:cubicBezTo>
                      <a:pt x="0" y="34"/>
                      <a:pt x="1" y="27"/>
                      <a:pt x="4" y="20"/>
                    </a:cubicBezTo>
                    <a:cubicBezTo>
                      <a:pt x="5" y="17"/>
                      <a:pt x="7" y="13"/>
                      <a:pt x="10" y="10"/>
                    </a:cubicBezTo>
                    <a:cubicBezTo>
                      <a:pt x="11" y="8"/>
                      <a:pt x="12" y="7"/>
                      <a:pt x="14" y="5"/>
                    </a:cubicBezTo>
                    <a:cubicBezTo>
                      <a:pt x="16" y="3"/>
                      <a:pt x="17" y="2"/>
                      <a:pt x="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27"/>
              <p:cNvSpPr/>
              <p:nvPr/>
            </p:nvSpPr>
            <p:spPr>
              <a:xfrm>
                <a:off x="5820843" y="2124813"/>
                <a:ext cx="511048" cy="287640"/>
              </a:xfrm>
              <a:custGeom>
                <a:rect b="b" l="l" r="r" t="t"/>
                <a:pathLst>
                  <a:path extrusionOk="0" h="43" w="77">
                    <a:moveTo>
                      <a:pt x="77" y="35"/>
                    </a:moveTo>
                    <a:cubicBezTo>
                      <a:pt x="76" y="33"/>
                      <a:pt x="75" y="30"/>
                      <a:pt x="74" y="28"/>
                    </a:cubicBezTo>
                    <a:cubicBezTo>
                      <a:pt x="73" y="26"/>
                      <a:pt x="71" y="24"/>
                      <a:pt x="70" y="23"/>
                    </a:cubicBezTo>
                    <a:cubicBezTo>
                      <a:pt x="68" y="19"/>
                      <a:pt x="65" y="16"/>
                      <a:pt x="63" y="14"/>
                    </a:cubicBezTo>
                    <a:cubicBezTo>
                      <a:pt x="57" y="9"/>
                      <a:pt x="51" y="5"/>
                      <a:pt x="45" y="3"/>
                    </a:cubicBezTo>
                    <a:cubicBezTo>
                      <a:pt x="38" y="1"/>
                      <a:pt x="31" y="0"/>
                      <a:pt x="24" y="0"/>
                    </a:cubicBezTo>
                    <a:cubicBezTo>
                      <a:pt x="20" y="0"/>
                      <a:pt x="17" y="1"/>
                      <a:pt x="12" y="2"/>
                    </a:cubicBezTo>
                    <a:cubicBezTo>
                      <a:pt x="10" y="3"/>
                      <a:pt x="8" y="3"/>
                      <a:pt x="6" y="4"/>
                    </a:cubicBezTo>
                    <a:cubicBezTo>
                      <a:pt x="4" y="5"/>
                      <a:pt x="2" y="6"/>
                      <a:pt x="0" y="8"/>
                    </a:cubicBezTo>
                    <a:cubicBezTo>
                      <a:pt x="1" y="10"/>
                      <a:pt x="2" y="12"/>
                      <a:pt x="3" y="14"/>
                    </a:cubicBezTo>
                    <a:cubicBezTo>
                      <a:pt x="4" y="16"/>
                      <a:pt x="5" y="18"/>
                      <a:pt x="6" y="20"/>
                    </a:cubicBezTo>
                    <a:cubicBezTo>
                      <a:pt x="8" y="23"/>
                      <a:pt x="11" y="26"/>
                      <a:pt x="14" y="29"/>
                    </a:cubicBezTo>
                    <a:cubicBezTo>
                      <a:pt x="19" y="34"/>
                      <a:pt x="25" y="37"/>
                      <a:pt x="32" y="40"/>
                    </a:cubicBezTo>
                    <a:cubicBezTo>
                      <a:pt x="38" y="42"/>
                      <a:pt x="45" y="43"/>
                      <a:pt x="52" y="43"/>
                    </a:cubicBezTo>
                    <a:cubicBezTo>
                      <a:pt x="56" y="42"/>
                      <a:pt x="60" y="42"/>
                      <a:pt x="64" y="41"/>
                    </a:cubicBezTo>
                    <a:cubicBezTo>
                      <a:pt x="66" y="40"/>
                      <a:pt x="68" y="39"/>
                      <a:pt x="70" y="39"/>
                    </a:cubicBezTo>
                    <a:cubicBezTo>
                      <a:pt x="72" y="38"/>
                      <a:pt x="74" y="37"/>
                      <a:pt x="77" y="3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27"/>
              <p:cNvSpPr/>
              <p:nvPr/>
            </p:nvSpPr>
            <p:spPr>
              <a:xfrm>
                <a:off x="5689591" y="1932124"/>
                <a:ext cx="1337660" cy="952281"/>
              </a:xfrm>
              <a:custGeom>
                <a:rect b="b" l="l" r="r" t="t"/>
                <a:pathLst>
                  <a:path extrusionOk="0" h="143" w="202">
                    <a:moveTo>
                      <a:pt x="199" y="1"/>
                    </a:moveTo>
                    <a:cubicBezTo>
                      <a:pt x="198" y="2"/>
                      <a:pt x="196" y="4"/>
                      <a:pt x="194" y="5"/>
                    </a:cubicBezTo>
                    <a:cubicBezTo>
                      <a:pt x="189" y="8"/>
                      <a:pt x="184" y="12"/>
                      <a:pt x="180" y="15"/>
                    </a:cubicBezTo>
                    <a:cubicBezTo>
                      <a:pt x="173" y="20"/>
                      <a:pt x="165" y="25"/>
                      <a:pt x="158" y="30"/>
                    </a:cubicBezTo>
                    <a:cubicBezTo>
                      <a:pt x="150" y="36"/>
                      <a:pt x="141" y="42"/>
                      <a:pt x="132" y="48"/>
                    </a:cubicBezTo>
                    <a:cubicBezTo>
                      <a:pt x="123" y="55"/>
                      <a:pt x="113" y="61"/>
                      <a:pt x="104" y="68"/>
                    </a:cubicBezTo>
                    <a:cubicBezTo>
                      <a:pt x="94" y="75"/>
                      <a:pt x="85" y="81"/>
                      <a:pt x="75" y="88"/>
                    </a:cubicBezTo>
                    <a:cubicBezTo>
                      <a:pt x="66" y="94"/>
                      <a:pt x="57" y="101"/>
                      <a:pt x="48" y="107"/>
                    </a:cubicBezTo>
                    <a:cubicBezTo>
                      <a:pt x="41" y="112"/>
                      <a:pt x="33" y="117"/>
                      <a:pt x="26" y="123"/>
                    </a:cubicBezTo>
                    <a:cubicBezTo>
                      <a:pt x="20" y="126"/>
                      <a:pt x="15" y="130"/>
                      <a:pt x="9" y="134"/>
                    </a:cubicBezTo>
                    <a:cubicBezTo>
                      <a:pt x="7" y="136"/>
                      <a:pt x="4" y="138"/>
                      <a:pt x="2" y="139"/>
                    </a:cubicBezTo>
                    <a:cubicBezTo>
                      <a:pt x="1" y="140"/>
                      <a:pt x="1" y="140"/>
                      <a:pt x="1" y="140"/>
                    </a:cubicBezTo>
                    <a:cubicBezTo>
                      <a:pt x="0" y="140"/>
                      <a:pt x="1" y="143"/>
                      <a:pt x="2" y="142"/>
                    </a:cubicBezTo>
                    <a:cubicBezTo>
                      <a:pt x="4" y="140"/>
                      <a:pt x="6" y="139"/>
                      <a:pt x="8" y="138"/>
                    </a:cubicBezTo>
                    <a:cubicBezTo>
                      <a:pt x="13" y="135"/>
                      <a:pt x="17" y="131"/>
                      <a:pt x="22" y="128"/>
                    </a:cubicBezTo>
                    <a:cubicBezTo>
                      <a:pt x="29" y="123"/>
                      <a:pt x="36" y="118"/>
                      <a:pt x="43" y="113"/>
                    </a:cubicBezTo>
                    <a:cubicBezTo>
                      <a:pt x="52" y="107"/>
                      <a:pt x="61" y="101"/>
                      <a:pt x="69" y="95"/>
                    </a:cubicBezTo>
                    <a:cubicBezTo>
                      <a:pt x="79" y="88"/>
                      <a:pt x="88" y="82"/>
                      <a:pt x="98" y="75"/>
                    </a:cubicBezTo>
                    <a:cubicBezTo>
                      <a:pt x="108" y="68"/>
                      <a:pt x="117" y="61"/>
                      <a:pt x="127" y="55"/>
                    </a:cubicBezTo>
                    <a:cubicBezTo>
                      <a:pt x="136" y="48"/>
                      <a:pt x="145" y="42"/>
                      <a:pt x="154" y="36"/>
                    </a:cubicBezTo>
                    <a:cubicBezTo>
                      <a:pt x="161" y="31"/>
                      <a:pt x="169" y="25"/>
                      <a:pt x="176" y="20"/>
                    </a:cubicBezTo>
                    <a:cubicBezTo>
                      <a:pt x="182" y="16"/>
                      <a:pt x="187" y="13"/>
                      <a:pt x="192" y="9"/>
                    </a:cubicBezTo>
                    <a:cubicBezTo>
                      <a:pt x="195" y="7"/>
                      <a:pt x="198" y="5"/>
                      <a:pt x="200" y="3"/>
                    </a:cubicBezTo>
                    <a:cubicBezTo>
                      <a:pt x="201" y="3"/>
                      <a:pt x="201" y="3"/>
                      <a:pt x="201" y="3"/>
                    </a:cubicBezTo>
                    <a:cubicBezTo>
                      <a:pt x="202" y="2"/>
                      <a:pt x="201" y="0"/>
                      <a:pt x="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27"/>
              <p:cNvSpPr/>
              <p:nvPr/>
            </p:nvSpPr>
            <p:spPr>
              <a:xfrm>
                <a:off x="5873903" y="2730811"/>
                <a:ext cx="19549" cy="245750"/>
              </a:xfrm>
              <a:custGeom>
                <a:rect b="b" l="l" r="r" t="t"/>
                <a:pathLst>
                  <a:path extrusionOk="0" h="37" w="3">
                    <a:moveTo>
                      <a:pt x="1" y="1"/>
                    </a:moveTo>
                    <a:cubicBezTo>
                      <a:pt x="1" y="11"/>
                      <a:pt x="1" y="21"/>
                      <a:pt x="0" y="31"/>
                    </a:cubicBezTo>
                    <a:cubicBezTo>
                      <a:pt x="0" y="32"/>
                      <a:pt x="0" y="34"/>
                      <a:pt x="0" y="35"/>
                    </a:cubicBezTo>
                    <a:cubicBezTo>
                      <a:pt x="0" y="37"/>
                      <a:pt x="3" y="37"/>
                      <a:pt x="3" y="35"/>
                    </a:cubicBezTo>
                    <a:cubicBezTo>
                      <a:pt x="3" y="25"/>
                      <a:pt x="3" y="15"/>
                      <a:pt x="3" y="5"/>
                    </a:cubicBezTo>
                    <a:cubicBezTo>
                      <a:pt x="3" y="4"/>
                      <a:pt x="3" y="3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27"/>
              <p:cNvSpPr/>
              <p:nvPr/>
            </p:nvSpPr>
            <p:spPr>
              <a:xfrm>
                <a:off x="5661665" y="2652617"/>
                <a:ext cx="231787" cy="97742"/>
              </a:xfrm>
              <a:custGeom>
                <a:rect b="b" l="l" r="r" t="t"/>
                <a:pathLst>
                  <a:path extrusionOk="0" h="15" w="35">
                    <a:moveTo>
                      <a:pt x="34" y="12"/>
                    </a:moveTo>
                    <a:cubicBezTo>
                      <a:pt x="25" y="9"/>
                      <a:pt x="15" y="5"/>
                      <a:pt x="6" y="2"/>
                    </a:cubicBezTo>
                    <a:cubicBezTo>
                      <a:pt x="5" y="2"/>
                      <a:pt x="4" y="1"/>
                      <a:pt x="2" y="1"/>
                    </a:cubicBezTo>
                    <a:cubicBezTo>
                      <a:pt x="1" y="0"/>
                      <a:pt x="0" y="2"/>
                      <a:pt x="2" y="3"/>
                    </a:cubicBezTo>
                    <a:cubicBezTo>
                      <a:pt x="11" y="6"/>
                      <a:pt x="20" y="9"/>
                      <a:pt x="29" y="13"/>
                    </a:cubicBezTo>
                    <a:cubicBezTo>
                      <a:pt x="31" y="13"/>
                      <a:pt x="32" y="14"/>
                      <a:pt x="33" y="14"/>
                    </a:cubicBezTo>
                    <a:cubicBezTo>
                      <a:pt x="35" y="15"/>
                      <a:pt x="35" y="13"/>
                      <a:pt x="34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27"/>
              <p:cNvSpPr/>
              <p:nvPr/>
            </p:nvSpPr>
            <p:spPr>
              <a:xfrm>
                <a:off x="6384949" y="2373357"/>
                <a:ext cx="13964" cy="245750"/>
              </a:xfrm>
              <a:custGeom>
                <a:rect b="b" l="l" r="r" t="t"/>
                <a:pathLst>
                  <a:path extrusionOk="0" h="37" w="2">
                    <a:moveTo>
                      <a:pt x="0" y="2"/>
                    </a:moveTo>
                    <a:cubicBezTo>
                      <a:pt x="0" y="12"/>
                      <a:pt x="0" y="22"/>
                      <a:pt x="0" y="31"/>
                    </a:cubicBezTo>
                    <a:cubicBezTo>
                      <a:pt x="0" y="33"/>
                      <a:pt x="0" y="34"/>
                      <a:pt x="0" y="36"/>
                    </a:cubicBezTo>
                    <a:cubicBezTo>
                      <a:pt x="0" y="37"/>
                      <a:pt x="2" y="37"/>
                      <a:pt x="2" y="36"/>
                    </a:cubicBezTo>
                    <a:cubicBezTo>
                      <a:pt x="2" y="26"/>
                      <a:pt x="2" y="16"/>
                      <a:pt x="2" y="6"/>
                    </a:cubicBezTo>
                    <a:cubicBezTo>
                      <a:pt x="2" y="5"/>
                      <a:pt x="2" y="3"/>
                      <a:pt x="2" y="2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27"/>
              <p:cNvSpPr/>
              <p:nvPr/>
            </p:nvSpPr>
            <p:spPr>
              <a:xfrm>
                <a:off x="6167126" y="2297955"/>
                <a:ext cx="237372" cy="94949"/>
              </a:xfrm>
              <a:custGeom>
                <a:rect b="b" l="l" r="r" t="t"/>
                <a:pathLst>
                  <a:path extrusionOk="0" h="14" w="36">
                    <a:moveTo>
                      <a:pt x="34" y="12"/>
                    </a:moveTo>
                    <a:cubicBezTo>
                      <a:pt x="25" y="8"/>
                      <a:pt x="16" y="5"/>
                      <a:pt x="6" y="2"/>
                    </a:cubicBezTo>
                    <a:cubicBezTo>
                      <a:pt x="5" y="1"/>
                      <a:pt x="4" y="1"/>
                      <a:pt x="2" y="0"/>
                    </a:cubicBezTo>
                    <a:cubicBezTo>
                      <a:pt x="1" y="0"/>
                      <a:pt x="0" y="2"/>
                      <a:pt x="2" y="2"/>
                    </a:cubicBezTo>
                    <a:cubicBezTo>
                      <a:pt x="11" y="6"/>
                      <a:pt x="20" y="9"/>
                      <a:pt x="30" y="12"/>
                    </a:cubicBezTo>
                    <a:cubicBezTo>
                      <a:pt x="31" y="13"/>
                      <a:pt x="32" y="13"/>
                      <a:pt x="34" y="14"/>
                    </a:cubicBezTo>
                    <a:cubicBezTo>
                      <a:pt x="35" y="14"/>
                      <a:pt x="36" y="12"/>
                      <a:pt x="34" y="1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28"/>
          <p:cNvGrpSpPr/>
          <p:nvPr/>
        </p:nvGrpSpPr>
        <p:grpSpPr>
          <a:xfrm>
            <a:off x="977300" y="3514863"/>
            <a:ext cx="1161648" cy="1628625"/>
            <a:chOff x="977300" y="3514863"/>
            <a:chExt cx="1161648" cy="1628625"/>
          </a:xfrm>
        </p:grpSpPr>
        <p:grpSp>
          <p:nvGrpSpPr>
            <p:cNvPr id="1923" name="Google Shape;1923;p28"/>
            <p:cNvGrpSpPr/>
            <p:nvPr/>
          </p:nvGrpSpPr>
          <p:grpSpPr>
            <a:xfrm>
              <a:off x="977300" y="3514863"/>
              <a:ext cx="539910" cy="1628625"/>
              <a:chOff x="8047400" y="2554475"/>
              <a:chExt cx="539910" cy="1628625"/>
            </a:xfrm>
          </p:grpSpPr>
          <p:sp>
            <p:nvSpPr>
              <p:cNvPr id="1924" name="Google Shape;1924;p28"/>
              <p:cNvSpPr/>
              <p:nvPr/>
            </p:nvSpPr>
            <p:spPr>
              <a:xfrm>
                <a:off x="8047400" y="2554475"/>
                <a:ext cx="539910" cy="1274344"/>
              </a:xfrm>
              <a:custGeom>
                <a:rect b="b" l="l" r="r" t="t"/>
                <a:pathLst>
                  <a:path extrusionOk="0" h="601" w="255">
                    <a:moveTo>
                      <a:pt x="232" y="405"/>
                    </a:moveTo>
                    <a:cubicBezTo>
                      <a:pt x="232" y="404"/>
                      <a:pt x="231" y="404"/>
                      <a:pt x="231" y="404"/>
                    </a:cubicBezTo>
                    <a:cubicBezTo>
                      <a:pt x="239" y="392"/>
                      <a:pt x="245" y="377"/>
                      <a:pt x="247" y="363"/>
                    </a:cubicBezTo>
                    <a:cubicBezTo>
                      <a:pt x="255" y="323"/>
                      <a:pt x="243" y="283"/>
                      <a:pt x="226" y="248"/>
                    </a:cubicBezTo>
                    <a:cubicBezTo>
                      <a:pt x="234" y="231"/>
                      <a:pt x="239" y="214"/>
                      <a:pt x="241" y="195"/>
                    </a:cubicBezTo>
                    <a:cubicBezTo>
                      <a:pt x="244" y="174"/>
                      <a:pt x="244" y="151"/>
                      <a:pt x="237" y="131"/>
                    </a:cubicBezTo>
                    <a:cubicBezTo>
                      <a:pt x="231" y="115"/>
                      <a:pt x="217" y="100"/>
                      <a:pt x="199" y="99"/>
                    </a:cubicBezTo>
                    <a:cubicBezTo>
                      <a:pt x="197" y="79"/>
                      <a:pt x="192" y="59"/>
                      <a:pt x="182" y="41"/>
                    </a:cubicBezTo>
                    <a:cubicBezTo>
                      <a:pt x="172" y="22"/>
                      <a:pt x="156" y="2"/>
                      <a:pt x="132" y="1"/>
                    </a:cubicBezTo>
                    <a:cubicBezTo>
                      <a:pt x="109" y="0"/>
                      <a:pt x="90" y="20"/>
                      <a:pt x="79" y="38"/>
                    </a:cubicBezTo>
                    <a:cubicBezTo>
                      <a:pt x="63" y="62"/>
                      <a:pt x="53" y="92"/>
                      <a:pt x="56" y="121"/>
                    </a:cubicBezTo>
                    <a:cubicBezTo>
                      <a:pt x="56" y="121"/>
                      <a:pt x="56" y="122"/>
                      <a:pt x="56" y="122"/>
                    </a:cubicBezTo>
                    <a:cubicBezTo>
                      <a:pt x="46" y="131"/>
                      <a:pt x="37" y="142"/>
                      <a:pt x="31" y="155"/>
                    </a:cubicBezTo>
                    <a:cubicBezTo>
                      <a:pt x="23" y="171"/>
                      <a:pt x="19" y="190"/>
                      <a:pt x="19" y="209"/>
                    </a:cubicBezTo>
                    <a:cubicBezTo>
                      <a:pt x="19" y="218"/>
                      <a:pt x="20" y="228"/>
                      <a:pt x="23" y="238"/>
                    </a:cubicBezTo>
                    <a:cubicBezTo>
                      <a:pt x="26" y="247"/>
                      <a:pt x="30" y="255"/>
                      <a:pt x="36" y="263"/>
                    </a:cubicBezTo>
                    <a:cubicBezTo>
                      <a:pt x="30" y="271"/>
                      <a:pt x="25" y="280"/>
                      <a:pt x="21" y="289"/>
                    </a:cubicBezTo>
                    <a:cubicBezTo>
                      <a:pt x="7" y="322"/>
                      <a:pt x="0" y="361"/>
                      <a:pt x="9" y="397"/>
                    </a:cubicBezTo>
                    <a:cubicBezTo>
                      <a:pt x="14" y="414"/>
                      <a:pt x="23" y="431"/>
                      <a:pt x="38" y="441"/>
                    </a:cubicBezTo>
                    <a:cubicBezTo>
                      <a:pt x="36" y="445"/>
                      <a:pt x="34" y="450"/>
                      <a:pt x="32" y="455"/>
                    </a:cubicBezTo>
                    <a:cubicBezTo>
                      <a:pt x="19" y="492"/>
                      <a:pt x="33" y="536"/>
                      <a:pt x="60" y="567"/>
                    </a:cubicBezTo>
                    <a:cubicBezTo>
                      <a:pt x="91" y="601"/>
                      <a:pt x="158" y="592"/>
                      <a:pt x="188" y="577"/>
                    </a:cubicBezTo>
                    <a:cubicBezTo>
                      <a:pt x="226" y="558"/>
                      <a:pt x="253" y="518"/>
                      <a:pt x="253" y="476"/>
                    </a:cubicBezTo>
                    <a:cubicBezTo>
                      <a:pt x="253" y="452"/>
                      <a:pt x="248" y="424"/>
                      <a:pt x="232" y="4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28"/>
              <p:cNvSpPr/>
              <p:nvPr/>
            </p:nvSpPr>
            <p:spPr>
              <a:xfrm>
                <a:off x="8161629" y="2987287"/>
                <a:ext cx="317699" cy="1195813"/>
              </a:xfrm>
              <a:custGeom>
                <a:rect b="b" l="l" r="r" t="t"/>
                <a:pathLst>
                  <a:path extrusionOk="0" h="1340" w="356">
                    <a:moveTo>
                      <a:pt x="190" y="511"/>
                    </a:moveTo>
                    <a:lnTo>
                      <a:pt x="190" y="368"/>
                    </a:lnTo>
                    <a:lnTo>
                      <a:pt x="303" y="218"/>
                    </a:lnTo>
                    <a:lnTo>
                      <a:pt x="185" y="342"/>
                    </a:lnTo>
                    <a:lnTo>
                      <a:pt x="182" y="342"/>
                    </a:lnTo>
                    <a:lnTo>
                      <a:pt x="149" y="237"/>
                    </a:lnTo>
                    <a:lnTo>
                      <a:pt x="209" y="9"/>
                    </a:lnTo>
                    <a:lnTo>
                      <a:pt x="142" y="216"/>
                    </a:lnTo>
                    <a:lnTo>
                      <a:pt x="69" y="0"/>
                    </a:lnTo>
                    <a:lnTo>
                      <a:pt x="166" y="363"/>
                    </a:lnTo>
                    <a:lnTo>
                      <a:pt x="166" y="508"/>
                    </a:lnTo>
                    <a:lnTo>
                      <a:pt x="0" y="342"/>
                    </a:lnTo>
                    <a:lnTo>
                      <a:pt x="166" y="544"/>
                    </a:lnTo>
                    <a:lnTo>
                      <a:pt x="166" y="720"/>
                    </a:lnTo>
                    <a:lnTo>
                      <a:pt x="9" y="556"/>
                    </a:lnTo>
                    <a:lnTo>
                      <a:pt x="166" y="746"/>
                    </a:lnTo>
                    <a:lnTo>
                      <a:pt x="166" y="1340"/>
                    </a:lnTo>
                    <a:lnTo>
                      <a:pt x="190" y="1340"/>
                    </a:lnTo>
                    <a:lnTo>
                      <a:pt x="190" y="746"/>
                    </a:lnTo>
                    <a:lnTo>
                      <a:pt x="346" y="556"/>
                    </a:lnTo>
                    <a:lnTo>
                      <a:pt x="190" y="720"/>
                    </a:lnTo>
                    <a:lnTo>
                      <a:pt x="190" y="546"/>
                    </a:lnTo>
                    <a:lnTo>
                      <a:pt x="356" y="342"/>
                    </a:lnTo>
                    <a:lnTo>
                      <a:pt x="190" y="51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6" name="Google Shape;1926;p28"/>
            <p:cNvGrpSpPr/>
            <p:nvPr/>
          </p:nvGrpSpPr>
          <p:grpSpPr>
            <a:xfrm>
              <a:off x="1697195" y="3514883"/>
              <a:ext cx="441754" cy="1332541"/>
              <a:chOff x="7543750" y="2554475"/>
              <a:chExt cx="539910" cy="1628625"/>
            </a:xfrm>
          </p:grpSpPr>
          <p:sp>
            <p:nvSpPr>
              <p:cNvPr id="1927" name="Google Shape;1927;p28"/>
              <p:cNvSpPr/>
              <p:nvPr/>
            </p:nvSpPr>
            <p:spPr>
              <a:xfrm>
                <a:off x="7543750" y="2554475"/>
                <a:ext cx="539910" cy="1274344"/>
              </a:xfrm>
              <a:custGeom>
                <a:rect b="b" l="l" r="r" t="t"/>
                <a:pathLst>
                  <a:path extrusionOk="0" h="601" w="255">
                    <a:moveTo>
                      <a:pt x="232" y="405"/>
                    </a:moveTo>
                    <a:cubicBezTo>
                      <a:pt x="232" y="404"/>
                      <a:pt x="231" y="404"/>
                      <a:pt x="231" y="404"/>
                    </a:cubicBezTo>
                    <a:cubicBezTo>
                      <a:pt x="239" y="392"/>
                      <a:pt x="245" y="377"/>
                      <a:pt x="247" y="363"/>
                    </a:cubicBezTo>
                    <a:cubicBezTo>
                      <a:pt x="255" y="323"/>
                      <a:pt x="243" y="283"/>
                      <a:pt x="226" y="248"/>
                    </a:cubicBezTo>
                    <a:cubicBezTo>
                      <a:pt x="234" y="231"/>
                      <a:pt x="239" y="214"/>
                      <a:pt x="241" y="195"/>
                    </a:cubicBezTo>
                    <a:cubicBezTo>
                      <a:pt x="244" y="174"/>
                      <a:pt x="244" y="151"/>
                      <a:pt x="237" y="131"/>
                    </a:cubicBezTo>
                    <a:cubicBezTo>
                      <a:pt x="231" y="115"/>
                      <a:pt x="217" y="100"/>
                      <a:pt x="199" y="99"/>
                    </a:cubicBezTo>
                    <a:cubicBezTo>
                      <a:pt x="197" y="79"/>
                      <a:pt x="192" y="59"/>
                      <a:pt x="182" y="41"/>
                    </a:cubicBezTo>
                    <a:cubicBezTo>
                      <a:pt x="172" y="22"/>
                      <a:pt x="156" y="2"/>
                      <a:pt x="132" y="1"/>
                    </a:cubicBezTo>
                    <a:cubicBezTo>
                      <a:pt x="109" y="0"/>
                      <a:pt x="90" y="20"/>
                      <a:pt x="79" y="38"/>
                    </a:cubicBezTo>
                    <a:cubicBezTo>
                      <a:pt x="63" y="62"/>
                      <a:pt x="53" y="92"/>
                      <a:pt x="56" y="121"/>
                    </a:cubicBezTo>
                    <a:cubicBezTo>
                      <a:pt x="56" y="121"/>
                      <a:pt x="56" y="122"/>
                      <a:pt x="56" y="122"/>
                    </a:cubicBezTo>
                    <a:cubicBezTo>
                      <a:pt x="46" y="131"/>
                      <a:pt x="37" y="142"/>
                      <a:pt x="31" y="155"/>
                    </a:cubicBezTo>
                    <a:cubicBezTo>
                      <a:pt x="23" y="171"/>
                      <a:pt x="19" y="190"/>
                      <a:pt x="19" y="209"/>
                    </a:cubicBezTo>
                    <a:cubicBezTo>
                      <a:pt x="19" y="218"/>
                      <a:pt x="20" y="228"/>
                      <a:pt x="23" y="238"/>
                    </a:cubicBezTo>
                    <a:cubicBezTo>
                      <a:pt x="26" y="247"/>
                      <a:pt x="30" y="255"/>
                      <a:pt x="36" y="263"/>
                    </a:cubicBezTo>
                    <a:cubicBezTo>
                      <a:pt x="30" y="271"/>
                      <a:pt x="25" y="280"/>
                      <a:pt x="21" y="289"/>
                    </a:cubicBezTo>
                    <a:cubicBezTo>
                      <a:pt x="7" y="322"/>
                      <a:pt x="0" y="361"/>
                      <a:pt x="9" y="397"/>
                    </a:cubicBezTo>
                    <a:cubicBezTo>
                      <a:pt x="14" y="414"/>
                      <a:pt x="23" y="431"/>
                      <a:pt x="38" y="441"/>
                    </a:cubicBezTo>
                    <a:cubicBezTo>
                      <a:pt x="36" y="445"/>
                      <a:pt x="34" y="450"/>
                      <a:pt x="32" y="455"/>
                    </a:cubicBezTo>
                    <a:cubicBezTo>
                      <a:pt x="19" y="492"/>
                      <a:pt x="33" y="536"/>
                      <a:pt x="60" y="567"/>
                    </a:cubicBezTo>
                    <a:cubicBezTo>
                      <a:pt x="91" y="601"/>
                      <a:pt x="158" y="592"/>
                      <a:pt x="188" y="577"/>
                    </a:cubicBezTo>
                    <a:cubicBezTo>
                      <a:pt x="226" y="558"/>
                      <a:pt x="253" y="518"/>
                      <a:pt x="253" y="476"/>
                    </a:cubicBezTo>
                    <a:cubicBezTo>
                      <a:pt x="253" y="452"/>
                      <a:pt x="248" y="424"/>
                      <a:pt x="232" y="4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28"/>
              <p:cNvSpPr/>
              <p:nvPr/>
            </p:nvSpPr>
            <p:spPr>
              <a:xfrm>
                <a:off x="7657979" y="2987287"/>
                <a:ext cx="317699" cy="1195813"/>
              </a:xfrm>
              <a:custGeom>
                <a:rect b="b" l="l" r="r" t="t"/>
                <a:pathLst>
                  <a:path extrusionOk="0" h="1340" w="356">
                    <a:moveTo>
                      <a:pt x="190" y="511"/>
                    </a:moveTo>
                    <a:lnTo>
                      <a:pt x="190" y="368"/>
                    </a:lnTo>
                    <a:lnTo>
                      <a:pt x="303" y="218"/>
                    </a:lnTo>
                    <a:lnTo>
                      <a:pt x="185" y="342"/>
                    </a:lnTo>
                    <a:lnTo>
                      <a:pt x="182" y="342"/>
                    </a:lnTo>
                    <a:lnTo>
                      <a:pt x="149" y="237"/>
                    </a:lnTo>
                    <a:lnTo>
                      <a:pt x="209" y="9"/>
                    </a:lnTo>
                    <a:lnTo>
                      <a:pt x="142" y="216"/>
                    </a:lnTo>
                    <a:lnTo>
                      <a:pt x="69" y="0"/>
                    </a:lnTo>
                    <a:lnTo>
                      <a:pt x="166" y="363"/>
                    </a:lnTo>
                    <a:lnTo>
                      <a:pt x="166" y="508"/>
                    </a:lnTo>
                    <a:lnTo>
                      <a:pt x="0" y="342"/>
                    </a:lnTo>
                    <a:lnTo>
                      <a:pt x="166" y="544"/>
                    </a:lnTo>
                    <a:lnTo>
                      <a:pt x="166" y="720"/>
                    </a:lnTo>
                    <a:lnTo>
                      <a:pt x="9" y="556"/>
                    </a:lnTo>
                    <a:lnTo>
                      <a:pt x="166" y="746"/>
                    </a:lnTo>
                    <a:lnTo>
                      <a:pt x="166" y="1340"/>
                    </a:lnTo>
                    <a:lnTo>
                      <a:pt x="190" y="1340"/>
                    </a:lnTo>
                    <a:lnTo>
                      <a:pt x="190" y="746"/>
                    </a:lnTo>
                    <a:lnTo>
                      <a:pt x="346" y="556"/>
                    </a:lnTo>
                    <a:lnTo>
                      <a:pt x="190" y="720"/>
                    </a:lnTo>
                    <a:lnTo>
                      <a:pt x="190" y="546"/>
                    </a:lnTo>
                    <a:lnTo>
                      <a:pt x="356" y="342"/>
                    </a:lnTo>
                    <a:lnTo>
                      <a:pt x="190" y="51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29" name="Google Shape;1929;p28"/>
          <p:cNvGrpSpPr/>
          <p:nvPr/>
        </p:nvGrpSpPr>
        <p:grpSpPr>
          <a:xfrm>
            <a:off x="-1782190" y="-2020701"/>
            <a:ext cx="13016954" cy="7654720"/>
            <a:chOff x="-1782190" y="-2020701"/>
            <a:chExt cx="13016954" cy="7654720"/>
          </a:xfrm>
        </p:grpSpPr>
        <p:sp>
          <p:nvSpPr>
            <p:cNvPr id="1930" name="Google Shape;1930;p28"/>
            <p:cNvSpPr/>
            <p:nvPr/>
          </p:nvSpPr>
          <p:spPr>
            <a:xfrm rot="7896899">
              <a:off x="-1481194" y="2841608"/>
              <a:ext cx="2838910" cy="208061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28"/>
            <p:cNvSpPr/>
            <p:nvPr/>
          </p:nvSpPr>
          <p:spPr>
            <a:xfrm rot="-7200479">
              <a:off x="7175473" y="-1070716"/>
              <a:ext cx="3803009" cy="2787229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2" name="Google Shape;1932;p28"/>
          <p:cNvGrpSpPr/>
          <p:nvPr/>
        </p:nvGrpSpPr>
        <p:grpSpPr>
          <a:xfrm>
            <a:off x="-989622" y="4198970"/>
            <a:ext cx="4508458" cy="1702115"/>
            <a:chOff x="-989622" y="4198970"/>
            <a:chExt cx="4508458" cy="1702115"/>
          </a:xfrm>
        </p:grpSpPr>
        <p:grpSp>
          <p:nvGrpSpPr>
            <p:cNvPr id="1933" name="Google Shape;1933;p28"/>
            <p:cNvGrpSpPr/>
            <p:nvPr/>
          </p:nvGrpSpPr>
          <p:grpSpPr>
            <a:xfrm>
              <a:off x="805364" y="4800933"/>
              <a:ext cx="2713473" cy="1100152"/>
              <a:chOff x="3616175" y="871400"/>
              <a:chExt cx="4165601" cy="1065213"/>
            </a:xfrm>
          </p:grpSpPr>
          <p:sp>
            <p:nvSpPr>
              <p:cNvPr id="1934" name="Google Shape;1934;p28"/>
              <p:cNvSpPr/>
              <p:nvPr/>
            </p:nvSpPr>
            <p:spPr>
              <a:xfrm>
                <a:off x="3616175" y="871400"/>
                <a:ext cx="4165601" cy="730250"/>
              </a:xfrm>
              <a:custGeom>
                <a:rect b="b" l="l" r="r" t="t"/>
                <a:pathLst>
                  <a:path extrusionOk="0" h="338" w="1931">
                    <a:moveTo>
                      <a:pt x="1931" y="338"/>
                    </a:moveTo>
                    <a:cubicBezTo>
                      <a:pt x="1931" y="338"/>
                      <a:pt x="1631" y="0"/>
                      <a:pt x="986" y="0"/>
                    </a:cubicBezTo>
                    <a:cubicBezTo>
                      <a:pt x="341" y="0"/>
                      <a:pt x="0" y="338"/>
                      <a:pt x="0" y="338"/>
                    </a:cubicBezTo>
                    <a:lnTo>
                      <a:pt x="1931" y="33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28"/>
              <p:cNvSpPr/>
              <p:nvPr/>
            </p:nvSpPr>
            <p:spPr>
              <a:xfrm>
                <a:off x="4946500" y="1566725"/>
                <a:ext cx="1266825" cy="369888"/>
              </a:xfrm>
              <a:custGeom>
                <a:rect b="b" l="l" r="r" t="t"/>
                <a:pathLst>
                  <a:path extrusionOk="0" h="171" w="587">
                    <a:moveTo>
                      <a:pt x="18" y="171"/>
                    </a:moveTo>
                    <a:cubicBezTo>
                      <a:pt x="6" y="169"/>
                      <a:pt x="0" y="161"/>
                      <a:pt x="1" y="149"/>
                    </a:cubicBezTo>
                    <a:cubicBezTo>
                      <a:pt x="3" y="126"/>
                      <a:pt x="29" y="89"/>
                      <a:pt x="82" y="57"/>
                    </a:cubicBezTo>
                    <a:cubicBezTo>
                      <a:pt x="124" y="31"/>
                      <a:pt x="198" y="0"/>
                      <a:pt x="308" y="0"/>
                    </a:cubicBezTo>
                    <a:cubicBezTo>
                      <a:pt x="308" y="0"/>
                      <a:pt x="308" y="0"/>
                      <a:pt x="309" y="0"/>
                    </a:cubicBezTo>
                    <a:cubicBezTo>
                      <a:pt x="514" y="1"/>
                      <a:pt x="587" y="167"/>
                      <a:pt x="587" y="169"/>
                    </a:cubicBezTo>
                    <a:cubicBezTo>
                      <a:pt x="584" y="170"/>
                      <a:pt x="584" y="170"/>
                      <a:pt x="584" y="170"/>
                    </a:cubicBezTo>
                    <a:cubicBezTo>
                      <a:pt x="583" y="169"/>
                      <a:pt x="512" y="4"/>
                      <a:pt x="309" y="3"/>
                    </a:cubicBezTo>
                    <a:cubicBezTo>
                      <a:pt x="308" y="3"/>
                      <a:pt x="308" y="3"/>
                      <a:pt x="308" y="3"/>
                    </a:cubicBezTo>
                    <a:cubicBezTo>
                      <a:pt x="199" y="3"/>
                      <a:pt x="126" y="34"/>
                      <a:pt x="84" y="60"/>
                    </a:cubicBezTo>
                    <a:cubicBezTo>
                      <a:pt x="32" y="91"/>
                      <a:pt x="6" y="128"/>
                      <a:pt x="5" y="149"/>
                    </a:cubicBezTo>
                    <a:cubicBezTo>
                      <a:pt x="4" y="156"/>
                      <a:pt x="6" y="166"/>
                      <a:pt x="19" y="168"/>
                    </a:cubicBezTo>
                    <a:lnTo>
                      <a:pt x="18" y="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28"/>
              <p:cNvSpPr/>
              <p:nvPr/>
            </p:nvSpPr>
            <p:spPr>
              <a:xfrm>
                <a:off x="4765525" y="1466713"/>
                <a:ext cx="1671638" cy="422275"/>
              </a:xfrm>
              <a:custGeom>
                <a:rect b="b" l="l" r="r" t="t"/>
                <a:pathLst>
                  <a:path extrusionOk="0" h="195" w="775">
                    <a:moveTo>
                      <a:pt x="11" y="195"/>
                    </a:moveTo>
                    <a:cubicBezTo>
                      <a:pt x="4" y="194"/>
                      <a:pt x="0" y="189"/>
                      <a:pt x="0" y="180"/>
                    </a:cubicBezTo>
                    <a:cubicBezTo>
                      <a:pt x="4" y="138"/>
                      <a:pt x="135" y="0"/>
                      <a:pt x="400" y="0"/>
                    </a:cubicBezTo>
                    <a:cubicBezTo>
                      <a:pt x="401" y="0"/>
                      <a:pt x="401" y="0"/>
                      <a:pt x="401" y="0"/>
                    </a:cubicBezTo>
                    <a:cubicBezTo>
                      <a:pt x="541" y="0"/>
                      <a:pt x="635" y="52"/>
                      <a:pt x="690" y="96"/>
                    </a:cubicBezTo>
                    <a:cubicBezTo>
                      <a:pt x="749" y="144"/>
                      <a:pt x="775" y="192"/>
                      <a:pt x="775" y="193"/>
                    </a:cubicBezTo>
                    <a:cubicBezTo>
                      <a:pt x="772" y="194"/>
                      <a:pt x="772" y="194"/>
                      <a:pt x="772" y="194"/>
                    </a:cubicBezTo>
                    <a:cubicBezTo>
                      <a:pt x="772" y="194"/>
                      <a:pt x="746" y="146"/>
                      <a:pt x="687" y="99"/>
                    </a:cubicBezTo>
                    <a:cubicBezTo>
                      <a:pt x="633" y="55"/>
                      <a:pt x="540" y="3"/>
                      <a:pt x="401" y="3"/>
                    </a:cubicBezTo>
                    <a:cubicBezTo>
                      <a:pt x="401" y="3"/>
                      <a:pt x="401" y="3"/>
                      <a:pt x="400" y="3"/>
                    </a:cubicBezTo>
                    <a:cubicBezTo>
                      <a:pt x="137" y="3"/>
                      <a:pt x="7" y="139"/>
                      <a:pt x="4" y="180"/>
                    </a:cubicBezTo>
                    <a:cubicBezTo>
                      <a:pt x="3" y="187"/>
                      <a:pt x="6" y="191"/>
                      <a:pt x="12" y="192"/>
                    </a:cubicBezTo>
                    <a:lnTo>
                      <a:pt x="11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28"/>
              <p:cNvSpPr/>
              <p:nvPr/>
            </p:nvSpPr>
            <p:spPr>
              <a:xfrm>
                <a:off x="4578200" y="1366700"/>
                <a:ext cx="2082800" cy="474663"/>
              </a:xfrm>
              <a:custGeom>
                <a:rect b="b" l="l" r="r" t="t"/>
                <a:pathLst>
                  <a:path extrusionOk="0" h="220" w="966">
                    <a:moveTo>
                      <a:pt x="8" y="220"/>
                    </a:moveTo>
                    <a:cubicBezTo>
                      <a:pt x="3" y="220"/>
                      <a:pt x="0" y="216"/>
                      <a:pt x="0" y="210"/>
                    </a:cubicBezTo>
                    <a:cubicBezTo>
                      <a:pt x="4" y="168"/>
                      <a:pt x="172" y="0"/>
                      <a:pt x="496" y="0"/>
                    </a:cubicBezTo>
                    <a:cubicBezTo>
                      <a:pt x="496" y="0"/>
                      <a:pt x="497" y="0"/>
                      <a:pt x="497" y="0"/>
                    </a:cubicBezTo>
                    <a:cubicBezTo>
                      <a:pt x="669" y="1"/>
                      <a:pt x="787" y="60"/>
                      <a:pt x="856" y="109"/>
                    </a:cubicBezTo>
                    <a:cubicBezTo>
                      <a:pt x="931" y="163"/>
                      <a:pt x="966" y="217"/>
                      <a:pt x="966" y="218"/>
                    </a:cubicBezTo>
                    <a:cubicBezTo>
                      <a:pt x="963" y="220"/>
                      <a:pt x="963" y="220"/>
                      <a:pt x="963" y="220"/>
                    </a:cubicBezTo>
                    <a:cubicBezTo>
                      <a:pt x="963" y="219"/>
                      <a:pt x="929" y="165"/>
                      <a:pt x="854" y="112"/>
                    </a:cubicBezTo>
                    <a:cubicBezTo>
                      <a:pt x="786" y="63"/>
                      <a:pt x="668" y="4"/>
                      <a:pt x="497" y="4"/>
                    </a:cubicBezTo>
                    <a:cubicBezTo>
                      <a:pt x="497" y="4"/>
                      <a:pt x="496" y="4"/>
                      <a:pt x="496" y="4"/>
                    </a:cubicBezTo>
                    <a:cubicBezTo>
                      <a:pt x="323" y="4"/>
                      <a:pt x="202" y="52"/>
                      <a:pt x="131" y="92"/>
                    </a:cubicBezTo>
                    <a:cubicBezTo>
                      <a:pt x="50" y="138"/>
                      <a:pt x="5" y="190"/>
                      <a:pt x="4" y="210"/>
                    </a:cubicBezTo>
                    <a:cubicBezTo>
                      <a:pt x="3" y="216"/>
                      <a:pt x="6" y="217"/>
                      <a:pt x="8" y="217"/>
                    </a:cubicBezTo>
                    <a:lnTo>
                      <a:pt x="8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28"/>
              <p:cNvSpPr/>
              <p:nvPr/>
            </p:nvSpPr>
            <p:spPr>
              <a:xfrm>
                <a:off x="4389288" y="1266688"/>
                <a:ext cx="2497137" cy="528638"/>
              </a:xfrm>
              <a:custGeom>
                <a:rect b="b" l="l" r="r" t="t"/>
                <a:pathLst>
                  <a:path extrusionOk="0" h="245" w="1158">
                    <a:moveTo>
                      <a:pt x="5" y="245"/>
                    </a:moveTo>
                    <a:cubicBezTo>
                      <a:pt x="2" y="244"/>
                      <a:pt x="0" y="241"/>
                      <a:pt x="0" y="238"/>
                    </a:cubicBezTo>
                    <a:cubicBezTo>
                      <a:pt x="2" y="220"/>
                      <a:pt x="54" y="160"/>
                      <a:pt x="153" y="105"/>
                    </a:cubicBezTo>
                    <a:cubicBezTo>
                      <a:pt x="240" y="57"/>
                      <a:pt x="387" y="0"/>
                      <a:pt x="593" y="0"/>
                    </a:cubicBezTo>
                    <a:cubicBezTo>
                      <a:pt x="593" y="0"/>
                      <a:pt x="593" y="0"/>
                      <a:pt x="594" y="0"/>
                    </a:cubicBezTo>
                    <a:cubicBezTo>
                      <a:pt x="798" y="0"/>
                      <a:pt x="940" y="66"/>
                      <a:pt x="1024" y="121"/>
                    </a:cubicBezTo>
                    <a:cubicBezTo>
                      <a:pt x="1115" y="181"/>
                      <a:pt x="1158" y="241"/>
                      <a:pt x="1158" y="242"/>
                    </a:cubicBezTo>
                    <a:cubicBezTo>
                      <a:pt x="1156" y="244"/>
                      <a:pt x="1156" y="244"/>
                      <a:pt x="1156" y="244"/>
                    </a:cubicBezTo>
                    <a:cubicBezTo>
                      <a:pt x="1155" y="243"/>
                      <a:pt x="1112" y="183"/>
                      <a:pt x="1022" y="124"/>
                    </a:cubicBezTo>
                    <a:cubicBezTo>
                      <a:pt x="939" y="69"/>
                      <a:pt x="797" y="4"/>
                      <a:pt x="594" y="4"/>
                    </a:cubicBezTo>
                    <a:cubicBezTo>
                      <a:pt x="593" y="4"/>
                      <a:pt x="593" y="4"/>
                      <a:pt x="593" y="4"/>
                    </a:cubicBezTo>
                    <a:cubicBezTo>
                      <a:pt x="388" y="4"/>
                      <a:pt x="242" y="60"/>
                      <a:pt x="155" y="108"/>
                    </a:cubicBezTo>
                    <a:cubicBezTo>
                      <a:pt x="57" y="162"/>
                      <a:pt x="5" y="220"/>
                      <a:pt x="4" y="238"/>
                    </a:cubicBezTo>
                    <a:cubicBezTo>
                      <a:pt x="3" y="240"/>
                      <a:pt x="4" y="241"/>
                      <a:pt x="5" y="241"/>
                    </a:cubicBezTo>
                    <a:lnTo>
                      <a:pt x="5" y="2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28"/>
              <p:cNvSpPr/>
              <p:nvPr/>
            </p:nvSpPr>
            <p:spPr>
              <a:xfrm>
                <a:off x="4197200" y="1166675"/>
                <a:ext cx="2913063" cy="581025"/>
              </a:xfrm>
              <a:custGeom>
                <a:rect b="b" l="l" r="r" t="t"/>
                <a:pathLst>
                  <a:path extrusionOk="0" h="269" w="1351">
                    <a:moveTo>
                      <a:pt x="3" y="269"/>
                    </a:moveTo>
                    <a:cubicBezTo>
                      <a:pt x="1" y="268"/>
                      <a:pt x="0" y="267"/>
                      <a:pt x="0" y="264"/>
                    </a:cubicBezTo>
                    <a:cubicBezTo>
                      <a:pt x="1" y="249"/>
                      <a:pt x="63" y="183"/>
                      <a:pt x="178" y="121"/>
                    </a:cubicBezTo>
                    <a:cubicBezTo>
                      <a:pt x="281" y="66"/>
                      <a:pt x="453" y="0"/>
                      <a:pt x="691" y="0"/>
                    </a:cubicBezTo>
                    <a:cubicBezTo>
                      <a:pt x="691" y="0"/>
                      <a:pt x="691" y="0"/>
                      <a:pt x="691" y="0"/>
                    </a:cubicBezTo>
                    <a:cubicBezTo>
                      <a:pt x="928" y="0"/>
                      <a:pt x="1095" y="72"/>
                      <a:pt x="1193" y="133"/>
                    </a:cubicBezTo>
                    <a:cubicBezTo>
                      <a:pt x="1300" y="199"/>
                      <a:pt x="1351" y="265"/>
                      <a:pt x="1351" y="266"/>
                    </a:cubicBezTo>
                    <a:cubicBezTo>
                      <a:pt x="1349" y="268"/>
                      <a:pt x="1349" y="268"/>
                      <a:pt x="1349" y="268"/>
                    </a:cubicBezTo>
                    <a:cubicBezTo>
                      <a:pt x="1348" y="267"/>
                      <a:pt x="1297" y="201"/>
                      <a:pt x="1191" y="136"/>
                    </a:cubicBezTo>
                    <a:cubicBezTo>
                      <a:pt x="1093" y="75"/>
                      <a:pt x="927" y="3"/>
                      <a:pt x="691" y="3"/>
                    </a:cubicBezTo>
                    <a:cubicBezTo>
                      <a:pt x="691" y="3"/>
                      <a:pt x="691" y="3"/>
                      <a:pt x="691" y="3"/>
                    </a:cubicBezTo>
                    <a:cubicBezTo>
                      <a:pt x="463" y="3"/>
                      <a:pt x="296" y="64"/>
                      <a:pt x="196" y="115"/>
                    </a:cubicBezTo>
                    <a:cubicBezTo>
                      <a:pt x="79" y="175"/>
                      <a:pt x="16" y="240"/>
                      <a:pt x="5" y="260"/>
                    </a:cubicBezTo>
                    <a:cubicBezTo>
                      <a:pt x="3" y="264"/>
                      <a:pt x="3" y="265"/>
                      <a:pt x="3" y="265"/>
                    </a:cubicBezTo>
                    <a:lnTo>
                      <a:pt x="3" y="2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28"/>
              <p:cNvSpPr/>
              <p:nvPr/>
            </p:nvSpPr>
            <p:spPr>
              <a:xfrm>
                <a:off x="4001938" y="1068250"/>
                <a:ext cx="3332163" cy="631825"/>
              </a:xfrm>
              <a:custGeom>
                <a:rect b="b" l="l" r="r" t="t"/>
                <a:pathLst>
                  <a:path extrusionOk="0" h="293" w="1545">
                    <a:moveTo>
                      <a:pt x="2" y="293"/>
                    </a:moveTo>
                    <a:cubicBezTo>
                      <a:pt x="1" y="293"/>
                      <a:pt x="0" y="292"/>
                      <a:pt x="0" y="290"/>
                    </a:cubicBezTo>
                    <a:cubicBezTo>
                      <a:pt x="1" y="278"/>
                      <a:pt x="75" y="204"/>
                      <a:pt x="203" y="137"/>
                    </a:cubicBezTo>
                    <a:cubicBezTo>
                      <a:pt x="321" y="74"/>
                      <a:pt x="520" y="0"/>
                      <a:pt x="790" y="0"/>
                    </a:cubicBezTo>
                    <a:cubicBezTo>
                      <a:pt x="790" y="0"/>
                      <a:pt x="790" y="0"/>
                      <a:pt x="790" y="0"/>
                    </a:cubicBezTo>
                    <a:cubicBezTo>
                      <a:pt x="1059" y="0"/>
                      <a:pt x="1250" y="79"/>
                      <a:pt x="1363" y="145"/>
                    </a:cubicBezTo>
                    <a:cubicBezTo>
                      <a:pt x="1485" y="216"/>
                      <a:pt x="1545" y="289"/>
                      <a:pt x="1545" y="290"/>
                    </a:cubicBezTo>
                    <a:cubicBezTo>
                      <a:pt x="1543" y="292"/>
                      <a:pt x="1543" y="292"/>
                      <a:pt x="1543" y="292"/>
                    </a:cubicBezTo>
                    <a:cubicBezTo>
                      <a:pt x="1542" y="291"/>
                      <a:pt x="1483" y="219"/>
                      <a:pt x="1361" y="148"/>
                    </a:cubicBezTo>
                    <a:cubicBezTo>
                      <a:pt x="1248" y="82"/>
                      <a:pt x="1058" y="3"/>
                      <a:pt x="790" y="3"/>
                    </a:cubicBezTo>
                    <a:cubicBezTo>
                      <a:pt x="790" y="3"/>
                      <a:pt x="790" y="3"/>
                      <a:pt x="790" y="3"/>
                    </a:cubicBezTo>
                    <a:cubicBezTo>
                      <a:pt x="391" y="3"/>
                      <a:pt x="119" y="169"/>
                      <a:pt x="22" y="267"/>
                    </a:cubicBezTo>
                    <a:cubicBezTo>
                      <a:pt x="7" y="283"/>
                      <a:pt x="4" y="289"/>
                      <a:pt x="4" y="290"/>
                    </a:cubicBezTo>
                    <a:cubicBezTo>
                      <a:pt x="4" y="290"/>
                      <a:pt x="3" y="289"/>
                      <a:pt x="3" y="289"/>
                    </a:cubicBezTo>
                    <a:lnTo>
                      <a:pt x="2" y="29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28"/>
              <p:cNvSpPr/>
              <p:nvPr/>
            </p:nvSpPr>
            <p:spPr>
              <a:xfrm>
                <a:off x="3808263" y="966650"/>
                <a:ext cx="3751262" cy="685800"/>
              </a:xfrm>
              <a:custGeom>
                <a:rect b="b" l="l" r="r" t="t"/>
                <a:pathLst>
                  <a:path extrusionOk="0" h="318" w="1739">
                    <a:moveTo>
                      <a:pt x="2" y="318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0" y="310"/>
                      <a:pt x="75" y="232"/>
                      <a:pt x="227" y="154"/>
                    </a:cubicBezTo>
                    <a:cubicBezTo>
                      <a:pt x="362" y="84"/>
                      <a:pt x="587" y="0"/>
                      <a:pt x="888" y="0"/>
                    </a:cubicBezTo>
                    <a:cubicBezTo>
                      <a:pt x="888" y="0"/>
                      <a:pt x="888" y="0"/>
                      <a:pt x="889" y="0"/>
                    </a:cubicBezTo>
                    <a:cubicBezTo>
                      <a:pt x="1190" y="0"/>
                      <a:pt x="1405" y="86"/>
                      <a:pt x="1533" y="158"/>
                    </a:cubicBezTo>
                    <a:cubicBezTo>
                      <a:pt x="1671" y="235"/>
                      <a:pt x="1739" y="314"/>
                      <a:pt x="1739" y="315"/>
                    </a:cubicBezTo>
                    <a:cubicBezTo>
                      <a:pt x="1737" y="317"/>
                      <a:pt x="1737" y="317"/>
                      <a:pt x="1737" y="317"/>
                    </a:cubicBezTo>
                    <a:cubicBezTo>
                      <a:pt x="1736" y="316"/>
                      <a:pt x="1669" y="238"/>
                      <a:pt x="1531" y="160"/>
                    </a:cubicBezTo>
                    <a:cubicBezTo>
                      <a:pt x="1404" y="89"/>
                      <a:pt x="1189" y="4"/>
                      <a:pt x="889" y="4"/>
                    </a:cubicBezTo>
                    <a:cubicBezTo>
                      <a:pt x="889" y="4"/>
                      <a:pt x="888" y="4"/>
                      <a:pt x="888" y="4"/>
                    </a:cubicBezTo>
                    <a:cubicBezTo>
                      <a:pt x="589" y="4"/>
                      <a:pt x="366" y="86"/>
                      <a:pt x="232" y="155"/>
                    </a:cubicBezTo>
                    <a:cubicBezTo>
                      <a:pt x="85" y="230"/>
                      <a:pt x="6" y="309"/>
                      <a:pt x="3" y="316"/>
                    </a:cubicBezTo>
                    <a:cubicBezTo>
                      <a:pt x="3" y="316"/>
                      <a:pt x="3" y="316"/>
                      <a:pt x="3" y="315"/>
                    </a:cubicBezTo>
                    <a:cubicBezTo>
                      <a:pt x="2" y="316"/>
                      <a:pt x="2" y="316"/>
                      <a:pt x="2" y="316"/>
                    </a:cubicBezTo>
                    <a:lnTo>
                      <a:pt x="2" y="3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2" name="Google Shape;1942;p28"/>
            <p:cNvGrpSpPr/>
            <p:nvPr/>
          </p:nvGrpSpPr>
          <p:grpSpPr>
            <a:xfrm flipH="1">
              <a:off x="-989622" y="4198970"/>
              <a:ext cx="2943937" cy="1462750"/>
              <a:chOff x="-666900" y="57013"/>
              <a:chExt cx="3802063" cy="1889125"/>
            </a:xfrm>
          </p:grpSpPr>
          <p:sp>
            <p:nvSpPr>
              <p:cNvPr id="1943" name="Google Shape;1943;p28"/>
              <p:cNvSpPr/>
              <p:nvPr/>
            </p:nvSpPr>
            <p:spPr>
              <a:xfrm>
                <a:off x="-666900" y="57013"/>
                <a:ext cx="3606801" cy="1778001"/>
              </a:xfrm>
              <a:custGeom>
                <a:rect b="b" l="l" r="r" t="t"/>
                <a:pathLst>
                  <a:path extrusionOk="0" h="823" w="1672">
                    <a:moveTo>
                      <a:pt x="0" y="823"/>
                    </a:moveTo>
                    <a:cubicBezTo>
                      <a:pt x="0" y="823"/>
                      <a:pt x="278" y="494"/>
                      <a:pt x="808" y="253"/>
                    </a:cubicBezTo>
                    <a:cubicBezTo>
                      <a:pt x="1337" y="13"/>
                      <a:pt x="1672" y="0"/>
                      <a:pt x="1672" y="0"/>
                    </a:cubicBezTo>
                    <a:cubicBezTo>
                      <a:pt x="1672" y="823"/>
                      <a:pt x="1672" y="823"/>
                      <a:pt x="1672" y="823"/>
                    </a:cubicBezTo>
                    <a:lnTo>
                      <a:pt x="0" y="8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28"/>
              <p:cNvSpPr/>
              <p:nvPr/>
            </p:nvSpPr>
            <p:spPr>
              <a:xfrm>
                <a:off x="2441425" y="1638163"/>
                <a:ext cx="693738" cy="307975"/>
              </a:xfrm>
              <a:custGeom>
                <a:rect b="b" l="l" r="r" t="t"/>
                <a:pathLst>
                  <a:path extrusionOk="0" h="143" w="322">
                    <a:moveTo>
                      <a:pt x="3" y="143"/>
                    </a:move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0"/>
                      <a:pt x="53" y="76"/>
                      <a:pt x="155" y="35"/>
                    </a:cubicBezTo>
                    <a:cubicBezTo>
                      <a:pt x="235" y="2"/>
                      <a:pt x="294" y="0"/>
                      <a:pt x="322" y="1"/>
                    </a:cubicBezTo>
                    <a:cubicBezTo>
                      <a:pt x="322" y="5"/>
                      <a:pt x="322" y="5"/>
                      <a:pt x="322" y="5"/>
                    </a:cubicBezTo>
                    <a:cubicBezTo>
                      <a:pt x="294" y="3"/>
                      <a:pt x="236" y="6"/>
                      <a:pt x="156" y="38"/>
                    </a:cubicBezTo>
                    <a:cubicBezTo>
                      <a:pt x="55" y="79"/>
                      <a:pt x="3" y="142"/>
                      <a:pt x="3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28"/>
              <p:cNvSpPr/>
              <p:nvPr/>
            </p:nvSpPr>
            <p:spPr>
              <a:xfrm>
                <a:off x="2182663" y="1504813"/>
                <a:ext cx="938213" cy="433388"/>
              </a:xfrm>
              <a:custGeom>
                <a:rect b="b" l="l" r="r" t="t"/>
                <a:pathLst>
                  <a:path extrusionOk="0" h="201" w="435">
                    <a:moveTo>
                      <a:pt x="2" y="201"/>
                    </a:moveTo>
                    <a:cubicBezTo>
                      <a:pt x="0" y="199"/>
                      <a:pt x="0" y="199"/>
                      <a:pt x="0" y="199"/>
                    </a:cubicBezTo>
                    <a:cubicBezTo>
                      <a:pt x="0" y="198"/>
                      <a:pt x="72" y="112"/>
                      <a:pt x="209" y="54"/>
                    </a:cubicBezTo>
                    <a:cubicBezTo>
                      <a:pt x="336" y="0"/>
                      <a:pt x="419" y="1"/>
                      <a:pt x="435" y="2"/>
                    </a:cubicBezTo>
                    <a:cubicBezTo>
                      <a:pt x="435" y="5"/>
                      <a:pt x="435" y="5"/>
                      <a:pt x="435" y="5"/>
                    </a:cubicBezTo>
                    <a:cubicBezTo>
                      <a:pt x="419" y="5"/>
                      <a:pt x="337" y="4"/>
                      <a:pt x="210" y="57"/>
                    </a:cubicBezTo>
                    <a:cubicBezTo>
                      <a:pt x="74" y="114"/>
                      <a:pt x="3" y="200"/>
                      <a:pt x="2" y="2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28"/>
              <p:cNvSpPr/>
              <p:nvPr/>
            </p:nvSpPr>
            <p:spPr>
              <a:xfrm>
                <a:off x="1923900" y="1373050"/>
                <a:ext cx="1179513" cy="557213"/>
              </a:xfrm>
              <a:custGeom>
                <a:rect b="b" l="l" r="r" t="t"/>
                <a:pathLst>
                  <a:path extrusionOk="0" h="258" w="547">
                    <a:moveTo>
                      <a:pt x="2" y="258"/>
                    </a:moveTo>
                    <a:cubicBezTo>
                      <a:pt x="0" y="255"/>
                      <a:pt x="0" y="255"/>
                      <a:pt x="0" y="255"/>
                    </a:cubicBezTo>
                    <a:cubicBezTo>
                      <a:pt x="0" y="254"/>
                      <a:pt x="91" y="146"/>
                      <a:pt x="263" y="72"/>
                    </a:cubicBezTo>
                    <a:cubicBezTo>
                      <a:pt x="401" y="12"/>
                      <a:pt x="507" y="0"/>
                      <a:pt x="547" y="2"/>
                    </a:cubicBezTo>
                    <a:cubicBezTo>
                      <a:pt x="547" y="5"/>
                      <a:pt x="547" y="5"/>
                      <a:pt x="547" y="5"/>
                    </a:cubicBezTo>
                    <a:cubicBezTo>
                      <a:pt x="507" y="3"/>
                      <a:pt x="402" y="16"/>
                      <a:pt x="265" y="75"/>
                    </a:cubicBezTo>
                    <a:cubicBezTo>
                      <a:pt x="94" y="149"/>
                      <a:pt x="3" y="257"/>
                      <a:pt x="2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28"/>
              <p:cNvSpPr/>
              <p:nvPr/>
            </p:nvSpPr>
            <p:spPr>
              <a:xfrm>
                <a:off x="1661963" y="1241288"/>
                <a:ext cx="1425575" cy="677863"/>
              </a:xfrm>
              <a:custGeom>
                <a:rect b="b" l="l" r="r" t="t"/>
                <a:pathLst>
                  <a:path extrusionOk="0" h="314" w="661">
                    <a:moveTo>
                      <a:pt x="3" y="314"/>
                    </a:moveTo>
                    <a:cubicBezTo>
                      <a:pt x="0" y="312"/>
                      <a:pt x="0" y="312"/>
                      <a:pt x="0" y="312"/>
                    </a:cubicBezTo>
                    <a:cubicBezTo>
                      <a:pt x="1" y="311"/>
                      <a:pt x="111" y="181"/>
                      <a:pt x="319" y="90"/>
                    </a:cubicBezTo>
                    <a:cubicBezTo>
                      <a:pt x="496" y="12"/>
                      <a:pt x="626" y="0"/>
                      <a:pt x="661" y="1"/>
                    </a:cubicBezTo>
                    <a:cubicBezTo>
                      <a:pt x="660" y="5"/>
                      <a:pt x="660" y="5"/>
                      <a:pt x="660" y="5"/>
                    </a:cubicBezTo>
                    <a:cubicBezTo>
                      <a:pt x="626" y="3"/>
                      <a:pt x="497" y="16"/>
                      <a:pt x="320" y="93"/>
                    </a:cubicBezTo>
                    <a:cubicBezTo>
                      <a:pt x="114" y="183"/>
                      <a:pt x="4" y="313"/>
                      <a:pt x="3" y="3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28"/>
              <p:cNvSpPr/>
              <p:nvPr/>
            </p:nvSpPr>
            <p:spPr>
              <a:xfrm>
                <a:off x="1403200" y="1106350"/>
                <a:ext cx="1666876" cy="803275"/>
              </a:xfrm>
              <a:custGeom>
                <a:rect b="b" l="l" r="r" t="t"/>
                <a:pathLst>
                  <a:path extrusionOk="0" h="372" w="773">
                    <a:moveTo>
                      <a:pt x="3" y="372"/>
                    </a:moveTo>
                    <a:cubicBezTo>
                      <a:pt x="0" y="370"/>
                      <a:pt x="0" y="370"/>
                      <a:pt x="0" y="370"/>
                    </a:cubicBezTo>
                    <a:cubicBezTo>
                      <a:pt x="1" y="369"/>
                      <a:pt x="131" y="216"/>
                      <a:pt x="373" y="109"/>
                    </a:cubicBezTo>
                    <a:cubicBezTo>
                      <a:pt x="583" y="16"/>
                      <a:pt x="736" y="0"/>
                      <a:pt x="773" y="2"/>
                    </a:cubicBezTo>
                    <a:cubicBezTo>
                      <a:pt x="773" y="6"/>
                      <a:pt x="773" y="6"/>
                      <a:pt x="773" y="6"/>
                    </a:cubicBezTo>
                    <a:cubicBezTo>
                      <a:pt x="736" y="4"/>
                      <a:pt x="584" y="20"/>
                      <a:pt x="374" y="112"/>
                    </a:cubicBezTo>
                    <a:cubicBezTo>
                      <a:pt x="133" y="219"/>
                      <a:pt x="4" y="371"/>
                      <a:pt x="3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28"/>
              <p:cNvSpPr/>
              <p:nvPr/>
            </p:nvSpPr>
            <p:spPr>
              <a:xfrm>
                <a:off x="1144438" y="974588"/>
                <a:ext cx="1909764" cy="927100"/>
              </a:xfrm>
              <a:custGeom>
                <a:rect b="b" l="l" r="r" t="t"/>
                <a:pathLst>
                  <a:path extrusionOk="0" h="429" w="885">
                    <a:moveTo>
                      <a:pt x="3" y="429"/>
                    </a:moveTo>
                    <a:cubicBezTo>
                      <a:pt x="0" y="427"/>
                      <a:pt x="0" y="427"/>
                      <a:pt x="0" y="427"/>
                    </a:cubicBezTo>
                    <a:cubicBezTo>
                      <a:pt x="1" y="425"/>
                      <a:pt x="150" y="251"/>
                      <a:pt x="427" y="127"/>
                    </a:cubicBezTo>
                    <a:cubicBezTo>
                      <a:pt x="675" y="17"/>
                      <a:pt x="852" y="0"/>
                      <a:pt x="885" y="2"/>
                    </a:cubicBezTo>
                    <a:cubicBezTo>
                      <a:pt x="885" y="5"/>
                      <a:pt x="885" y="5"/>
                      <a:pt x="885" y="5"/>
                    </a:cubicBezTo>
                    <a:cubicBezTo>
                      <a:pt x="852" y="4"/>
                      <a:pt x="676" y="20"/>
                      <a:pt x="428" y="130"/>
                    </a:cubicBezTo>
                    <a:cubicBezTo>
                      <a:pt x="152" y="253"/>
                      <a:pt x="4" y="427"/>
                      <a:pt x="3" y="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28"/>
              <p:cNvSpPr/>
              <p:nvPr/>
            </p:nvSpPr>
            <p:spPr>
              <a:xfrm>
                <a:off x="885675" y="847588"/>
                <a:ext cx="2152651" cy="1044575"/>
              </a:xfrm>
              <a:custGeom>
                <a:rect b="b" l="l" r="r" t="t"/>
                <a:pathLst>
                  <a:path extrusionOk="0" h="484" w="998">
                    <a:moveTo>
                      <a:pt x="2" y="484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1" y="480"/>
                      <a:pt x="169" y="283"/>
                      <a:pt x="481" y="143"/>
                    </a:cubicBezTo>
                    <a:cubicBezTo>
                      <a:pt x="802" y="0"/>
                      <a:pt x="996" y="0"/>
                      <a:pt x="998" y="0"/>
                    </a:cubicBezTo>
                    <a:cubicBezTo>
                      <a:pt x="998" y="3"/>
                      <a:pt x="998" y="3"/>
                      <a:pt x="998" y="3"/>
                    </a:cubicBezTo>
                    <a:cubicBezTo>
                      <a:pt x="996" y="3"/>
                      <a:pt x="802" y="4"/>
                      <a:pt x="483" y="146"/>
                    </a:cubicBezTo>
                    <a:cubicBezTo>
                      <a:pt x="171" y="286"/>
                      <a:pt x="4" y="482"/>
                      <a:pt x="2" y="4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28"/>
              <p:cNvSpPr/>
              <p:nvPr/>
            </p:nvSpPr>
            <p:spPr>
              <a:xfrm>
                <a:off x="625325" y="715825"/>
                <a:ext cx="2395538" cy="1168400"/>
              </a:xfrm>
              <a:custGeom>
                <a:rect b="b" l="l" r="r" t="t"/>
                <a:pathLst>
                  <a:path extrusionOk="0" h="541" w="1111">
                    <a:moveTo>
                      <a:pt x="3" y="541"/>
                    </a:moveTo>
                    <a:cubicBezTo>
                      <a:pt x="0" y="538"/>
                      <a:pt x="0" y="538"/>
                      <a:pt x="0" y="538"/>
                    </a:cubicBezTo>
                    <a:cubicBezTo>
                      <a:pt x="2" y="536"/>
                      <a:pt x="188" y="317"/>
                      <a:pt x="537" y="161"/>
                    </a:cubicBezTo>
                    <a:cubicBezTo>
                      <a:pt x="884" y="5"/>
                      <a:pt x="1105" y="0"/>
                      <a:pt x="1111" y="0"/>
                    </a:cubicBezTo>
                    <a:cubicBezTo>
                      <a:pt x="1111" y="0"/>
                      <a:pt x="1111" y="0"/>
                      <a:pt x="1111" y="0"/>
                    </a:cubicBezTo>
                    <a:cubicBezTo>
                      <a:pt x="1111" y="3"/>
                      <a:pt x="1111" y="3"/>
                      <a:pt x="1111" y="3"/>
                    </a:cubicBezTo>
                    <a:cubicBezTo>
                      <a:pt x="1111" y="3"/>
                      <a:pt x="1111" y="3"/>
                      <a:pt x="1111" y="3"/>
                    </a:cubicBezTo>
                    <a:cubicBezTo>
                      <a:pt x="1104" y="3"/>
                      <a:pt x="885" y="8"/>
                      <a:pt x="538" y="164"/>
                    </a:cubicBezTo>
                    <a:cubicBezTo>
                      <a:pt x="191" y="320"/>
                      <a:pt x="5" y="538"/>
                      <a:pt x="3" y="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28"/>
              <p:cNvSpPr/>
              <p:nvPr/>
            </p:nvSpPr>
            <p:spPr>
              <a:xfrm>
                <a:off x="366563" y="582475"/>
                <a:ext cx="2640012" cy="1290638"/>
              </a:xfrm>
              <a:custGeom>
                <a:rect b="b" l="l" r="r" t="t"/>
                <a:pathLst>
                  <a:path extrusionOk="0" h="598" w="1224">
                    <a:moveTo>
                      <a:pt x="3" y="598"/>
                    </a:moveTo>
                    <a:cubicBezTo>
                      <a:pt x="0" y="596"/>
                      <a:pt x="0" y="596"/>
                      <a:pt x="0" y="596"/>
                    </a:cubicBezTo>
                    <a:cubicBezTo>
                      <a:pt x="2" y="594"/>
                      <a:pt x="208" y="352"/>
                      <a:pt x="591" y="180"/>
                    </a:cubicBezTo>
                    <a:cubicBezTo>
                      <a:pt x="981" y="4"/>
                      <a:pt x="1222" y="0"/>
                      <a:pt x="1224" y="0"/>
                    </a:cubicBezTo>
                    <a:cubicBezTo>
                      <a:pt x="1224" y="4"/>
                      <a:pt x="1224" y="4"/>
                      <a:pt x="1224" y="4"/>
                    </a:cubicBezTo>
                    <a:cubicBezTo>
                      <a:pt x="1221" y="4"/>
                      <a:pt x="982" y="8"/>
                      <a:pt x="592" y="184"/>
                    </a:cubicBezTo>
                    <a:cubicBezTo>
                      <a:pt x="210" y="355"/>
                      <a:pt x="5" y="596"/>
                      <a:pt x="3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28"/>
              <p:cNvSpPr/>
              <p:nvPr/>
            </p:nvSpPr>
            <p:spPr>
              <a:xfrm>
                <a:off x="107800" y="450713"/>
                <a:ext cx="2881314" cy="1414463"/>
              </a:xfrm>
              <a:custGeom>
                <a:rect b="b" l="l" r="r" t="t"/>
                <a:pathLst>
                  <a:path extrusionOk="0" h="655" w="1336">
                    <a:moveTo>
                      <a:pt x="3" y="655"/>
                    </a:moveTo>
                    <a:cubicBezTo>
                      <a:pt x="0" y="653"/>
                      <a:pt x="0" y="653"/>
                      <a:pt x="0" y="653"/>
                    </a:cubicBezTo>
                    <a:cubicBezTo>
                      <a:pt x="2" y="650"/>
                      <a:pt x="227" y="387"/>
                      <a:pt x="645" y="198"/>
                    </a:cubicBezTo>
                    <a:cubicBezTo>
                      <a:pt x="1066" y="8"/>
                      <a:pt x="1334" y="0"/>
                      <a:pt x="1336" y="0"/>
                    </a:cubicBezTo>
                    <a:cubicBezTo>
                      <a:pt x="1336" y="3"/>
                      <a:pt x="1336" y="3"/>
                      <a:pt x="1336" y="3"/>
                    </a:cubicBezTo>
                    <a:cubicBezTo>
                      <a:pt x="1336" y="3"/>
                      <a:pt x="1336" y="3"/>
                      <a:pt x="1336" y="3"/>
                    </a:cubicBezTo>
                    <a:cubicBezTo>
                      <a:pt x="1330" y="3"/>
                      <a:pt x="1064" y="13"/>
                      <a:pt x="646" y="202"/>
                    </a:cubicBezTo>
                    <a:cubicBezTo>
                      <a:pt x="229" y="390"/>
                      <a:pt x="5" y="653"/>
                      <a:pt x="3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28"/>
              <p:cNvSpPr/>
              <p:nvPr/>
            </p:nvSpPr>
            <p:spPr>
              <a:xfrm>
                <a:off x="-150962" y="318950"/>
                <a:ext cx="3124200" cy="1536701"/>
              </a:xfrm>
              <a:custGeom>
                <a:rect b="b" l="l" r="r" t="t"/>
                <a:pathLst>
                  <a:path extrusionOk="0" h="712" w="1449">
                    <a:moveTo>
                      <a:pt x="2" y="712"/>
                    </a:moveTo>
                    <a:cubicBezTo>
                      <a:pt x="0" y="710"/>
                      <a:pt x="0" y="710"/>
                      <a:pt x="0" y="710"/>
                    </a:cubicBezTo>
                    <a:cubicBezTo>
                      <a:pt x="2" y="707"/>
                      <a:pt x="246" y="421"/>
                      <a:pt x="699" y="217"/>
                    </a:cubicBezTo>
                    <a:cubicBezTo>
                      <a:pt x="1156" y="10"/>
                      <a:pt x="1443" y="0"/>
                      <a:pt x="1449" y="0"/>
                    </a:cubicBezTo>
                    <a:cubicBezTo>
                      <a:pt x="1449" y="0"/>
                      <a:pt x="1449" y="0"/>
                      <a:pt x="1449" y="0"/>
                    </a:cubicBezTo>
                    <a:cubicBezTo>
                      <a:pt x="1448" y="3"/>
                      <a:pt x="1448" y="3"/>
                      <a:pt x="1448" y="3"/>
                    </a:cubicBezTo>
                    <a:cubicBezTo>
                      <a:pt x="1448" y="3"/>
                      <a:pt x="1448" y="3"/>
                      <a:pt x="1448" y="3"/>
                    </a:cubicBezTo>
                    <a:cubicBezTo>
                      <a:pt x="1442" y="3"/>
                      <a:pt x="1156" y="13"/>
                      <a:pt x="701" y="220"/>
                    </a:cubicBezTo>
                    <a:cubicBezTo>
                      <a:pt x="248" y="424"/>
                      <a:pt x="5" y="709"/>
                      <a:pt x="2" y="7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28"/>
              <p:cNvSpPr/>
              <p:nvPr/>
            </p:nvSpPr>
            <p:spPr>
              <a:xfrm>
                <a:off x="-409725" y="187188"/>
                <a:ext cx="3365500" cy="1660525"/>
              </a:xfrm>
              <a:custGeom>
                <a:rect b="b" l="l" r="r" t="t"/>
                <a:pathLst>
                  <a:path extrusionOk="0" h="769" w="1561">
                    <a:moveTo>
                      <a:pt x="2" y="769"/>
                    </a:moveTo>
                    <a:cubicBezTo>
                      <a:pt x="0" y="767"/>
                      <a:pt x="0" y="767"/>
                      <a:pt x="0" y="767"/>
                    </a:cubicBezTo>
                    <a:cubicBezTo>
                      <a:pt x="2" y="764"/>
                      <a:pt x="265" y="456"/>
                      <a:pt x="754" y="235"/>
                    </a:cubicBezTo>
                    <a:cubicBezTo>
                      <a:pt x="1240" y="14"/>
                      <a:pt x="1556" y="0"/>
                      <a:pt x="1561" y="0"/>
                    </a:cubicBezTo>
                    <a:cubicBezTo>
                      <a:pt x="1561" y="0"/>
                      <a:pt x="1561" y="0"/>
                      <a:pt x="1561" y="0"/>
                    </a:cubicBezTo>
                    <a:cubicBezTo>
                      <a:pt x="1561" y="3"/>
                      <a:pt x="1561" y="3"/>
                      <a:pt x="1561" y="3"/>
                    </a:cubicBezTo>
                    <a:cubicBezTo>
                      <a:pt x="1558" y="3"/>
                      <a:pt x="1246" y="15"/>
                      <a:pt x="755" y="238"/>
                    </a:cubicBezTo>
                    <a:cubicBezTo>
                      <a:pt x="267" y="459"/>
                      <a:pt x="5" y="766"/>
                      <a:pt x="2" y="7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6" name="Google Shape;1956;p28"/>
          <p:cNvGrpSpPr/>
          <p:nvPr/>
        </p:nvGrpSpPr>
        <p:grpSpPr>
          <a:xfrm>
            <a:off x="3170724" y="432587"/>
            <a:ext cx="3981553" cy="4349885"/>
            <a:chOff x="3170724" y="432587"/>
            <a:chExt cx="3981553" cy="4349885"/>
          </a:xfrm>
        </p:grpSpPr>
        <p:grpSp>
          <p:nvGrpSpPr>
            <p:cNvPr id="1957" name="Google Shape;1957;p28"/>
            <p:cNvGrpSpPr/>
            <p:nvPr/>
          </p:nvGrpSpPr>
          <p:grpSpPr>
            <a:xfrm rot="-5400000">
              <a:off x="3225314" y="4292159"/>
              <a:ext cx="435722" cy="544903"/>
              <a:chOff x="7164101" y="1562101"/>
              <a:chExt cx="1330450" cy="1663825"/>
            </a:xfrm>
          </p:grpSpPr>
          <p:sp>
            <p:nvSpPr>
              <p:cNvPr id="1958" name="Google Shape;1958;p28"/>
              <p:cNvSpPr/>
              <p:nvPr/>
            </p:nvSpPr>
            <p:spPr>
              <a:xfrm>
                <a:off x="7164101" y="156210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28"/>
              <p:cNvSpPr/>
              <p:nvPr/>
            </p:nvSpPr>
            <p:spPr>
              <a:xfrm>
                <a:off x="7581613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28"/>
              <p:cNvSpPr/>
              <p:nvPr/>
            </p:nvSpPr>
            <p:spPr>
              <a:xfrm>
                <a:off x="7999126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28"/>
              <p:cNvSpPr/>
              <p:nvPr/>
            </p:nvSpPr>
            <p:spPr>
              <a:xfrm>
                <a:off x="8415051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28"/>
              <p:cNvSpPr/>
              <p:nvPr/>
            </p:nvSpPr>
            <p:spPr>
              <a:xfrm>
                <a:off x="7164101" y="195897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28"/>
              <p:cNvSpPr/>
              <p:nvPr/>
            </p:nvSpPr>
            <p:spPr>
              <a:xfrm>
                <a:off x="7581613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28"/>
              <p:cNvSpPr/>
              <p:nvPr/>
            </p:nvSpPr>
            <p:spPr>
              <a:xfrm>
                <a:off x="7999126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28"/>
              <p:cNvSpPr/>
              <p:nvPr/>
            </p:nvSpPr>
            <p:spPr>
              <a:xfrm>
                <a:off x="8415051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28"/>
              <p:cNvSpPr/>
              <p:nvPr/>
            </p:nvSpPr>
            <p:spPr>
              <a:xfrm>
                <a:off x="7164101" y="23558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28"/>
              <p:cNvSpPr/>
              <p:nvPr/>
            </p:nvSpPr>
            <p:spPr>
              <a:xfrm>
                <a:off x="7581613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28"/>
              <p:cNvSpPr/>
              <p:nvPr/>
            </p:nvSpPr>
            <p:spPr>
              <a:xfrm>
                <a:off x="7999126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28"/>
              <p:cNvSpPr/>
              <p:nvPr/>
            </p:nvSpPr>
            <p:spPr>
              <a:xfrm>
                <a:off x="8415051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28"/>
              <p:cNvSpPr/>
              <p:nvPr/>
            </p:nvSpPr>
            <p:spPr>
              <a:xfrm>
                <a:off x="7164101" y="27495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28"/>
              <p:cNvSpPr/>
              <p:nvPr/>
            </p:nvSpPr>
            <p:spPr>
              <a:xfrm>
                <a:off x="7581613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28"/>
              <p:cNvSpPr/>
              <p:nvPr/>
            </p:nvSpPr>
            <p:spPr>
              <a:xfrm>
                <a:off x="7999126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28"/>
              <p:cNvSpPr/>
              <p:nvPr/>
            </p:nvSpPr>
            <p:spPr>
              <a:xfrm>
                <a:off x="8415051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28"/>
              <p:cNvSpPr/>
              <p:nvPr/>
            </p:nvSpPr>
            <p:spPr>
              <a:xfrm>
                <a:off x="7164101" y="314642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28"/>
              <p:cNvSpPr/>
              <p:nvPr/>
            </p:nvSpPr>
            <p:spPr>
              <a:xfrm>
                <a:off x="7581613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28"/>
              <p:cNvSpPr/>
              <p:nvPr/>
            </p:nvSpPr>
            <p:spPr>
              <a:xfrm>
                <a:off x="7999126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28"/>
              <p:cNvSpPr/>
              <p:nvPr/>
            </p:nvSpPr>
            <p:spPr>
              <a:xfrm>
                <a:off x="8415051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8" name="Google Shape;1978;p28"/>
            <p:cNvGrpSpPr/>
            <p:nvPr/>
          </p:nvGrpSpPr>
          <p:grpSpPr>
            <a:xfrm rot="-5400000">
              <a:off x="6661964" y="377997"/>
              <a:ext cx="435722" cy="544903"/>
              <a:chOff x="7164101" y="1562101"/>
              <a:chExt cx="1330450" cy="1663825"/>
            </a:xfrm>
          </p:grpSpPr>
          <p:sp>
            <p:nvSpPr>
              <p:cNvPr id="1979" name="Google Shape;1979;p28"/>
              <p:cNvSpPr/>
              <p:nvPr/>
            </p:nvSpPr>
            <p:spPr>
              <a:xfrm>
                <a:off x="7164101" y="156210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28"/>
              <p:cNvSpPr/>
              <p:nvPr/>
            </p:nvSpPr>
            <p:spPr>
              <a:xfrm>
                <a:off x="7581613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28"/>
              <p:cNvSpPr/>
              <p:nvPr/>
            </p:nvSpPr>
            <p:spPr>
              <a:xfrm>
                <a:off x="7999126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28"/>
              <p:cNvSpPr/>
              <p:nvPr/>
            </p:nvSpPr>
            <p:spPr>
              <a:xfrm>
                <a:off x="8415051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28"/>
              <p:cNvSpPr/>
              <p:nvPr/>
            </p:nvSpPr>
            <p:spPr>
              <a:xfrm>
                <a:off x="7164101" y="195897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28"/>
              <p:cNvSpPr/>
              <p:nvPr/>
            </p:nvSpPr>
            <p:spPr>
              <a:xfrm>
                <a:off x="7581613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28"/>
              <p:cNvSpPr/>
              <p:nvPr/>
            </p:nvSpPr>
            <p:spPr>
              <a:xfrm>
                <a:off x="7999126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28"/>
              <p:cNvSpPr/>
              <p:nvPr/>
            </p:nvSpPr>
            <p:spPr>
              <a:xfrm>
                <a:off x="8415051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28"/>
              <p:cNvSpPr/>
              <p:nvPr/>
            </p:nvSpPr>
            <p:spPr>
              <a:xfrm>
                <a:off x="7164101" y="23558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28"/>
              <p:cNvSpPr/>
              <p:nvPr/>
            </p:nvSpPr>
            <p:spPr>
              <a:xfrm>
                <a:off x="7581613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28"/>
              <p:cNvSpPr/>
              <p:nvPr/>
            </p:nvSpPr>
            <p:spPr>
              <a:xfrm>
                <a:off x="7999126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28"/>
              <p:cNvSpPr/>
              <p:nvPr/>
            </p:nvSpPr>
            <p:spPr>
              <a:xfrm>
                <a:off x="8415051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28"/>
              <p:cNvSpPr/>
              <p:nvPr/>
            </p:nvSpPr>
            <p:spPr>
              <a:xfrm>
                <a:off x="7164101" y="27495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28"/>
              <p:cNvSpPr/>
              <p:nvPr/>
            </p:nvSpPr>
            <p:spPr>
              <a:xfrm>
                <a:off x="7581613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28"/>
              <p:cNvSpPr/>
              <p:nvPr/>
            </p:nvSpPr>
            <p:spPr>
              <a:xfrm>
                <a:off x="7999126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28"/>
              <p:cNvSpPr/>
              <p:nvPr/>
            </p:nvSpPr>
            <p:spPr>
              <a:xfrm>
                <a:off x="8415051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28"/>
              <p:cNvSpPr/>
              <p:nvPr/>
            </p:nvSpPr>
            <p:spPr>
              <a:xfrm>
                <a:off x="7164101" y="314642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28"/>
              <p:cNvSpPr/>
              <p:nvPr/>
            </p:nvSpPr>
            <p:spPr>
              <a:xfrm>
                <a:off x="7581613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28"/>
              <p:cNvSpPr/>
              <p:nvPr/>
            </p:nvSpPr>
            <p:spPr>
              <a:xfrm>
                <a:off x="7999126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28"/>
              <p:cNvSpPr/>
              <p:nvPr/>
            </p:nvSpPr>
            <p:spPr>
              <a:xfrm>
                <a:off x="8415051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99" name="Google Shape;1999;p28"/>
          <p:cNvGrpSpPr/>
          <p:nvPr/>
        </p:nvGrpSpPr>
        <p:grpSpPr>
          <a:xfrm>
            <a:off x="7549617" y="116163"/>
            <a:ext cx="1730894" cy="2034386"/>
            <a:chOff x="7549617" y="116163"/>
            <a:chExt cx="1730894" cy="2034386"/>
          </a:xfrm>
        </p:grpSpPr>
        <p:grpSp>
          <p:nvGrpSpPr>
            <p:cNvPr id="2000" name="Google Shape;2000;p28"/>
            <p:cNvGrpSpPr/>
            <p:nvPr/>
          </p:nvGrpSpPr>
          <p:grpSpPr>
            <a:xfrm rot="929809">
              <a:off x="7621609" y="857137"/>
              <a:ext cx="870000" cy="657263"/>
              <a:chOff x="3379263" y="1707450"/>
              <a:chExt cx="869951" cy="657226"/>
            </a:xfrm>
          </p:grpSpPr>
          <p:sp>
            <p:nvSpPr>
              <p:cNvPr id="2001" name="Google Shape;2001;p28"/>
              <p:cNvSpPr/>
              <p:nvPr/>
            </p:nvSpPr>
            <p:spPr>
              <a:xfrm>
                <a:off x="3379263" y="1712213"/>
                <a:ext cx="866700" cy="64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28"/>
              <p:cNvSpPr/>
              <p:nvPr/>
            </p:nvSpPr>
            <p:spPr>
              <a:xfrm>
                <a:off x="3933301" y="1712213"/>
                <a:ext cx="312600" cy="64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28"/>
              <p:cNvSpPr/>
              <p:nvPr/>
            </p:nvSpPr>
            <p:spPr>
              <a:xfrm>
                <a:off x="3933301" y="1707450"/>
                <a:ext cx="315913" cy="125413"/>
              </a:xfrm>
              <a:custGeom>
                <a:rect b="b" l="l" r="r" t="t"/>
                <a:pathLst>
                  <a:path extrusionOk="0" h="79" w="199">
                    <a:moveTo>
                      <a:pt x="99" y="79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99" y="71"/>
                    </a:lnTo>
                    <a:lnTo>
                      <a:pt x="197" y="0"/>
                    </a:lnTo>
                    <a:lnTo>
                      <a:pt x="199" y="5"/>
                    </a:lnTo>
                    <a:lnTo>
                      <a:pt x="99" y="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28"/>
              <p:cNvSpPr/>
              <p:nvPr/>
            </p:nvSpPr>
            <p:spPr>
              <a:xfrm>
                <a:off x="3933301" y="2242438"/>
                <a:ext cx="315913" cy="122238"/>
              </a:xfrm>
              <a:custGeom>
                <a:rect b="b" l="l" r="r" t="t"/>
                <a:pathLst>
                  <a:path extrusionOk="0" h="77" w="199">
                    <a:moveTo>
                      <a:pt x="197" y="77"/>
                    </a:moveTo>
                    <a:lnTo>
                      <a:pt x="99" y="5"/>
                    </a:lnTo>
                    <a:lnTo>
                      <a:pt x="2" y="77"/>
                    </a:lnTo>
                    <a:lnTo>
                      <a:pt x="0" y="72"/>
                    </a:lnTo>
                    <a:lnTo>
                      <a:pt x="99" y="0"/>
                    </a:lnTo>
                    <a:lnTo>
                      <a:pt x="199" y="72"/>
                    </a:lnTo>
                    <a:lnTo>
                      <a:pt x="197" y="7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28"/>
              <p:cNvSpPr/>
              <p:nvPr/>
            </p:nvSpPr>
            <p:spPr>
              <a:xfrm>
                <a:off x="4087288" y="1824925"/>
                <a:ext cx="7800" cy="42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28"/>
              <p:cNvSpPr/>
              <p:nvPr/>
            </p:nvSpPr>
            <p:spPr>
              <a:xfrm>
                <a:off x="3428476" y="1764600"/>
                <a:ext cx="228600" cy="142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28"/>
              <p:cNvSpPr/>
              <p:nvPr/>
            </p:nvSpPr>
            <p:spPr>
              <a:xfrm>
                <a:off x="3428476" y="1940813"/>
                <a:ext cx="157200" cy="49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28"/>
              <p:cNvSpPr/>
              <p:nvPr/>
            </p:nvSpPr>
            <p:spPr>
              <a:xfrm>
                <a:off x="3820588" y="2261488"/>
                <a:ext cx="71400" cy="60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28"/>
              <p:cNvSpPr/>
              <p:nvPr/>
            </p:nvSpPr>
            <p:spPr>
              <a:xfrm>
                <a:off x="3714226" y="2261488"/>
                <a:ext cx="71400" cy="60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0" name="Google Shape;2010;p28"/>
            <p:cNvGrpSpPr/>
            <p:nvPr/>
          </p:nvGrpSpPr>
          <p:grpSpPr>
            <a:xfrm rot="-1437645">
              <a:off x="8426792" y="165909"/>
              <a:ext cx="401627" cy="738169"/>
              <a:chOff x="4309613" y="1820825"/>
              <a:chExt cx="401638" cy="738188"/>
            </a:xfrm>
          </p:grpSpPr>
          <p:sp>
            <p:nvSpPr>
              <p:cNvPr id="2011" name="Google Shape;2011;p28"/>
              <p:cNvSpPr/>
              <p:nvPr/>
            </p:nvSpPr>
            <p:spPr>
              <a:xfrm>
                <a:off x="4696963" y="1941475"/>
                <a:ext cx="14288" cy="71438"/>
              </a:xfrm>
              <a:custGeom>
                <a:rect b="b" l="l" r="r" t="t"/>
                <a:pathLst>
                  <a:path extrusionOk="0" h="19" w="4">
                    <a:moveTo>
                      <a:pt x="4" y="17"/>
                    </a:moveTo>
                    <a:cubicBezTo>
                      <a:pt x="4" y="18"/>
                      <a:pt x="3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2"/>
                    </a:cubicBezTo>
                    <a:lnTo>
                      <a:pt x="4" y="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28"/>
              <p:cNvSpPr/>
              <p:nvPr/>
            </p:nvSpPr>
            <p:spPr>
              <a:xfrm>
                <a:off x="4696963" y="2024025"/>
                <a:ext cx="14288" cy="71438"/>
              </a:xfrm>
              <a:custGeom>
                <a:rect b="b" l="l" r="r" t="t"/>
                <a:pathLst>
                  <a:path extrusionOk="0" h="19" w="4">
                    <a:moveTo>
                      <a:pt x="4" y="17"/>
                    </a:moveTo>
                    <a:cubicBezTo>
                      <a:pt x="4" y="18"/>
                      <a:pt x="3" y="19"/>
                      <a:pt x="2" y="19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1" y="19"/>
                      <a:pt x="0" y="18"/>
                      <a:pt x="0" y="1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lnTo>
                      <a:pt x="4" y="1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28"/>
              <p:cNvSpPr/>
              <p:nvPr/>
            </p:nvSpPr>
            <p:spPr>
              <a:xfrm>
                <a:off x="4309613" y="1820825"/>
                <a:ext cx="395288" cy="738188"/>
              </a:xfrm>
              <a:custGeom>
                <a:rect b="b" l="l" r="r" t="t"/>
                <a:pathLst>
                  <a:path extrusionOk="0" h="196" w="105">
                    <a:moveTo>
                      <a:pt x="105" y="178"/>
                    </a:moveTo>
                    <a:cubicBezTo>
                      <a:pt x="105" y="188"/>
                      <a:pt x="97" y="195"/>
                      <a:pt x="87" y="196"/>
                    </a:cubicBezTo>
                    <a:cubicBezTo>
                      <a:pt x="19" y="196"/>
                      <a:pt x="19" y="196"/>
                      <a:pt x="19" y="196"/>
                    </a:cubicBezTo>
                    <a:cubicBezTo>
                      <a:pt x="9" y="196"/>
                      <a:pt x="1" y="188"/>
                      <a:pt x="1" y="17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1"/>
                      <a:pt x="17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6" y="0"/>
                      <a:pt x="104" y="8"/>
                      <a:pt x="104" y="17"/>
                    </a:cubicBezTo>
                    <a:lnTo>
                      <a:pt x="105" y="1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28"/>
              <p:cNvSpPr/>
              <p:nvPr/>
            </p:nvSpPr>
            <p:spPr>
              <a:xfrm>
                <a:off x="4327076" y="1835113"/>
                <a:ext cx="358775" cy="709613"/>
              </a:xfrm>
              <a:custGeom>
                <a:rect b="b" l="l" r="r" t="t"/>
                <a:pathLst>
                  <a:path extrusionOk="0" h="188" w="95">
                    <a:moveTo>
                      <a:pt x="78" y="1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69" y="1"/>
                      <a:pt x="68" y="5"/>
                      <a:pt x="67" y="8"/>
                    </a:cubicBezTo>
                    <a:cubicBezTo>
                      <a:pt x="66" y="11"/>
                      <a:pt x="64" y="12"/>
                      <a:pt x="58" y="12"/>
                    </a:cubicBezTo>
                    <a:cubicBezTo>
                      <a:pt x="53" y="12"/>
                      <a:pt x="47" y="12"/>
                      <a:pt x="47" y="12"/>
                    </a:cubicBezTo>
                    <a:cubicBezTo>
                      <a:pt x="47" y="12"/>
                      <a:pt x="41" y="12"/>
                      <a:pt x="36" y="12"/>
                    </a:cubicBezTo>
                    <a:cubicBezTo>
                      <a:pt x="30" y="12"/>
                      <a:pt x="28" y="11"/>
                      <a:pt x="27" y="8"/>
                    </a:cubicBezTo>
                    <a:cubicBezTo>
                      <a:pt x="26" y="6"/>
                      <a:pt x="25" y="1"/>
                      <a:pt x="19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7" y="1"/>
                      <a:pt x="0" y="8"/>
                      <a:pt x="0" y="18"/>
                    </a:cubicBezTo>
                    <a:cubicBezTo>
                      <a:pt x="1" y="171"/>
                      <a:pt x="1" y="171"/>
                      <a:pt x="1" y="171"/>
                    </a:cubicBezTo>
                    <a:cubicBezTo>
                      <a:pt x="1" y="180"/>
                      <a:pt x="8" y="188"/>
                      <a:pt x="17" y="188"/>
                    </a:cubicBezTo>
                    <a:cubicBezTo>
                      <a:pt x="79" y="187"/>
                      <a:pt x="79" y="187"/>
                      <a:pt x="79" y="187"/>
                    </a:cubicBezTo>
                    <a:cubicBezTo>
                      <a:pt x="88" y="187"/>
                      <a:pt x="95" y="180"/>
                      <a:pt x="95" y="170"/>
                    </a:cubicBezTo>
                    <a:cubicBezTo>
                      <a:pt x="94" y="17"/>
                      <a:pt x="94" y="17"/>
                      <a:pt x="94" y="17"/>
                    </a:cubicBezTo>
                    <a:cubicBezTo>
                      <a:pt x="94" y="8"/>
                      <a:pt x="87" y="0"/>
                      <a:pt x="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28"/>
              <p:cNvSpPr/>
              <p:nvPr/>
            </p:nvSpPr>
            <p:spPr>
              <a:xfrm>
                <a:off x="4331838" y="1835113"/>
                <a:ext cx="334963" cy="354013"/>
              </a:xfrm>
              <a:custGeom>
                <a:rect b="b" l="l" r="r" t="t"/>
                <a:pathLst>
                  <a:path extrusionOk="0" h="94" w="89">
                    <a:moveTo>
                      <a:pt x="77" y="1"/>
                    </a:moveTo>
                    <a:cubicBezTo>
                      <a:pt x="74" y="1"/>
                      <a:pt x="74" y="1"/>
                      <a:pt x="74" y="1"/>
                    </a:cubicBezTo>
                    <a:cubicBezTo>
                      <a:pt x="74" y="1"/>
                      <a:pt x="73" y="1"/>
                      <a:pt x="72" y="1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7"/>
                      <a:pt x="66" y="8"/>
                      <a:pt x="66" y="8"/>
                    </a:cubicBezTo>
                    <a:cubicBezTo>
                      <a:pt x="65" y="10"/>
                      <a:pt x="64" y="11"/>
                      <a:pt x="61" y="1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6" y="3"/>
                      <a:pt x="82" y="0"/>
                      <a:pt x="77" y="1"/>
                    </a:cubicBezTo>
                    <a:close/>
                  </a:path>
                </a:pathLst>
              </a:custGeom>
              <a:solidFill>
                <a:schemeClr val="accent2">
                  <a:alpha val="337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28"/>
              <p:cNvSpPr/>
              <p:nvPr/>
            </p:nvSpPr>
            <p:spPr>
              <a:xfrm>
                <a:off x="4331838" y="1895438"/>
                <a:ext cx="349250" cy="485775"/>
              </a:xfrm>
              <a:custGeom>
                <a:rect b="b" l="l" r="r" t="t"/>
                <a:pathLst>
                  <a:path extrusionOk="0" h="129" w="93">
                    <a:moveTo>
                      <a:pt x="93" y="1"/>
                    </a:moveTo>
                    <a:cubicBezTo>
                      <a:pt x="93" y="1"/>
                      <a:pt x="93" y="0"/>
                      <a:pt x="93" y="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93" y="39"/>
                      <a:pt x="93" y="39"/>
                      <a:pt x="93" y="39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2">
                  <a:alpha val="337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7" name="Google Shape;2017;p28"/>
            <p:cNvGrpSpPr/>
            <p:nvPr/>
          </p:nvGrpSpPr>
          <p:grpSpPr>
            <a:xfrm rot="-2191700">
              <a:off x="8636024" y="1590573"/>
              <a:ext cx="572055" cy="432173"/>
              <a:chOff x="3379263" y="1707450"/>
              <a:chExt cx="869951" cy="657226"/>
            </a:xfrm>
          </p:grpSpPr>
          <p:sp>
            <p:nvSpPr>
              <p:cNvPr id="2018" name="Google Shape;2018;p28"/>
              <p:cNvSpPr/>
              <p:nvPr/>
            </p:nvSpPr>
            <p:spPr>
              <a:xfrm>
                <a:off x="3379263" y="1712213"/>
                <a:ext cx="866700" cy="64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28"/>
              <p:cNvSpPr/>
              <p:nvPr/>
            </p:nvSpPr>
            <p:spPr>
              <a:xfrm>
                <a:off x="3933301" y="1712213"/>
                <a:ext cx="312600" cy="647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28"/>
              <p:cNvSpPr/>
              <p:nvPr/>
            </p:nvSpPr>
            <p:spPr>
              <a:xfrm>
                <a:off x="3933301" y="1707450"/>
                <a:ext cx="315913" cy="125413"/>
              </a:xfrm>
              <a:custGeom>
                <a:rect b="b" l="l" r="r" t="t"/>
                <a:pathLst>
                  <a:path extrusionOk="0" h="79" w="199">
                    <a:moveTo>
                      <a:pt x="99" y="79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99" y="71"/>
                    </a:lnTo>
                    <a:lnTo>
                      <a:pt x="197" y="0"/>
                    </a:lnTo>
                    <a:lnTo>
                      <a:pt x="199" y="5"/>
                    </a:lnTo>
                    <a:lnTo>
                      <a:pt x="99" y="7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28"/>
              <p:cNvSpPr/>
              <p:nvPr/>
            </p:nvSpPr>
            <p:spPr>
              <a:xfrm>
                <a:off x="3933301" y="2242438"/>
                <a:ext cx="315913" cy="122238"/>
              </a:xfrm>
              <a:custGeom>
                <a:rect b="b" l="l" r="r" t="t"/>
                <a:pathLst>
                  <a:path extrusionOk="0" h="77" w="199">
                    <a:moveTo>
                      <a:pt x="197" y="77"/>
                    </a:moveTo>
                    <a:lnTo>
                      <a:pt x="99" y="5"/>
                    </a:lnTo>
                    <a:lnTo>
                      <a:pt x="2" y="77"/>
                    </a:lnTo>
                    <a:lnTo>
                      <a:pt x="0" y="72"/>
                    </a:lnTo>
                    <a:lnTo>
                      <a:pt x="99" y="0"/>
                    </a:lnTo>
                    <a:lnTo>
                      <a:pt x="199" y="72"/>
                    </a:lnTo>
                    <a:lnTo>
                      <a:pt x="197" y="7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28"/>
              <p:cNvSpPr/>
              <p:nvPr/>
            </p:nvSpPr>
            <p:spPr>
              <a:xfrm>
                <a:off x="4087288" y="1824925"/>
                <a:ext cx="7800" cy="42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28"/>
              <p:cNvSpPr/>
              <p:nvPr/>
            </p:nvSpPr>
            <p:spPr>
              <a:xfrm>
                <a:off x="3428476" y="1764600"/>
                <a:ext cx="228600" cy="142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28"/>
              <p:cNvSpPr/>
              <p:nvPr/>
            </p:nvSpPr>
            <p:spPr>
              <a:xfrm>
                <a:off x="3428476" y="1940813"/>
                <a:ext cx="157200" cy="49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28"/>
              <p:cNvSpPr/>
              <p:nvPr/>
            </p:nvSpPr>
            <p:spPr>
              <a:xfrm>
                <a:off x="3820588" y="2261488"/>
                <a:ext cx="71400" cy="60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28"/>
              <p:cNvSpPr/>
              <p:nvPr/>
            </p:nvSpPr>
            <p:spPr>
              <a:xfrm>
                <a:off x="3714226" y="2261488"/>
                <a:ext cx="71400" cy="60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27" name="Google Shape;2027;p28"/>
          <p:cNvGrpSpPr/>
          <p:nvPr/>
        </p:nvGrpSpPr>
        <p:grpSpPr>
          <a:xfrm>
            <a:off x="-779695" y="-569624"/>
            <a:ext cx="2296898" cy="5179973"/>
            <a:chOff x="-779695" y="-569624"/>
            <a:chExt cx="2296898" cy="5179973"/>
          </a:xfrm>
        </p:grpSpPr>
        <p:sp>
          <p:nvSpPr>
            <p:cNvPr id="2028" name="Google Shape;2028;p28"/>
            <p:cNvSpPr/>
            <p:nvPr/>
          </p:nvSpPr>
          <p:spPr>
            <a:xfrm rot="7499209">
              <a:off x="365968" y="-586673"/>
              <a:ext cx="710883" cy="1445137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29" name="Google Shape;2029;p28"/>
            <p:cNvGrpSpPr/>
            <p:nvPr/>
          </p:nvGrpSpPr>
          <p:grpSpPr>
            <a:xfrm rot="-9795674">
              <a:off x="-643529" y="72645"/>
              <a:ext cx="1406485" cy="1152492"/>
              <a:chOff x="2208951" y="3779189"/>
              <a:chExt cx="1406526" cy="1152525"/>
            </a:xfrm>
          </p:grpSpPr>
          <p:sp>
            <p:nvSpPr>
              <p:cNvPr id="2030" name="Google Shape;2030;p28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28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28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28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28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28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28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28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28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28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0" name="Google Shape;2040;p28"/>
            <p:cNvGrpSpPr/>
            <p:nvPr/>
          </p:nvGrpSpPr>
          <p:grpSpPr>
            <a:xfrm>
              <a:off x="-110225" y="3751974"/>
              <a:ext cx="907519" cy="858375"/>
              <a:chOff x="2503897" y="3146050"/>
              <a:chExt cx="558783" cy="528556"/>
            </a:xfrm>
          </p:grpSpPr>
          <p:sp>
            <p:nvSpPr>
              <p:cNvPr id="2041" name="Google Shape;2041;p28"/>
              <p:cNvSpPr/>
              <p:nvPr/>
            </p:nvSpPr>
            <p:spPr>
              <a:xfrm>
                <a:off x="2875809" y="3146050"/>
                <a:ext cx="186872" cy="130078"/>
              </a:xfrm>
              <a:custGeom>
                <a:rect b="b" l="l" r="r" t="t"/>
                <a:pathLst>
                  <a:path extrusionOk="0" h="30" w="43">
                    <a:moveTo>
                      <a:pt x="34" y="8"/>
                    </a:moveTo>
                    <a:cubicBezTo>
                      <a:pt x="35" y="6"/>
                      <a:pt x="35" y="5"/>
                      <a:pt x="36" y="3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5" y="0"/>
                      <a:pt x="34" y="0"/>
                      <a:pt x="32" y="0"/>
                    </a:cubicBezTo>
                    <a:cubicBezTo>
                      <a:pt x="28" y="1"/>
                      <a:pt x="24" y="4"/>
                      <a:pt x="20" y="7"/>
                    </a:cubicBezTo>
                    <a:cubicBezTo>
                      <a:pt x="13" y="14"/>
                      <a:pt x="6" y="22"/>
                      <a:pt x="0" y="30"/>
                    </a:cubicBezTo>
                    <a:cubicBezTo>
                      <a:pt x="8" y="28"/>
                      <a:pt x="15" y="26"/>
                      <a:pt x="23" y="24"/>
                    </a:cubicBezTo>
                    <a:cubicBezTo>
                      <a:pt x="29" y="22"/>
                      <a:pt x="35" y="20"/>
                      <a:pt x="40" y="17"/>
                    </a:cubicBezTo>
                    <a:cubicBezTo>
                      <a:pt x="42" y="16"/>
                      <a:pt x="43" y="14"/>
                      <a:pt x="43" y="12"/>
                    </a:cubicBezTo>
                    <a:cubicBezTo>
                      <a:pt x="43" y="10"/>
                      <a:pt x="42" y="9"/>
                      <a:pt x="40" y="8"/>
                    </a:cubicBezTo>
                    <a:cubicBezTo>
                      <a:pt x="38" y="8"/>
                      <a:pt x="35" y="8"/>
                      <a:pt x="34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28"/>
              <p:cNvSpPr/>
              <p:nvPr/>
            </p:nvSpPr>
            <p:spPr>
              <a:xfrm>
                <a:off x="2503897" y="3201929"/>
                <a:ext cx="480004" cy="472678"/>
              </a:xfrm>
              <a:custGeom>
                <a:rect b="b" l="l" r="r" t="t"/>
                <a:pathLst>
                  <a:path extrusionOk="0" h="109" w="111">
                    <a:moveTo>
                      <a:pt x="1" y="109"/>
                    </a:moveTo>
                    <a:cubicBezTo>
                      <a:pt x="1" y="109"/>
                      <a:pt x="1" y="109"/>
                      <a:pt x="1" y="109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29" y="65"/>
                      <a:pt x="67" y="28"/>
                      <a:pt x="111" y="1"/>
                    </a:cubicBezTo>
                    <a:cubicBezTo>
                      <a:pt x="111" y="0"/>
                      <a:pt x="111" y="1"/>
                      <a:pt x="111" y="1"/>
                    </a:cubicBezTo>
                    <a:cubicBezTo>
                      <a:pt x="111" y="1"/>
                      <a:pt x="111" y="1"/>
                      <a:pt x="111" y="1"/>
                    </a:cubicBezTo>
                    <a:cubicBezTo>
                      <a:pt x="67" y="29"/>
                      <a:pt x="29" y="66"/>
                      <a:pt x="1" y="109"/>
                    </a:cubicBezTo>
                    <a:cubicBezTo>
                      <a:pt x="1" y="109"/>
                      <a:pt x="1" y="109"/>
                      <a:pt x="1" y="1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28"/>
              <p:cNvSpPr/>
              <p:nvPr/>
            </p:nvSpPr>
            <p:spPr>
              <a:xfrm>
                <a:off x="2772296" y="3146050"/>
                <a:ext cx="116337" cy="195117"/>
              </a:xfrm>
              <a:custGeom>
                <a:rect b="b" l="l" r="r" t="t"/>
                <a:pathLst>
                  <a:path extrusionOk="0" h="45" w="27">
                    <a:moveTo>
                      <a:pt x="15" y="7"/>
                    </a:moveTo>
                    <a:cubicBezTo>
                      <a:pt x="15" y="5"/>
                      <a:pt x="15" y="3"/>
                      <a:pt x="14" y="2"/>
                    </a:cubicBezTo>
                    <a:cubicBezTo>
                      <a:pt x="14" y="1"/>
                      <a:pt x="14" y="1"/>
                      <a:pt x="13" y="0"/>
                    </a:cubicBezTo>
                    <a:cubicBezTo>
                      <a:pt x="12" y="0"/>
                      <a:pt x="11" y="1"/>
                      <a:pt x="10" y="1"/>
                    </a:cubicBezTo>
                    <a:cubicBezTo>
                      <a:pt x="7" y="5"/>
                      <a:pt x="5" y="10"/>
                      <a:pt x="4" y="14"/>
                    </a:cubicBezTo>
                    <a:cubicBezTo>
                      <a:pt x="1" y="24"/>
                      <a:pt x="0" y="34"/>
                      <a:pt x="0" y="45"/>
                    </a:cubicBezTo>
                    <a:cubicBezTo>
                      <a:pt x="5" y="39"/>
                      <a:pt x="10" y="33"/>
                      <a:pt x="15" y="27"/>
                    </a:cubicBezTo>
                    <a:cubicBezTo>
                      <a:pt x="19" y="22"/>
                      <a:pt x="23" y="17"/>
                      <a:pt x="26" y="11"/>
                    </a:cubicBezTo>
                    <a:cubicBezTo>
                      <a:pt x="26" y="9"/>
                      <a:pt x="27" y="7"/>
                      <a:pt x="25" y="5"/>
                    </a:cubicBezTo>
                    <a:cubicBezTo>
                      <a:pt x="24" y="4"/>
                      <a:pt x="22" y="3"/>
                      <a:pt x="21" y="4"/>
                    </a:cubicBezTo>
                    <a:cubicBezTo>
                      <a:pt x="19" y="4"/>
                      <a:pt x="17" y="6"/>
                      <a:pt x="15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28"/>
              <p:cNvSpPr/>
              <p:nvPr/>
            </p:nvSpPr>
            <p:spPr>
              <a:xfrm>
                <a:off x="2745731" y="3228494"/>
                <a:ext cx="82443" cy="160308"/>
              </a:xfrm>
              <a:custGeom>
                <a:rect b="b" l="l" r="r" t="t"/>
                <a:pathLst>
                  <a:path extrusionOk="0" h="37" w="19">
                    <a:moveTo>
                      <a:pt x="0" y="37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7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28"/>
              <p:cNvSpPr/>
              <p:nvPr/>
            </p:nvSpPr>
            <p:spPr>
              <a:xfrm>
                <a:off x="2807106" y="3314602"/>
                <a:ext cx="207941" cy="91604"/>
              </a:xfrm>
              <a:custGeom>
                <a:rect b="b" l="l" r="r" t="t"/>
                <a:pathLst>
                  <a:path extrusionOk="0" h="21" w="48">
                    <a:moveTo>
                      <a:pt x="40" y="8"/>
                    </a:moveTo>
                    <a:cubicBezTo>
                      <a:pt x="41" y="7"/>
                      <a:pt x="42" y="6"/>
                      <a:pt x="43" y="4"/>
                    </a:cubicBezTo>
                    <a:cubicBezTo>
                      <a:pt x="44" y="4"/>
                      <a:pt x="44" y="3"/>
                      <a:pt x="44" y="2"/>
                    </a:cubicBezTo>
                    <a:cubicBezTo>
                      <a:pt x="44" y="1"/>
                      <a:pt x="42" y="1"/>
                      <a:pt x="41" y="1"/>
                    </a:cubicBezTo>
                    <a:cubicBezTo>
                      <a:pt x="36" y="0"/>
                      <a:pt x="32" y="2"/>
                      <a:pt x="27" y="4"/>
                    </a:cubicBezTo>
                    <a:cubicBezTo>
                      <a:pt x="18" y="7"/>
                      <a:pt x="9" y="13"/>
                      <a:pt x="0" y="19"/>
                    </a:cubicBezTo>
                    <a:cubicBezTo>
                      <a:pt x="8" y="19"/>
                      <a:pt x="16" y="20"/>
                      <a:pt x="24" y="20"/>
                    </a:cubicBezTo>
                    <a:cubicBezTo>
                      <a:pt x="30" y="20"/>
                      <a:pt x="37" y="21"/>
                      <a:pt x="43" y="19"/>
                    </a:cubicBezTo>
                    <a:cubicBezTo>
                      <a:pt x="45" y="18"/>
                      <a:pt x="47" y="17"/>
                      <a:pt x="47" y="15"/>
                    </a:cubicBezTo>
                    <a:cubicBezTo>
                      <a:pt x="48" y="13"/>
                      <a:pt x="47" y="12"/>
                      <a:pt x="46" y="11"/>
                    </a:cubicBezTo>
                    <a:cubicBezTo>
                      <a:pt x="44" y="9"/>
                      <a:pt x="41" y="9"/>
                      <a:pt x="40" y="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28"/>
              <p:cNvSpPr/>
              <p:nvPr/>
            </p:nvSpPr>
            <p:spPr>
              <a:xfrm>
                <a:off x="2681609" y="3371397"/>
                <a:ext cx="229009" cy="82444"/>
              </a:xfrm>
              <a:custGeom>
                <a:rect b="b" l="l" r="r" t="t"/>
                <a:pathLst>
                  <a:path extrusionOk="0" h="19" w="53">
                    <a:moveTo>
                      <a:pt x="1" y="19"/>
                    </a:moveTo>
                    <a:cubicBezTo>
                      <a:pt x="1" y="19"/>
                      <a:pt x="1" y="19"/>
                      <a:pt x="1" y="18"/>
                    </a:cubicBezTo>
                    <a:cubicBezTo>
                      <a:pt x="0" y="18"/>
                      <a:pt x="1" y="18"/>
                      <a:pt x="1" y="18"/>
                    </a:cubicBezTo>
                    <a:cubicBezTo>
                      <a:pt x="17" y="10"/>
                      <a:pt x="35" y="4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35" y="5"/>
                      <a:pt x="18" y="11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28"/>
              <p:cNvSpPr/>
              <p:nvPr/>
            </p:nvSpPr>
            <p:spPr>
              <a:xfrm>
                <a:off x="2642219" y="3254143"/>
                <a:ext cx="95268" cy="199697"/>
              </a:xfrm>
              <a:custGeom>
                <a:rect b="b" l="l" r="r" t="t"/>
                <a:pathLst>
                  <a:path extrusionOk="0" h="46" w="22">
                    <a:moveTo>
                      <a:pt x="11" y="5"/>
                    </a:moveTo>
                    <a:cubicBezTo>
                      <a:pt x="11" y="4"/>
                      <a:pt x="10" y="3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0"/>
                      <a:pt x="6" y="1"/>
                      <a:pt x="5" y="2"/>
                    </a:cubicBezTo>
                    <a:cubicBezTo>
                      <a:pt x="2" y="5"/>
                      <a:pt x="1" y="10"/>
                      <a:pt x="1" y="15"/>
                    </a:cubicBezTo>
                    <a:cubicBezTo>
                      <a:pt x="0" y="25"/>
                      <a:pt x="0" y="36"/>
                      <a:pt x="1" y="46"/>
                    </a:cubicBezTo>
                    <a:cubicBezTo>
                      <a:pt x="5" y="39"/>
                      <a:pt x="10" y="33"/>
                      <a:pt x="14" y="26"/>
                    </a:cubicBezTo>
                    <a:cubicBezTo>
                      <a:pt x="17" y="21"/>
                      <a:pt x="20" y="15"/>
                      <a:pt x="22" y="9"/>
                    </a:cubicBezTo>
                    <a:cubicBezTo>
                      <a:pt x="22" y="7"/>
                      <a:pt x="22" y="4"/>
                      <a:pt x="21" y="3"/>
                    </a:cubicBezTo>
                    <a:cubicBezTo>
                      <a:pt x="20" y="2"/>
                      <a:pt x="18" y="2"/>
                      <a:pt x="16" y="2"/>
                    </a:cubicBezTo>
                    <a:cubicBezTo>
                      <a:pt x="14" y="3"/>
                      <a:pt x="12" y="4"/>
                      <a:pt x="11" y="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28"/>
              <p:cNvSpPr/>
              <p:nvPr/>
            </p:nvSpPr>
            <p:spPr>
              <a:xfrm>
                <a:off x="2620234" y="3327427"/>
                <a:ext cx="65039" cy="191453"/>
              </a:xfrm>
              <a:custGeom>
                <a:rect b="b" l="l" r="r" t="t"/>
                <a:pathLst>
                  <a:path extrusionOk="0" h="44" w="15">
                    <a:moveTo>
                      <a:pt x="1" y="44"/>
                    </a:moveTo>
                    <a:cubicBezTo>
                      <a:pt x="1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30"/>
                      <a:pt x="11" y="15"/>
                      <a:pt x="14" y="1"/>
                    </a:cubicBezTo>
                    <a:cubicBezTo>
                      <a:pt x="14" y="0"/>
                      <a:pt x="14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1" y="16"/>
                      <a:pt x="7" y="30"/>
                      <a:pt x="1" y="44"/>
                    </a:cubicBezTo>
                    <a:cubicBezTo>
                      <a:pt x="1" y="44"/>
                      <a:pt x="1" y="44"/>
                      <a:pt x="1" y="4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9" name="Google Shape;2049;p28"/>
          <p:cNvGrpSpPr/>
          <p:nvPr/>
        </p:nvGrpSpPr>
        <p:grpSpPr>
          <a:xfrm>
            <a:off x="630365" y="400951"/>
            <a:ext cx="7757582" cy="4381515"/>
            <a:chOff x="630365" y="400951"/>
            <a:chExt cx="7757582" cy="4381515"/>
          </a:xfrm>
        </p:grpSpPr>
        <p:sp>
          <p:nvSpPr>
            <p:cNvPr id="2050" name="Google Shape;2050;p28"/>
            <p:cNvSpPr/>
            <p:nvPr/>
          </p:nvSpPr>
          <p:spPr>
            <a:xfrm rot="-3723361">
              <a:off x="672229" y="3080038"/>
              <a:ext cx="185024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28"/>
            <p:cNvSpPr/>
            <p:nvPr/>
          </p:nvSpPr>
          <p:spPr>
            <a:xfrm rot="-7109889">
              <a:off x="8160741" y="454896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8"/>
            <p:cNvSpPr/>
            <p:nvPr/>
          </p:nvSpPr>
          <p:spPr>
            <a:xfrm rot="9157501">
              <a:off x="7417591" y="431951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720000" y="1017725"/>
            <a:ext cx="77040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87" name="Google Shape;187;p4"/>
          <p:cNvGrpSpPr/>
          <p:nvPr/>
        </p:nvGrpSpPr>
        <p:grpSpPr>
          <a:xfrm>
            <a:off x="-853356" y="-978511"/>
            <a:ext cx="10490072" cy="7121921"/>
            <a:chOff x="-853356" y="-978511"/>
            <a:chExt cx="10490072" cy="7121921"/>
          </a:xfrm>
        </p:grpSpPr>
        <p:sp>
          <p:nvSpPr>
            <p:cNvPr id="188" name="Google Shape;188;p4"/>
            <p:cNvSpPr/>
            <p:nvPr/>
          </p:nvSpPr>
          <p:spPr>
            <a:xfrm rot="-9286529">
              <a:off x="-636024" y="-621661"/>
              <a:ext cx="2003199" cy="14681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 rot="597910">
              <a:off x="7160212" y="4234461"/>
              <a:ext cx="2345466" cy="1718975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4"/>
          <p:cNvGrpSpPr/>
          <p:nvPr/>
        </p:nvGrpSpPr>
        <p:grpSpPr>
          <a:xfrm>
            <a:off x="417995" y="947940"/>
            <a:ext cx="8353230" cy="3409557"/>
            <a:chOff x="417995" y="947940"/>
            <a:chExt cx="8353230" cy="3409557"/>
          </a:xfrm>
        </p:grpSpPr>
        <p:sp>
          <p:nvSpPr>
            <p:cNvPr id="191" name="Google Shape;191;p4"/>
            <p:cNvSpPr/>
            <p:nvPr/>
          </p:nvSpPr>
          <p:spPr>
            <a:xfrm rot="-6395770">
              <a:off x="7444046" y="42036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 rot="9374665">
              <a:off x="441420" y="96779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 rot="3065476">
              <a:off x="8610645" y="4026870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4"/>
          <p:cNvGrpSpPr/>
          <p:nvPr/>
        </p:nvGrpSpPr>
        <p:grpSpPr>
          <a:xfrm>
            <a:off x="1169510" y="535007"/>
            <a:ext cx="7596265" cy="4352515"/>
            <a:chOff x="1169510" y="535007"/>
            <a:chExt cx="7596265" cy="4352515"/>
          </a:xfrm>
        </p:grpSpPr>
        <p:grpSp>
          <p:nvGrpSpPr>
            <p:cNvPr id="195" name="Google Shape;195;p4"/>
            <p:cNvGrpSpPr/>
            <p:nvPr/>
          </p:nvGrpSpPr>
          <p:grpSpPr>
            <a:xfrm>
              <a:off x="1169510" y="4725207"/>
              <a:ext cx="414990" cy="162315"/>
              <a:chOff x="2449035" y="2357907"/>
              <a:chExt cx="414990" cy="162315"/>
            </a:xfrm>
          </p:grpSpPr>
          <p:sp>
            <p:nvSpPr>
              <p:cNvPr id="196" name="Google Shape;196;p4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" name="Google Shape;204;p4"/>
            <p:cNvGrpSpPr/>
            <p:nvPr/>
          </p:nvGrpSpPr>
          <p:grpSpPr>
            <a:xfrm>
              <a:off x="8350785" y="535007"/>
              <a:ext cx="414990" cy="162315"/>
              <a:chOff x="2449035" y="2357907"/>
              <a:chExt cx="414990" cy="162315"/>
            </a:xfrm>
          </p:grpSpPr>
          <p:sp>
            <p:nvSpPr>
              <p:cNvPr id="205" name="Google Shape;205;p4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3" name="Google Shape;213;p4"/>
          <p:cNvGrpSpPr/>
          <p:nvPr/>
        </p:nvGrpSpPr>
        <p:grpSpPr>
          <a:xfrm>
            <a:off x="284867" y="-620450"/>
            <a:ext cx="8065900" cy="6167815"/>
            <a:chOff x="284867" y="-620450"/>
            <a:chExt cx="8065900" cy="6167815"/>
          </a:xfrm>
        </p:grpSpPr>
        <p:grpSp>
          <p:nvGrpSpPr>
            <p:cNvPr id="214" name="Google Shape;214;p4"/>
            <p:cNvGrpSpPr/>
            <p:nvPr/>
          </p:nvGrpSpPr>
          <p:grpSpPr>
            <a:xfrm>
              <a:off x="7080252" y="4506174"/>
              <a:ext cx="1270515" cy="1041191"/>
              <a:chOff x="2208951" y="3779189"/>
              <a:chExt cx="1406526" cy="115252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4"/>
            <p:cNvGrpSpPr/>
            <p:nvPr/>
          </p:nvGrpSpPr>
          <p:grpSpPr>
            <a:xfrm rot="-2382568">
              <a:off x="505555" y="-417018"/>
              <a:ext cx="1019184" cy="1058870"/>
              <a:chOff x="2854563" y="128001"/>
              <a:chExt cx="1019176" cy="1058861"/>
            </a:xfrm>
          </p:grpSpPr>
          <p:sp>
            <p:nvSpPr>
              <p:cNvPr id="226" name="Google Shape;226;p4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" name="Google Shape;232;p4"/>
          <p:cNvGrpSpPr/>
          <p:nvPr/>
        </p:nvGrpSpPr>
        <p:grpSpPr>
          <a:xfrm>
            <a:off x="7760330" y="4069760"/>
            <a:ext cx="1046860" cy="934229"/>
            <a:chOff x="7760330" y="4069760"/>
            <a:chExt cx="1046860" cy="934229"/>
          </a:xfrm>
        </p:grpSpPr>
        <p:grpSp>
          <p:nvGrpSpPr>
            <p:cNvPr id="233" name="Google Shape;233;p4"/>
            <p:cNvGrpSpPr/>
            <p:nvPr/>
          </p:nvGrpSpPr>
          <p:grpSpPr>
            <a:xfrm>
              <a:off x="7760330" y="4069760"/>
              <a:ext cx="590435" cy="411146"/>
              <a:chOff x="6434488" y="648488"/>
              <a:chExt cx="998537" cy="695325"/>
            </a:xfrm>
          </p:grpSpPr>
          <p:sp>
            <p:nvSpPr>
              <p:cNvPr id="234" name="Google Shape;234;p4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4"/>
            <p:cNvGrpSpPr/>
            <p:nvPr/>
          </p:nvGrpSpPr>
          <p:grpSpPr>
            <a:xfrm rot="-8100000">
              <a:off x="8350762" y="4610575"/>
              <a:ext cx="415029" cy="289003"/>
              <a:chOff x="6434488" y="648488"/>
              <a:chExt cx="998537" cy="695325"/>
            </a:xfrm>
          </p:grpSpPr>
          <p:sp>
            <p:nvSpPr>
              <p:cNvPr id="240" name="Google Shape;240;p4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idx="1" type="subTitle"/>
          </p:nvPr>
        </p:nvSpPr>
        <p:spPr>
          <a:xfrm>
            <a:off x="1373679" y="2151975"/>
            <a:ext cx="31113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247" name="Google Shape;247;p5"/>
          <p:cNvSpPr txBox="1"/>
          <p:nvPr>
            <p:ph idx="2" type="subTitle"/>
          </p:nvPr>
        </p:nvSpPr>
        <p:spPr>
          <a:xfrm>
            <a:off x="4659021" y="2151975"/>
            <a:ext cx="31113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18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248" name="Google Shape;248;p5"/>
          <p:cNvSpPr txBox="1"/>
          <p:nvPr>
            <p:ph idx="3" type="subTitle"/>
          </p:nvPr>
        </p:nvSpPr>
        <p:spPr>
          <a:xfrm>
            <a:off x="1373679" y="2583500"/>
            <a:ext cx="31113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5"/>
          <p:cNvSpPr txBox="1"/>
          <p:nvPr>
            <p:ph idx="4" type="subTitle"/>
          </p:nvPr>
        </p:nvSpPr>
        <p:spPr>
          <a:xfrm>
            <a:off x="4659021" y="2583500"/>
            <a:ext cx="31113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1" name="Google Shape;251;p5"/>
          <p:cNvGrpSpPr/>
          <p:nvPr/>
        </p:nvGrpSpPr>
        <p:grpSpPr>
          <a:xfrm>
            <a:off x="351088" y="1453520"/>
            <a:ext cx="8425018" cy="2752427"/>
            <a:chOff x="351088" y="1453520"/>
            <a:chExt cx="8425018" cy="2752427"/>
          </a:xfrm>
        </p:grpSpPr>
        <p:sp>
          <p:nvSpPr>
            <p:cNvPr id="252" name="Google Shape;252;p5"/>
            <p:cNvSpPr/>
            <p:nvPr/>
          </p:nvSpPr>
          <p:spPr>
            <a:xfrm rot="-6395770">
              <a:off x="1313496" y="405209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374665">
              <a:off x="8623945" y="1970370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rot="3065476">
              <a:off x="382933" y="1476945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5" name="Google Shape;255;p5"/>
          <p:cNvGrpSpPr/>
          <p:nvPr/>
        </p:nvGrpSpPr>
        <p:grpSpPr>
          <a:xfrm>
            <a:off x="557735" y="571232"/>
            <a:ext cx="2016365" cy="4199590"/>
            <a:chOff x="557735" y="571232"/>
            <a:chExt cx="2016365" cy="4199590"/>
          </a:xfrm>
        </p:grpSpPr>
        <p:grpSp>
          <p:nvGrpSpPr>
            <p:cNvPr id="256" name="Google Shape;256;p5"/>
            <p:cNvGrpSpPr/>
            <p:nvPr/>
          </p:nvGrpSpPr>
          <p:grpSpPr>
            <a:xfrm>
              <a:off x="2159110" y="4608507"/>
              <a:ext cx="414990" cy="162315"/>
              <a:chOff x="2449035" y="2357907"/>
              <a:chExt cx="414990" cy="162315"/>
            </a:xfrm>
          </p:grpSpPr>
          <p:sp>
            <p:nvSpPr>
              <p:cNvPr id="257" name="Google Shape;257;p5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557735" y="571232"/>
              <a:ext cx="414990" cy="162315"/>
              <a:chOff x="2449035" y="2357907"/>
              <a:chExt cx="414990" cy="162315"/>
            </a:xfrm>
          </p:grpSpPr>
          <p:sp>
            <p:nvSpPr>
              <p:cNvPr id="266" name="Google Shape;266;p5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" name="Google Shape;274;p5"/>
          <p:cNvGrpSpPr/>
          <p:nvPr/>
        </p:nvGrpSpPr>
        <p:grpSpPr>
          <a:xfrm>
            <a:off x="-1445103" y="-845263"/>
            <a:ext cx="10974253" cy="8414990"/>
            <a:chOff x="-1445103" y="-845263"/>
            <a:chExt cx="10974253" cy="8414990"/>
          </a:xfrm>
        </p:grpSpPr>
        <p:sp>
          <p:nvSpPr>
            <p:cNvPr id="275" name="Google Shape;275;p5"/>
            <p:cNvSpPr/>
            <p:nvPr/>
          </p:nvSpPr>
          <p:spPr>
            <a:xfrm rot="-5400000">
              <a:off x="7793475" y="-577738"/>
              <a:ext cx="2003201" cy="1468150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 rot="2917493">
              <a:off x="-1079245" y="4156972"/>
              <a:ext cx="3468734" cy="2542209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5"/>
          <p:cNvGrpSpPr/>
          <p:nvPr/>
        </p:nvGrpSpPr>
        <p:grpSpPr>
          <a:xfrm>
            <a:off x="-504729" y="-139648"/>
            <a:ext cx="10033883" cy="4677193"/>
            <a:chOff x="-504729" y="-139648"/>
            <a:chExt cx="10033883" cy="4677193"/>
          </a:xfrm>
        </p:grpSpPr>
        <p:grpSp>
          <p:nvGrpSpPr>
            <p:cNvPr id="278" name="Google Shape;278;p5"/>
            <p:cNvGrpSpPr/>
            <p:nvPr/>
          </p:nvGrpSpPr>
          <p:grpSpPr>
            <a:xfrm rot="-5134743">
              <a:off x="8239994" y="513035"/>
              <a:ext cx="1361207" cy="1115505"/>
              <a:chOff x="4124038" y="1074739"/>
              <a:chExt cx="1406526" cy="1152525"/>
            </a:xfrm>
          </p:grpSpPr>
          <p:sp>
            <p:nvSpPr>
              <p:cNvPr id="279" name="Google Shape;279;p5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9" name="Google Shape;289;p5"/>
            <p:cNvSpPr/>
            <p:nvPr/>
          </p:nvSpPr>
          <p:spPr>
            <a:xfrm rot="-5400000">
              <a:off x="7827100" y="-506776"/>
              <a:ext cx="710883" cy="1445138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 rot="1517328">
              <a:off x="-281676" y="3172689"/>
              <a:ext cx="867530" cy="1238925"/>
            </a:xfrm>
            <a:custGeom>
              <a:rect b="b" l="l" r="r" t="t"/>
              <a:pathLst>
                <a:path extrusionOk="0" h="188" w="132">
                  <a:moveTo>
                    <a:pt x="87" y="52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6" y="49"/>
                    <a:pt x="86" y="47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38"/>
                    <a:pt x="86" y="29"/>
                    <a:pt x="90" y="22"/>
                  </a:cubicBezTo>
                  <a:cubicBezTo>
                    <a:pt x="93" y="14"/>
                    <a:pt x="99" y="8"/>
                    <a:pt x="104" y="2"/>
                  </a:cubicBezTo>
                  <a:cubicBezTo>
                    <a:pt x="104" y="1"/>
                    <a:pt x="105" y="0"/>
                    <a:pt x="107" y="2"/>
                  </a:cubicBezTo>
                  <a:cubicBezTo>
                    <a:pt x="108" y="3"/>
                    <a:pt x="108" y="5"/>
                    <a:pt x="109" y="7"/>
                  </a:cubicBezTo>
                  <a:cubicBezTo>
                    <a:pt x="109" y="7"/>
                    <a:pt x="109" y="8"/>
                    <a:pt x="109" y="9"/>
                  </a:cubicBezTo>
                  <a:cubicBezTo>
                    <a:pt x="110" y="17"/>
                    <a:pt x="110" y="26"/>
                    <a:pt x="106" y="33"/>
                  </a:cubicBezTo>
                  <a:cubicBezTo>
                    <a:pt x="102" y="42"/>
                    <a:pt x="95" y="49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8"/>
                    <a:pt x="86" y="60"/>
                    <a:pt x="85" y="61"/>
                  </a:cubicBezTo>
                  <a:cubicBezTo>
                    <a:pt x="95" y="53"/>
                    <a:pt x="108" y="48"/>
                    <a:pt x="120" y="47"/>
                  </a:cubicBezTo>
                  <a:cubicBezTo>
                    <a:pt x="123" y="47"/>
                    <a:pt x="127" y="48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1" y="50"/>
                    <a:pt x="132" y="50"/>
                    <a:pt x="131" y="52"/>
                  </a:cubicBezTo>
                  <a:cubicBezTo>
                    <a:pt x="130" y="54"/>
                    <a:pt x="127" y="56"/>
                    <a:pt x="124" y="58"/>
                  </a:cubicBezTo>
                  <a:cubicBezTo>
                    <a:pt x="124" y="58"/>
                    <a:pt x="122" y="60"/>
                    <a:pt x="120" y="61"/>
                  </a:cubicBezTo>
                  <a:cubicBezTo>
                    <a:pt x="112" y="67"/>
                    <a:pt x="102" y="70"/>
                    <a:pt x="92" y="69"/>
                  </a:cubicBezTo>
                  <a:cubicBezTo>
                    <a:pt x="88" y="69"/>
                    <a:pt x="85" y="68"/>
                    <a:pt x="82" y="66"/>
                  </a:cubicBezTo>
                  <a:cubicBezTo>
                    <a:pt x="77" y="74"/>
                    <a:pt x="72" y="80"/>
                    <a:pt x="67" y="87"/>
                  </a:cubicBezTo>
                  <a:cubicBezTo>
                    <a:pt x="78" y="81"/>
                    <a:pt x="93" y="78"/>
                    <a:pt x="105" y="81"/>
                  </a:cubicBezTo>
                  <a:cubicBezTo>
                    <a:pt x="108" y="82"/>
                    <a:pt x="112" y="83"/>
                    <a:pt x="114" y="85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6" y="86"/>
                    <a:pt x="116" y="87"/>
                    <a:pt x="115" y="88"/>
                  </a:cubicBezTo>
                  <a:cubicBezTo>
                    <a:pt x="113" y="91"/>
                    <a:pt x="109" y="92"/>
                    <a:pt x="106" y="94"/>
                  </a:cubicBezTo>
                  <a:cubicBezTo>
                    <a:pt x="98" y="99"/>
                    <a:pt x="90" y="101"/>
                    <a:pt x="82" y="101"/>
                  </a:cubicBezTo>
                  <a:cubicBezTo>
                    <a:pt x="75" y="101"/>
                    <a:pt x="69" y="98"/>
                    <a:pt x="64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2" y="94"/>
                    <a:pt x="62" y="94"/>
                    <a:pt x="61" y="95"/>
                  </a:cubicBezTo>
                  <a:cubicBezTo>
                    <a:pt x="55" y="103"/>
                    <a:pt x="50" y="112"/>
                    <a:pt x="46" y="122"/>
                  </a:cubicBezTo>
                  <a:cubicBezTo>
                    <a:pt x="47" y="121"/>
                    <a:pt x="48" y="121"/>
                    <a:pt x="49" y="120"/>
                  </a:cubicBezTo>
                  <a:cubicBezTo>
                    <a:pt x="59" y="115"/>
                    <a:pt x="71" y="113"/>
                    <a:pt x="83" y="115"/>
                  </a:cubicBezTo>
                  <a:cubicBezTo>
                    <a:pt x="87" y="116"/>
                    <a:pt x="92" y="118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2"/>
                    <a:pt x="97" y="123"/>
                    <a:pt x="97" y="123"/>
                  </a:cubicBezTo>
                  <a:cubicBezTo>
                    <a:pt x="97" y="125"/>
                    <a:pt x="98" y="124"/>
                    <a:pt x="96" y="125"/>
                  </a:cubicBezTo>
                  <a:cubicBezTo>
                    <a:pt x="86" y="132"/>
                    <a:pt x="73" y="135"/>
                    <a:pt x="60" y="134"/>
                  </a:cubicBezTo>
                  <a:cubicBezTo>
                    <a:pt x="54" y="134"/>
                    <a:pt x="49" y="131"/>
                    <a:pt x="45" y="127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0" y="134"/>
                    <a:pt x="38" y="142"/>
                    <a:pt x="36" y="150"/>
                  </a:cubicBezTo>
                  <a:cubicBezTo>
                    <a:pt x="34" y="160"/>
                    <a:pt x="34" y="170"/>
                    <a:pt x="35" y="180"/>
                  </a:cubicBezTo>
                  <a:cubicBezTo>
                    <a:pt x="35" y="182"/>
                    <a:pt x="35" y="184"/>
                    <a:pt x="36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5"/>
                    <a:pt x="33" y="183"/>
                    <a:pt x="33" y="181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1" y="166"/>
                    <a:pt x="32" y="151"/>
                    <a:pt x="36" y="138"/>
                  </a:cubicBezTo>
                  <a:cubicBezTo>
                    <a:pt x="36" y="137"/>
                    <a:pt x="37" y="137"/>
                    <a:pt x="37" y="137"/>
                  </a:cubicBezTo>
                  <a:cubicBezTo>
                    <a:pt x="21" y="138"/>
                    <a:pt x="6" y="126"/>
                    <a:pt x="2" y="111"/>
                  </a:cubicBezTo>
                  <a:cubicBezTo>
                    <a:pt x="2" y="108"/>
                    <a:pt x="1" y="104"/>
                    <a:pt x="1" y="101"/>
                  </a:cubicBezTo>
                  <a:cubicBezTo>
                    <a:pt x="0" y="100"/>
                    <a:pt x="3" y="99"/>
                    <a:pt x="5" y="99"/>
                  </a:cubicBezTo>
                  <a:cubicBezTo>
                    <a:pt x="10" y="99"/>
                    <a:pt x="15" y="101"/>
                    <a:pt x="19" y="104"/>
                  </a:cubicBezTo>
                  <a:cubicBezTo>
                    <a:pt x="25" y="107"/>
                    <a:pt x="30" y="111"/>
                    <a:pt x="32" y="117"/>
                  </a:cubicBezTo>
                  <a:cubicBezTo>
                    <a:pt x="35" y="122"/>
                    <a:pt x="36" y="128"/>
                    <a:pt x="38" y="133"/>
                  </a:cubicBezTo>
                  <a:cubicBezTo>
                    <a:pt x="41" y="123"/>
                    <a:pt x="46" y="114"/>
                    <a:pt x="51" y="106"/>
                  </a:cubicBezTo>
                  <a:cubicBezTo>
                    <a:pt x="47" y="106"/>
                    <a:pt x="43" y="105"/>
                    <a:pt x="40" y="103"/>
                  </a:cubicBezTo>
                  <a:cubicBezTo>
                    <a:pt x="27" y="95"/>
                    <a:pt x="22" y="78"/>
                    <a:pt x="23" y="67"/>
                  </a:cubicBezTo>
                  <a:cubicBezTo>
                    <a:pt x="23" y="66"/>
                    <a:pt x="23" y="61"/>
                    <a:pt x="27" y="61"/>
                  </a:cubicBezTo>
                  <a:cubicBezTo>
                    <a:pt x="29" y="62"/>
                    <a:pt x="31" y="64"/>
                    <a:pt x="34" y="66"/>
                  </a:cubicBezTo>
                  <a:cubicBezTo>
                    <a:pt x="41" y="73"/>
                    <a:pt x="48" y="80"/>
                    <a:pt x="52" y="89"/>
                  </a:cubicBezTo>
                  <a:cubicBezTo>
                    <a:pt x="53" y="93"/>
                    <a:pt x="54" y="98"/>
                    <a:pt x="53" y="103"/>
                  </a:cubicBezTo>
                  <a:cubicBezTo>
                    <a:pt x="60" y="93"/>
                    <a:pt x="67" y="83"/>
                    <a:pt x="74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57" y="69"/>
                    <a:pt x="49" y="52"/>
                    <a:pt x="53" y="38"/>
                  </a:cubicBezTo>
                  <a:cubicBezTo>
                    <a:pt x="54" y="35"/>
                    <a:pt x="56" y="30"/>
                    <a:pt x="58" y="33"/>
                  </a:cubicBezTo>
                  <a:cubicBezTo>
                    <a:pt x="62" y="37"/>
                    <a:pt x="65" y="42"/>
                    <a:pt x="68" y="46"/>
                  </a:cubicBezTo>
                  <a:cubicBezTo>
                    <a:pt x="72" y="51"/>
                    <a:pt x="74" y="56"/>
                    <a:pt x="76" y="62"/>
                  </a:cubicBezTo>
                  <a:cubicBezTo>
                    <a:pt x="76" y="65"/>
                    <a:pt x="76" y="67"/>
                    <a:pt x="76" y="69"/>
                  </a:cubicBezTo>
                  <a:cubicBezTo>
                    <a:pt x="76" y="69"/>
                    <a:pt x="77" y="69"/>
                    <a:pt x="77" y="69"/>
                  </a:cubicBezTo>
                  <a:cubicBezTo>
                    <a:pt x="80" y="63"/>
                    <a:pt x="84" y="58"/>
                    <a:pt x="87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5"/>
          <p:cNvGrpSpPr/>
          <p:nvPr/>
        </p:nvGrpSpPr>
        <p:grpSpPr>
          <a:xfrm>
            <a:off x="308010" y="3852097"/>
            <a:ext cx="1577522" cy="923882"/>
            <a:chOff x="308010" y="3852097"/>
            <a:chExt cx="1577522" cy="923882"/>
          </a:xfrm>
        </p:grpSpPr>
        <p:grpSp>
          <p:nvGrpSpPr>
            <p:cNvPr id="292" name="Google Shape;292;p5"/>
            <p:cNvGrpSpPr/>
            <p:nvPr/>
          </p:nvGrpSpPr>
          <p:grpSpPr>
            <a:xfrm>
              <a:off x="1431885" y="4221858"/>
              <a:ext cx="453647" cy="504975"/>
              <a:chOff x="5474606" y="2773221"/>
              <a:chExt cx="501989" cy="558786"/>
            </a:xfrm>
          </p:grpSpPr>
          <p:sp>
            <p:nvSpPr>
              <p:cNvPr id="293" name="Google Shape;293;p5"/>
              <p:cNvSpPr/>
              <p:nvPr/>
            </p:nvSpPr>
            <p:spPr>
              <a:xfrm>
                <a:off x="5474606" y="3115821"/>
                <a:ext cx="181375" cy="216186"/>
              </a:xfrm>
              <a:custGeom>
                <a:rect b="b" l="l" r="r" t="t"/>
                <a:pathLst>
                  <a:path extrusionOk="0" h="50" w="42">
                    <a:moveTo>
                      <a:pt x="40" y="1"/>
                    </a:moveTo>
                    <a:cubicBezTo>
                      <a:pt x="38" y="0"/>
                      <a:pt x="36" y="0"/>
                      <a:pt x="34" y="2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45"/>
                      <a:pt x="0" y="47"/>
                      <a:pt x="2" y="49"/>
                    </a:cubicBezTo>
                    <a:cubicBezTo>
                      <a:pt x="4" y="50"/>
                      <a:pt x="6" y="50"/>
                      <a:pt x="8" y="48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2" y="5"/>
                      <a:pt x="42" y="3"/>
                      <a:pt x="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5474606" y="2812611"/>
                <a:ext cx="471760" cy="484587"/>
              </a:xfrm>
              <a:custGeom>
                <a:rect b="b" l="l" r="r" t="t"/>
                <a:pathLst>
                  <a:path extrusionOk="0" h="112" w="109">
                    <a:moveTo>
                      <a:pt x="21" y="95"/>
                    </a:moveTo>
                    <a:cubicBezTo>
                      <a:pt x="42" y="112"/>
                      <a:pt x="76" y="87"/>
                      <a:pt x="109" y="47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9" y="41"/>
                      <a:pt x="0" y="78"/>
                      <a:pt x="21" y="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5665142" y="2773221"/>
                <a:ext cx="311453" cy="264736"/>
              </a:xfrm>
              <a:custGeom>
                <a:rect b="b" l="l" r="r" t="t"/>
                <a:pathLst>
                  <a:path extrusionOk="0" h="61" w="72">
                    <a:moveTo>
                      <a:pt x="70" y="52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1"/>
                      <a:pt x="2" y="3"/>
                    </a:cubicBezTo>
                    <a:cubicBezTo>
                      <a:pt x="0" y="5"/>
                      <a:pt x="0" y="8"/>
                      <a:pt x="2" y="9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6" y="61"/>
                      <a:pt x="68" y="60"/>
                      <a:pt x="70" y="58"/>
                    </a:cubicBezTo>
                    <a:cubicBezTo>
                      <a:pt x="72" y="56"/>
                      <a:pt x="72" y="53"/>
                      <a:pt x="70" y="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5703616" y="2855665"/>
                <a:ext cx="229926" cy="182293"/>
              </a:xfrm>
              <a:custGeom>
                <a:rect b="b" l="l" r="r" t="t"/>
                <a:pathLst>
                  <a:path extrusionOk="0" h="42" w="53">
                    <a:moveTo>
                      <a:pt x="53" y="41"/>
                    </a:moveTo>
                    <a:cubicBezTo>
                      <a:pt x="46" y="35"/>
                      <a:pt x="39" y="30"/>
                      <a:pt x="33" y="25"/>
                    </a:cubicBezTo>
                    <a:cubicBezTo>
                      <a:pt x="26" y="20"/>
                      <a:pt x="19" y="14"/>
                      <a:pt x="13" y="9"/>
                    </a:cubicBezTo>
                    <a:cubicBezTo>
                      <a:pt x="9" y="6"/>
                      <a:pt x="5" y="3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8" y="6"/>
                      <a:pt x="14" y="11"/>
                      <a:pt x="21" y="17"/>
                    </a:cubicBezTo>
                    <a:cubicBezTo>
                      <a:pt x="28" y="22"/>
                      <a:pt x="34" y="27"/>
                      <a:pt x="41" y="33"/>
                    </a:cubicBezTo>
                    <a:cubicBezTo>
                      <a:pt x="45" y="36"/>
                      <a:pt x="49" y="38"/>
                      <a:pt x="52" y="41"/>
                    </a:cubicBezTo>
                    <a:cubicBezTo>
                      <a:pt x="53" y="42"/>
                      <a:pt x="53" y="41"/>
                      <a:pt x="53" y="41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5547889" y="3050782"/>
                <a:ext cx="195116" cy="151147"/>
              </a:xfrm>
              <a:custGeom>
                <a:rect b="b" l="l" r="r" t="t"/>
                <a:pathLst>
                  <a:path extrusionOk="0" h="35" w="45">
                    <a:moveTo>
                      <a:pt x="44" y="34"/>
                    </a:moveTo>
                    <a:cubicBezTo>
                      <a:pt x="37" y="32"/>
                      <a:pt x="31" y="28"/>
                      <a:pt x="25" y="24"/>
                    </a:cubicBezTo>
                    <a:cubicBezTo>
                      <a:pt x="19" y="20"/>
                      <a:pt x="13" y="15"/>
                      <a:pt x="9" y="10"/>
                    </a:cubicBezTo>
                    <a:cubicBezTo>
                      <a:pt x="6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4" y="7"/>
                      <a:pt x="9" y="12"/>
                      <a:pt x="15" y="17"/>
                    </a:cubicBezTo>
                    <a:cubicBezTo>
                      <a:pt x="20" y="22"/>
                      <a:pt x="26" y="26"/>
                      <a:pt x="33" y="30"/>
                    </a:cubicBezTo>
                    <a:cubicBezTo>
                      <a:pt x="36" y="32"/>
                      <a:pt x="40" y="34"/>
                      <a:pt x="44" y="35"/>
                    </a:cubicBezTo>
                    <a:cubicBezTo>
                      <a:pt x="44" y="35"/>
                      <a:pt x="45" y="35"/>
                      <a:pt x="44" y="34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5557050" y="3011392"/>
                <a:ext cx="220765" cy="173132"/>
              </a:xfrm>
              <a:custGeom>
                <a:rect b="b" l="l" r="r" t="t"/>
                <a:pathLst>
                  <a:path extrusionOk="0" h="40" w="51">
                    <a:moveTo>
                      <a:pt x="50" y="39"/>
                    </a:moveTo>
                    <a:cubicBezTo>
                      <a:pt x="43" y="35"/>
                      <a:pt x="35" y="32"/>
                      <a:pt x="29" y="27"/>
                    </a:cubicBezTo>
                    <a:cubicBezTo>
                      <a:pt x="22" y="22"/>
                      <a:pt x="16" y="17"/>
                      <a:pt x="10" y="11"/>
                    </a:cubicBezTo>
                    <a:cubicBezTo>
                      <a:pt x="7" y="8"/>
                      <a:pt x="4" y="4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5" y="8"/>
                      <a:pt x="11" y="14"/>
                      <a:pt x="17" y="19"/>
                    </a:cubicBezTo>
                    <a:cubicBezTo>
                      <a:pt x="23" y="25"/>
                      <a:pt x="30" y="29"/>
                      <a:pt x="37" y="33"/>
                    </a:cubicBezTo>
                    <a:cubicBezTo>
                      <a:pt x="42" y="36"/>
                      <a:pt x="46" y="38"/>
                      <a:pt x="50" y="39"/>
                    </a:cubicBezTo>
                    <a:cubicBezTo>
                      <a:pt x="51" y="40"/>
                      <a:pt x="51" y="39"/>
                      <a:pt x="50" y="39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5643157" y="2876734"/>
                <a:ext cx="255575" cy="204278"/>
              </a:xfrm>
              <a:custGeom>
                <a:rect b="b" l="l" r="r" t="t"/>
                <a:pathLst>
                  <a:path extrusionOk="0" h="47" w="59">
                    <a:moveTo>
                      <a:pt x="59" y="46"/>
                    </a:moveTo>
                    <a:cubicBezTo>
                      <a:pt x="50" y="42"/>
                      <a:pt x="41" y="37"/>
                      <a:pt x="33" y="32"/>
                    </a:cubicBezTo>
                    <a:cubicBezTo>
                      <a:pt x="25" y="27"/>
                      <a:pt x="18" y="20"/>
                      <a:pt x="11" y="13"/>
                    </a:cubicBezTo>
                    <a:cubicBezTo>
                      <a:pt x="7" y="9"/>
                      <a:pt x="4" y="5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6" y="9"/>
                      <a:pt x="12" y="16"/>
                      <a:pt x="20" y="23"/>
                    </a:cubicBezTo>
                    <a:cubicBezTo>
                      <a:pt x="27" y="29"/>
                      <a:pt x="35" y="35"/>
                      <a:pt x="44" y="39"/>
                    </a:cubicBezTo>
                    <a:cubicBezTo>
                      <a:pt x="48" y="42"/>
                      <a:pt x="53" y="44"/>
                      <a:pt x="59" y="46"/>
                    </a:cubicBezTo>
                    <a:cubicBezTo>
                      <a:pt x="59" y="47"/>
                      <a:pt x="59" y="46"/>
                      <a:pt x="59" y="46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5487431" y="3279792"/>
                <a:ext cx="38474" cy="31145"/>
              </a:xfrm>
              <a:custGeom>
                <a:rect b="b" l="l" r="r" t="t"/>
                <a:pathLst>
                  <a:path extrusionOk="0" h="7" w="9">
                    <a:moveTo>
                      <a:pt x="8" y="6"/>
                    </a:moveTo>
                    <a:cubicBezTo>
                      <a:pt x="6" y="4"/>
                      <a:pt x="4" y="2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3" y="3"/>
                      <a:pt x="5" y="5"/>
                      <a:pt x="8" y="7"/>
                    </a:cubicBezTo>
                    <a:cubicBezTo>
                      <a:pt x="8" y="7"/>
                      <a:pt x="9" y="6"/>
                      <a:pt x="8" y="6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5495676" y="3266968"/>
                <a:ext cx="39390" cy="30230"/>
              </a:xfrm>
              <a:custGeom>
                <a:rect b="b" l="l" r="r" t="t"/>
                <a:pathLst>
                  <a:path extrusionOk="0" h="7" w="9">
                    <a:moveTo>
                      <a:pt x="9" y="6"/>
                    </a:moveTo>
                    <a:cubicBezTo>
                      <a:pt x="6" y="4"/>
                      <a:pt x="4" y="2"/>
                      <a:pt x="2" y="1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9" y="7"/>
                      <a:pt x="9" y="7"/>
                      <a:pt x="9" y="6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5"/>
            <p:cNvGrpSpPr/>
            <p:nvPr/>
          </p:nvGrpSpPr>
          <p:grpSpPr>
            <a:xfrm rot="-1593649">
              <a:off x="452535" y="3928848"/>
              <a:ext cx="525127" cy="770379"/>
              <a:chOff x="455088" y="2585188"/>
              <a:chExt cx="866775" cy="1271587"/>
            </a:xfrm>
          </p:grpSpPr>
          <p:sp>
            <p:nvSpPr>
              <p:cNvPr id="303" name="Google Shape;303;p5"/>
              <p:cNvSpPr/>
              <p:nvPr/>
            </p:nvSpPr>
            <p:spPr>
              <a:xfrm>
                <a:off x="455088" y="2585188"/>
                <a:ext cx="866775" cy="1033463"/>
              </a:xfrm>
              <a:custGeom>
                <a:rect b="b" l="l" r="r" t="t"/>
                <a:pathLst>
                  <a:path extrusionOk="0" h="274" w="230">
                    <a:moveTo>
                      <a:pt x="106" y="269"/>
                    </a:moveTo>
                    <a:cubicBezTo>
                      <a:pt x="148" y="269"/>
                      <a:pt x="148" y="269"/>
                      <a:pt x="148" y="269"/>
                    </a:cubicBezTo>
                    <a:cubicBezTo>
                      <a:pt x="152" y="269"/>
                      <a:pt x="155" y="271"/>
                      <a:pt x="158" y="274"/>
                    </a:cubicBezTo>
                    <a:cubicBezTo>
                      <a:pt x="160" y="268"/>
                      <a:pt x="161" y="261"/>
                      <a:pt x="161" y="253"/>
                    </a:cubicBezTo>
                    <a:cubicBezTo>
                      <a:pt x="161" y="219"/>
                      <a:pt x="230" y="195"/>
                      <a:pt x="230" y="115"/>
                    </a:cubicBezTo>
                    <a:cubicBezTo>
                      <a:pt x="230" y="52"/>
                      <a:pt x="179" y="0"/>
                      <a:pt x="115" y="0"/>
                    </a:cubicBezTo>
                    <a:cubicBezTo>
                      <a:pt x="51" y="0"/>
                      <a:pt x="0" y="52"/>
                      <a:pt x="0" y="115"/>
                    </a:cubicBezTo>
                    <a:cubicBezTo>
                      <a:pt x="0" y="197"/>
                      <a:pt x="69" y="220"/>
                      <a:pt x="69" y="253"/>
                    </a:cubicBezTo>
                    <a:cubicBezTo>
                      <a:pt x="69" y="260"/>
                      <a:pt x="70" y="267"/>
                      <a:pt x="72" y="272"/>
                    </a:cubicBezTo>
                    <a:cubicBezTo>
                      <a:pt x="74" y="270"/>
                      <a:pt x="77" y="269"/>
                      <a:pt x="80" y="269"/>
                    </a:cubicBezTo>
                    <a:lnTo>
                      <a:pt x="106" y="2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704326" y="2894750"/>
                <a:ext cx="384175" cy="803275"/>
              </a:xfrm>
              <a:custGeom>
                <a:rect b="b" l="l" r="r" t="t"/>
                <a:pathLst>
                  <a:path extrusionOk="0" h="213" w="102">
                    <a:moveTo>
                      <a:pt x="43" y="211"/>
                    </a:moveTo>
                    <a:cubicBezTo>
                      <a:pt x="84" y="211"/>
                      <a:pt x="84" y="211"/>
                      <a:pt x="84" y="211"/>
                    </a:cubicBezTo>
                    <a:cubicBezTo>
                      <a:pt x="86" y="211"/>
                      <a:pt x="88" y="212"/>
                      <a:pt x="90" y="213"/>
                    </a:cubicBezTo>
                    <a:cubicBezTo>
                      <a:pt x="93" y="210"/>
                      <a:pt x="96" y="206"/>
                      <a:pt x="96" y="201"/>
                    </a:cubicBezTo>
                    <a:cubicBezTo>
                      <a:pt x="96" y="201"/>
                      <a:pt x="96" y="201"/>
                      <a:pt x="96" y="201"/>
                    </a:cubicBezTo>
                    <a:cubicBezTo>
                      <a:pt x="96" y="198"/>
                      <a:pt x="94" y="194"/>
                      <a:pt x="92" y="192"/>
                    </a:cubicBezTo>
                    <a:cubicBezTo>
                      <a:pt x="89" y="189"/>
                      <a:pt x="86" y="187"/>
                      <a:pt x="82" y="187"/>
                    </a:cubicBezTo>
                    <a:cubicBezTo>
                      <a:pt x="56" y="187"/>
                      <a:pt x="56" y="187"/>
                      <a:pt x="56" y="187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64" y="67"/>
                      <a:pt x="92" y="74"/>
                      <a:pt x="102" y="0"/>
                    </a:cubicBezTo>
                    <a:cubicBezTo>
                      <a:pt x="102" y="0"/>
                      <a:pt x="57" y="27"/>
                      <a:pt x="51" y="74"/>
                    </a:cubicBezTo>
                    <a:cubicBezTo>
                      <a:pt x="51" y="74"/>
                      <a:pt x="49" y="51"/>
                      <a:pt x="6" y="28"/>
                    </a:cubicBezTo>
                    <a:cubicBezTo>
                      <a:pt x="6" y="28"/>
                      <a:pt x="19" y="54"/>
                      <a:pt x="22" y="70"/>
                    </a:cubicBezTo>
                    <a:cubicBezTo>
                      <a:pt x="25" y="85"/>
                      <a:pt x="40" y="93"/>
                      <a:pt x="40" y="93"/>
                    </a:cubicBezTo>
                    <a:cubicBezTo>
                      <a:pt x="40" y="187"/>
                      <a:pt x="40" y="187"/>
                      <a:pt x="40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1" y="187"/>
                      <a:pt x="8" y="188"/>
                      <a:pt x="6" y="190"/>
                    </a:cubicBezTo>
                    <a:cubicBezTo>
                      <a:pt x="2" y="192"/>
                      <a:pt x="0" y="197"/>
                      <a:pt x="0" y="201"/>
                    </a:cubicBezTo>
                    <a:cubicBezTo>
                      <a:pt x="0" y="201"/>
                      <a:pt x="0" y="201"/>
                      <a:pt x="0" y="201"/>
                    </a:cubicBezTo>
                    <a:cubicBezTo>
                      <a:pt x="0" y="207"/>
                      <a:pt x="2" y="211"/>
                      <a:pt x="6" y="213"/>
                    </a:cubicBezTo>
                    <a:cubicBezTo>
                      <a:pt x="9" y="212"/>
                      <a:pt x="11" y="211"/>
                      <a:pt x="14" y="211"/>
                    </a:cubicBezTo>
                    <a:lnTo>
                      <a:pt x="43" y="2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704326" y="3690088"/>
                <a:ext cx="368300" cy="90488"/>
              </a:xfrm>
              <a:custGeom>
                <a:rect b="b" l="l" r="r" t="t"/>
                <a:pathLst>
                  <a:path extrusionOk="0" h="24" w="98">
                    <a:moveTo>
                      <a:pt x="98" y="12"/>
                    </a:moveTo>
                    <a:cubicBezTo>
                      <a:pt x="98" y="8"/>
                      <a:pt x="95" y="4"/>
                      <a:pt x="90" y="2"/>
                    </a:cubicBezTo>
                    <a:cubicBezTo>
                      <a:pt x="88" y="1"/>
                      <a:pt x="86" y="0"/>
                      <a:pt x="8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1" y="0"/>
                      <a:pt x="9" y="1"/>
                      <a:pt x="6" y="2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92" y="24"/>
                      <a:pt x="98" y="18"/>
                      <a:pt x="98" y="1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704326" y="3780575"/>
                <a:ext cx="368300" cy="76200"/>
              </a:xfrm>
              <a:custGeom>
                <a:rect b="b" l="l" r="r" t="t"/>
                <a:pathLst>
                  <a:path extrusionOk="0" h="20" w="98">
                    <a:moveTo>
                      <a:pt x="14" y="0"/>
                    </a:moveTo>
                    <a:cubicBezTo>
                      <a:pt x="6" y="0"/>
                      <a:pt x="0" y="5"/>
                      <a:pt x="0" y="10"/>
                    </a:cubicBezTo>
                    <a:cubicBezTo>
                      <a:pt x="0" y="16"/>
                      <a:pt x="6" y="20"/>
                      <a:pt x="14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2" y="20"/>
                      <a:pt x="98" y="16"/>
                      <a:pt x="98" y="10"/>
                    </a:cubicBezTo>
                    <a:cubicBezTo>
                      <a:pt x="98" y="5"/>
                      <a:pt x="92" y="0"/>
                      <a:pt x="84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6"/>
          <p:cNvGrpSpPr/>
          <p:nvPr/>
        </p:nvGrpSpPr>
        <p:grpSpPr>
          <a:xfrm>
            <a:off x="290625" y="1271445"/>
            <a:ext cx="8572475" cy="3390990"/>
            <a:chOff x="290625" y="1271445"/>
            <a:chExt cx="8572475" cy="3390990"/>
          </a:xfrm>
        </p:grpSpPr>
        <p:sp>
          <p:nvSpPr>
            <p:cNvPr id="309" name="Google Shape;309;p6"/>
            <p:cNvSpPr/>
            <p:nvPr/>
          </p:nvSpPr>
          <p:spPr>
            <a:xfrm rot="-6395770">
              <a:off x="8711646" y="4508583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9374665">
              <a:off x="8271845" y="1996345"/>
              <a:ext cx="128734" cy="143378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rot="3065476">
              <a:off x="322470" y="1294870"/>
              <a:ext cx="128734" cy="143379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6"/>
          <p:cNvGrpSpPr/>
          <p:nvPr/>
        </p:nvGrpSpPr>
        <p:grpSpPr>
          <a:xfrm>
            <a:off x="359535" y="453845"/>
            <a:ext cx="3007765" cy="4370890"/>
            <a:chOff x="359535" y="453845"/>
            <a:chExt cx="3007765" cy="4370890"/>
          </a:xfrm>
        </p:grpSpPr>
        <p:grpSp>
          <p:nvGrpSpPr>
            <p:cNvPr id="313" name="Google Shape;313;p6"/>
            <p:cNvGrpSpPr/>
            <p:nvPr/>
          </p:nvGrpSpPr>
          <p:grpSpPr>
            <a:xfrm>
              <a:off x="359535" y="453845"/>
              <a:ext cx="414990" cy="162315"/>
              <a:chOff x="2449035" y="2357907"/>
              <a:chExt cx="414990" cy="162315"/>
            </a:xfrm>
          </p:grpSpPr>
          <p:sp>
            <p:nvSpPr>
              <p:cNvPr id="314" name="Google Shape;314;p6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6"/>
            <p:cNvGrpSpPr/>
            <p:nvPr/>
          </p:nvGrpSpPr>
          <p:grpSpPr>
            <a:xfrm>
              <a:off x="2952310" y="4662420"/>
              <a:ext cx="414990" cy="162315"/>
              <a:chOff x="2449035" y="2357907"/>
              <a:chExt cx="414990" cy="162315"/>
            </a:xfrm>
          </p:grpSpPr>
          <p:sp>
            <p:nvSpPr>
              <p:cNvPr id="323" name="Google Shape;323;p6"/>
              <p:cNvSpPr/>
              <p:nvPr/>
            </p:nvSpPr>
            <p:spPr>
              <a:xfrm rot="5400000">
                <a:off x="283792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 rot="5400000">
                <a:off x="283792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 rot="5400000">
                <a:off x="2707949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 rot="5400000">
                <a:off x="2707949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 rot="5400000">
                <a:off x="2579012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 rot="5400000">
                <a:off x="2579012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 rot="5400000">
                <a:off x="2449035" y="2357907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 rot="5400000">
                <a:off x="2449035" y="2494123"/>
                <a:ext cx="26100" cy="26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1" name="Google Shape;331;p6"/>
          <p:cNvGrpSpPr/>
          <p:nvPr/>
        </p:nvGrpSpPr>
        <p:grpSpPr>
          <a:xfrm>
            <a:off x="-1427619" y="-1535270"/>
            <a:ext cx="12343061" cy="9120157"/>
            <a:chOff x="-1427619" y="-1535270"/>
            <a:chExt cx="12343061" cy="9120157"/>
          </a:xfrm>
        </p:grpSpPr>
        <p:sp>
          <p:nvSpPr>
            <p:cNvPr id="332" name="Google Shape;332;p6"/>
            <p:cNvSpPr/>
            <p:nvPr/>
          </p:nvSpPr>
          <p:spPr>
            <a:xfrm rot="-3560283">
              <a:off x="7958362" y="-843044"/>
              <a:ext cx="2763103" cy="2025077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 flipH="1" rot="-2496373">
              <a:off x="-1012660" y="4141345"/>
              <a:ext cx="3541087" cy="2595238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6"/>
          <p:cNvGrpSpPr/>
          <p:nvPr/>
        </p:nvGrpSpPr>
        <p:grpSpPr>
          <a:xfrm>
            <a:off x="-373329" y="9"/>
            <a:ext cx="10109028" cy="4565422"/>
            <a:chOff x="-373329" y="9"/>
            <a:chExt cx="10109028" cy="4565422"/>
          </a:xfrm>
        </p:grpSpPr>
        <p:grpSp>
          <p:nvGrpSpPr>
            <p:cNvPr id="335" name="Google Shape;335;p6"/>
            <p:cNvGrpSpPr/>
            <p:nvPr/>
          </p:nvGrpSpPr>
          <p:grpSpPr>
            <a:xfrm rot="-4499928">
              <a:off x="8340178" y="616985"/>
              <a:ext cx="1361210" cy="1115504"/>
              <a:chOff x="4124038" y="1074739"/>
              <a:chExt cx="1406526" cy="1152525"/>
            </a:xfrm>
          </p:grpSpPr>
          <p:sp>
            <p:nvSpPr>
              <p:cNvPr id="336" name="Google Shape;336;p6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6" name="Google Shape;346;p6"/>
            <p:cNvSpPr/>
            <p:nvPr/>
          </p:nvSpPr>
          <p:spPr>
            <a:xfrm rot="756930">
              <a:off x="-268017" y="3452848"/>
              <a:ext cx="731929" cy="1045271"/>
            </a:xfrm>
            <a:custGeom>
              <a:rect b="b" l="l" r="r" t="t"/>
              <a:pathLst>
                <a:path extrusionOk="0" h="188" w="132">
                  <a:moveTo>
                    <a:pt x="87" y="52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6" y="49"/>
                    <a:pt x="86" y="47"/>
                    <a:pt x="86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5" y="38"/>
                    <a:pt x="86" y="29"/>
                    <a:pt x="90" y="22"/>
                  </a:cubicBezTo>
                  <a:cubicBezTo>
                    <a:pt x="93" y="14"/>
                    <a:pt x="99" y="8"/>
                    <a:pt x="104" y="2"/>
                  </a:cubicBezTo>
                  <a:cubicBezTo>
                    <a:pt x="104" y="1"/>
                    <a:pt x="105" y="0"/>
                    <a:pt x="107" y="2"/>
                  </a:cubicBezTo>
                  <a:cubicBezTo>
                    <a:pt x="108" y="3"/>
                    <a:pt x="108" y="5"/>
                    <a:pt x="109" y="7"/>
                  </a:cubicBezTo>
                  <a:cubicBezTo>
                    <a:pt x="109" y="7"/>
                    <a:pt x="109" y="8"/>
                    <a:pt x="109" y="9"/>
                  </a:cubicBezTo>
                  <a:cubicBezTo>
                    <a:pt x="110" y="17"/>
                    <a:pt x="110" y="26"/>
                    <a:pt x="106" y="33"/>
                  </a:cubicBezTo>
                  <a:cubicBezTo>
                    <a:pt x="102" y="42"/>
                    <a:pt x="95" y="49"/>
                    <a:pt x="89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7" y="58"/>
                    <a:pt x="86" y="60"/>
                    <a:pt x="85" y="61"/>
                  </a:cubicBezTo>
                  <a:cubicBezTo>
                    <a:pt x="95" y="53"/>
                    <a:pt x="108" y="48"/>
                    <a:pt x="120" y="47"/>
                  </a:cubicBezTo>
                  <a:cubicBezTo>
                    <a:pt x="123" y="47"/>
                    <a:pt x="127" y="48"/>
                    <a:pt x="130" y="49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1" y="50"/>
                    <a:pt x="132" y="50"/>
                    <a:pt x="131" y="52"/>
                  </a:cubicBezTo>
                  <a:cubicBezTo>
                    <a:pt x="130" y="54"/>
                    <a:pt x="127" y="56"/>
                    <a:pt x="124" y="58"/>
                  </a:cubicBezTo>
                  <a:cubicBezTo>
                    <a:pt x="124" y="58"/>
                    <a:pt x="122" y="60"/>
                    <a:pt x="120" y="61"/>
                  </a:cubicBezTo>
                  <a:cubicBezTo>
                    <a:pt x="112" y="67"/>
                    <a:pt x="102" y="70"/>
                    <a:pt x="92" y="69"/>
                  </a:cubicBezTo>
                  <a:cubicBezTo>
                    <a:pt x="88" y="69"/>
                    <a:pt x="85" y="68"/>
                    <a:pt x="82" y="66"/>
                  </a:cubicBezTo>
                  <a:cubicBezTo>
                    <a:pt x="77" y="74"/>
                    <a:pt x="72" y="80"/>
                    <a:pt x="67" y="87"/>
                  </a:cubicBezTo>
                  <a:cubicBezTo>
                    <a:pt x="78" y="81"/>
                    <a:pt x="93" y="78"/>
                    <a:pt x="105" y="81"/>
                  </a:cubicBezTo>
                  <a:cubicBezTo>
                    <a:pt x="108" y="82"/>
                    <a:pt x="112" y="83"/>
                    <a:pt x="114" y="85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6" y="86"/>
                    <a:pt x="116" y="87"/>
                    <a:pt x="115" y="88"/>
                  </a:cubicBezTo>
                  <a:cubicBezTo>
                    <a:pt x="113" y="91"/>
                    <a:pt x="109" y="92"/>
                    <a:pt x="106" y="94"/>
                  </a:cubicBezTo>
                  <a:cubicBezTo>
                    <a:pt x="98" y="99"/>
                    <a:pt x="90" y="101"/>
                    <a:pt x="82" y="101"/>
                  </a:cubicBezTo>
                  <a:cubicBezTo>
                    <a:pt x="75" y="101"/>
                    <a:pt x="69" y="98"/>
                    <a:pt x="64" y="94"/>
                  </a:cubicBezTo>
                  <a:cubicBezTo>
                    <a:pt x="63" y="94"/>
                    <a:pt x="63" y="93"/>
                    <a:pt x="63" y="93"/>
                  </a:cubicBezTo>
                  <a:cubicBezTo>
                    <a:pt x="62" y="94"/>
                    <a:pt x="62" y="94"/>
                    <a:pt x="61" y="95"/>
                  </a:cubicBezTo>
                  <a:cubicBezTo>
                    <a:pt x="55" y="103"/>
                    <a:pt x="50" y="112"/>
                    <a:pt x="46" y="122"/>
                  </a:cubicBezTo>
                  <a:cubicBezTo>
                    <a:pt x="47" y="121"/>
                    <a:pt x="48" y="121"/>
                    <a:pt x="49" y="120"/>
                  </a:cubicBezTo>
                  <a:cubicBezTo>
                    <a:pt x="59" y="115"/>
                    <a:pt x="71" y="113"/>
                    <a:pt x="83" y="115"/>
                  </a:cubicBezTo>
                  <a:cubicBezTo>
                    <a:pt x="87" y="116"/>
                    <a:pt x="92" y="118"/>
                    <a:pt x="95" y="121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6" y="122"/>
                    <a:pt x="97" y="123"/>
                    <a:pt x="97" y="123"/>
                  </a:cubicBezTo>
                  <a:cubicBezTo>
                    <a:pt x="97" y="125"/>
                    <a:pt x="98" y="124"/>
                    <a:pt x="96" y="125"/>
                  </a:cubicBezTo>
                  <a:cubicBezTo>
                    <a:pt x="86" y="132"/>
                    <a:pt x="73" y="135"/>
                    <a:pt x="60" y="134"/>
                  </a:cubicBezTo>
                  <a:cubicBezTo>
                    <a:pt x="54" y="134"/>
                    <a:pt x="49" y="131"/>
                    <a:pt x="45" y="127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0" y="134"/>
                    <a:pt x="38" y="142"/>
                    <a:pt x="36" y="150"/>
                  </a:cubicBezTo>
                  <a:cubicBezTo>
                    <a:pt x="34" y="160"/>
                    <a:pt x="34" y="170"/>
                    <a:pt x="35" y="180"/>
                  </a:cubicBezTo>
                  <a:cubicBezTo>
                    <a:pt x="35" y="182"/>
                    <a:pt x="35" y="184"/>
                    <a:pt x="36" y="187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5" y="188"/>
                    <a:pt x="35" y="188"/>
                    <a:pt x="35" y="188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5"/>
                    <a:pt x="33" y="183"/>
                    <a:pt x="33" y="181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1" y="166"/>
                    <a:pt x="32" y="151"/>
                    <a:pt x="36" y="138"/>
                  </a:cubicBezTo>
                  <a:cubicBezTo>
                    <a:pt x="36" y="137"/>
                    <a:pt x="37" y="137"/>
                    <a:pt x="37" y="137"/>
                  </a:cubicBezTo>
                  <a:cubicBezTo>
                    <a:pt x="21" y="138"/>
                    <a:pt x="6" y="126"/>
                    <a:pt x="2" y="111"/>
                  </a:cubicBezTo>
                  <a:cubicBezTo>
                    <a:pt x="2" y="108"/>
                    <a:pt x="1" y="104"/>
                    <a:pt x="1" y="101"/>
                  </a:cubicBezTo>
                  <a:cubicBezTo>
                    <a:pt x="0" y="100"/>
                    <a:pt x="3" y="99"/>
                    <a:pt x="5" y="99"/>
                  </a:cubicBezTo>
                  <a:cubicBezTo>
                    <a:pt x="10" y="99"/>
                    <a:pt x="15" y="101"/>
                    <a:pt x="19" y="104"/>
                  </a:cubicBezTo>
                  <a:cubicBezTo>
                    <a:pt x="25" y="107"/>
                    <a:pt x="30" y="111"/>
                    <a:pt x="32" y="117"/>
                  </a:cubicBezTo>
                  <a:cubicBezTo>
                    <a:pt x="35" y="122"/>
                    <a:pt x="36" y="128"/>
                    <a:pt x="38" y="133"/>
                  </a:cubicBezTo>
                  <a:cubicBezTo>
                    <a:pt x="41" y="123"/>
                    <a:pt x="46" y="114"/>
                    <a:pt x="51" y="106"/>
                  </a:cubicBezTo>
                  <a:cubicBezTo>
                    <a:pt x="47" y="106"/>
                    <a:pt x="43" y="105"/>
                    <a:pt x="40" y="103"/>
                  </a:cubicBezTo>
                  <a:cubicBezTo>
                    <a:pt x="27" y="95"/>
                    <a:pt x="22" y="78"/>
                    <a:pt x="23" y="67"/>
                  </a:cubicBezTo>
                  <a:cubicBezTo>
                    <a:pt x="23" y="66"/>
                    <a:pt x="23" y="61"/>
                    <a:pt x="27" y="61"/>
                  </a:cubicBezTo>
                  <a:cubicBezTo>
                    <a:pt x="29" y="62"/>
                    <a:pt x="31" y="64"/>
                    <a:pt x="34" y="66"/>
                  </a:cubicBezTo>
                  <a:cubicBezTo>
                    <a:pt x="41" y="73"/>
                    <a:pt x="48" y="80"/>
                    <a:pt x="52" y="89"/>
                  </a:cubicBezTo>
                  <a:cubicBezTo>
                    <a:pt x="53" y="93"/>
                    <a:pt x="54" y="98"/>
                    <a:pt x="53" y="103"/>
                  </a:cubicBezTo>
                  <a:cubicBezTo>
                    <a:pt x="60" y="93"/>
                    <a:pt x="67" y="83"/>
                    <a:pt x="74" y="73"/>
                  </a:cubicBezTo>
                  <a:cubicBezTo>
                    <a:pt x="73" y="73"/>
                    <a:pt x="72" y="73"/>
                    <a:pt x="71" y="73"/>
                  </a:cubicBezTo>
                  <a:cubicBezTo>
                    <a:pt x="57" y="69"/>
                    <a:pt x="49" y="52"/>
                    <a:pt x="53" y="38"/>
                  </a:cubicBezTo>
                  <a:cubicBezTo>
                    <a:pt x="54" y="35"/>
                    <a:pt x="56" y="30"/>
                    <a:pt x="58" y="33"/>
                  </a:cubicBezTo>
                  <a:cubicBezTo>
                    <a:pt x="62" y="37"/>
                    <a:pt x="65" y="42"/>
                    <a:pt x="68" y="46"/>
                  </a:cubicBezTo>
                  <a:cubicBezTo>
                    <a:pt x="72" y="51"/>
                    <a:pt x="74" y="56"/>
                    <a:pt x="76" y="62"/>
                  </a:cubicBezTo>
                  <a:cubicBezTo>
                    <a:pt x="76" y="65"/>
                    <a:pt x="76" y="67"/>
                    <a:pt x="76" y="69"/>
                  </a:cubicBezTo>
                  <a:cubicBezTo>
                    <a:pt x="76" y="69"/>
                    <a:pt x="77" y="69"/>
                    <a:pt x="77" y="69"/>
                  </a:cubicBezTo>
                  <a:cubicBezTo>
                    <a:pt x="80" y="63"/>
                    <a:pt x="84" y="58"/>
                    <a:pt x="87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-5622028">
              <a:off x="8418163" y="-278212"/>
              <a:ext cx="615696" cy="1251650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9" name="Google Shape;349;p6"/>
          <p:cNvGrpSpPr/>
          <p:nvPr/>
        </p:nvGrpSpPr>
        <p:grpSpPr>
          <a:xfrm>
            <a:off x="290623" y="3858905"/>
            <a:ext cx="1608096" cy="1411587"/>
            <a:chOff x="290623" y="3858905"/>
            <a:chExt cx="1608096" cy="1411587"/>
          </a:xfrm>
        </p:grpSpPr>
        <p:grpSp>
          <p:nvGrpSpPr>
            <p:cNvPr id="350" name="Google Shape;350;p6"/>
            <p:cNvGrpSpPr/>
            <p:nvPr/>
          </p:nvGrpSpPr>
          <p:grpSpPr>
            <a:xfrm rot="-2182736">
              <a:off x="499221" y="3958623"/>
              <a:ext cx="636035" cy="912378"/>
              <a:chOff x="5734785" y="2609245"/>
              <a:chExt cx="887640" cy="1273299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5734785" y="2752148"/>
                <a:ext cx="878480" cy="1130396"/>
              </a:xfrm>
              <a:custGeom>
                <a:rect b="b" l="l" r="r" t="t"/>
                <a:pathLst>
                  <a:path extrusionOk="0" h="261" w="203">
                    <a:moveTo>
                      <a:pt x="200" y="74"/>
                    </a:moveTo>
                    <a:cubicBezTo>
                      <a:pt x="200" y="74"/>
                      <a:pt x="203" y="68"/>
                      <a:pt x="196" y="54"/>
                    </a:cubicBezTo>
                    <a:cubicBezTo>
                      <a:pt x="188" y="40"/>
                      <a:pt x="196" y="37"/>
                      <a:pt x="196" y="37"/>
                    </a:cubicBezTo>
                    <a:cubicBezTo>
                      <a:pt x="163" y="21"/>
                      <a:pt x="163" y="21"/>
                      <a:pt x="163" y="21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0"/>
                      <a:pt x="123" y="8"/>
                      <a:pt x="107" y="11"/>
                    </a:cubicBezTo>
                    <a:cubicBezTo>
                      <a:pt x="91" y="14"/>
                      <a:pt x="89" y="21"/>
                      <a:pt x="89" y="21"/>
                    </a:cubicBezTo>
                    <a:cubicBezTo>
                      <a:pt x="5" y="194"/>
                      <a:pt x="5" y="194"/>
                      <a:pt x="5" y="194"/>
                    </a:cubicBezTo>
                    <a:cubicBezTo>
                      <a:pt x="0" y="204"/>
                      <a:pt x="5" y="216"/>
                      <a:pt x="14" y="220"/>
                    </a:cubicBezTo>
                    <a:cubicBezTo>
                      <a:pt x="59" y="242"/>
                      <a:pt x="59" y="242"/>
                      <a:pt x="59" y="242"/>
                    </a:cubicBezTo>
                    <a:cubicBezTo>
                      <a:pt x="89" y="256"/>
                      <a:pt x="89" y="256"/>
                      <a:pt x="89" y="256"/>
                    </a:cubicBezTo>
                    <a:cubicBezTo>
                      <a:pt x="99" y="261"/>
                      <a:pt x="111" y="257"/>
                      <a:pt x="116" y="247"/>
                    </a:cubicBezTo>
                    <a:cubicBezTo>
                      <a:pt x="200" y="74"/>
                      <a:pt x="200" y="74"/>
                      <a:pt x="200" y="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5734785" y="3102992"/>
                <a:ext cx="740158" cy="779553"/>
              </a:xfrm>
              <a:custGeom>
                <a:rect b="b" l="l" r="r" t="t"/>
                <a:pathLst>
                  <a:path extrusionOk="0" h="180" w="171">
                    <a:moveTo>
                      <a:pt x="14" y="139"/>
                    </a:moveTo>
                    <a:cubicBezTo>
                      <a:pt x="59" y="161"/>
                      <a:pt x="59" y="161"/>
                      <a:pt x="59" y="161"/>
                    </a:cubicBezTo>
                    <a:cubicBezTo>
                      <a:pt x="89" y="175"/>
                      <a:pt x="89" y="175"/>
                      <a:pt x="89" y="175"/>
                    </a:cubicBezTo>
                    <a:cubicBezTo>
                      <a:pt x="99" y="180"/>
                      <a:pt x="111" y="176"/>
                      <a:pt x="116" y="166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58" y="53"/>
                      <a:pt x="145" y="50"/>
                      <a:pt x="134" y="42"/>
                    </a:cubicBezTo>
                    <a:cubicBezTo>
                      <a:pt x="122" y="35"/>
                      <a:pt x="113" y="23"/>
                      <a:pt x="101" y="14"/>
                    </a:cubicBezTo>
                    <a:cubicBezTo>
                      <a:pt x="91" y="6"/>
                      <a:pt x="79" y="1"/>
                      <a:pt x="66" y="0"/>
                    </a:cubicBezTo>
                    <a:cubicBezTo>
                      <a:pt x="64" y="0"/>
                      <a:pt x="62" y="0"/>
                      <a:pt x="60" y="0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0" y="123"/>
                      <a:pt x="5" y="135"/>
                      <a:pt x="14" y="1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5734785" y="2752148"/>
                <a:ext cx="878480" cy="1117572"/>
              </a:xfrm>
              <a:custGeom>
                <a:rect b="b" l="l" r="r" t="t"/>
                <a:pathLst>
                  <a:path extrusionOk="0" h="258" w="203">
                    <a:moveTo>
                      <a:pt x="123" y="6"/>
                    </a:moveTo>
                    <a:cubicBezTo>
                      <a:pt x="137" y="13"/>
                      <a:pt x="137" y="13"/>
                      <a:pt x="137" y="13"/>
                    </a:cubicBezTo>
                    <a:cubicBezTo>
                      <a:pt x="162" y="24"/>
                      <a:pt x="162" y="24"/>
                      <a:pt x="162" y="24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89" y="38"/>
                      <a:pt x="189" y="39"/>
                      <a:pt x="189" y="39"/>
                    </a:cubicBezTo>
                    <a:cubicBezTo>
                      <a:pt x="188" y="44"/>
                      <a:pt x="189" y="49"/>
                      <a:pt x="192" y="56"/>
                    </a:cubicBezTo>
                    <a:cubicBezTo>
                      <a:pt x="198" y="66"/>
                      <a:pt x="196" y="71"/>
                      <a:pt x="196" y="72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12" y="245"/>
                      <a:pt x="112" y="245"/>
                      <a:pt x="112" y="245"/>
                    </a:cubicBezTo>
                    <a:cubicBezTo>
                      <a:pt x="110" y="251"/>
                      <a:pt x="104" y="254"/>
                      <a:pt x="98" y="254"/>
                    </a:cubicBezTo>
                    <a:cubicBezTo>
                      <a:pt x="96" y="254"/>
                      <a:pt x="93" y="254"/>
                      <a:pt x="91" y="253"/>
                    </a:cubicBezTo>
                    <a:cubicBezTo>
                      <a:pt x="61" y="238"/>
                      <a:pt x="61" y="238"/>
                      <a:pt x="61" y="238"/>
                    </a:cubicBezTo>
                    <a:cubicBezTo>
                      <a:pt x="16" y="217"/>
                      <a:pt x="16" y="217"/>
                      <a:pt x="16" y="217"/>
                    </a:cubicBezTo>
                    <a:cubicBezTo>
                      <a:pt x="8" y="213"/>
                      <a:pt x="5" y="203"/>
                      <a:pt x="9" y="195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1"/>
                      <a:pt x="96" y="17"/>
                      <a:pt x="108" y="15"/>
                    </a:cubicBezTo>
                    <a:cubicBezTo>
                      <a:pt x="115" y="14"/>
                      <a:pt x="120" y="11"/>
                      <a:pt x="123" y="7"/>
                    </a:cubicBezTo>
                    <a:cubicBezTo>
                      <a:pt x="123" y="7"/>
                      <a:pt x="123" y="6"/>
                      <a:pt x="123" y="6"/>
                    </a:cubicBezTo>
                    <a:moveTo>
                      <a:pt x="120" y="0"/>
                    </a:moveTo>
                    <a:cubicBezTo>
                      <a:pt x="120" y="0"/>
                      <a:pt x="123" y="8"/>
                      <a:pt x="107" y="11"/>
                    </a:cubicBezTo>
                    <a:cubicBezTo>
                      <a:pt x="91" y="14"/>
                      <a:pt x="89" y="21"/>
                      <a:pt x="89" y="21"/>
                    </a:cubicBezTo>
                    <a:cubicBezTo>
                      <a:pt x="5" y="194"/>
                      <a:pt x="5" y="194"/>
                      <a:pt x="5" y="194"/>
                    </a:cubicBezTo>
                    <a:cubicBezTo>
                      <a:pt x="0" y="204"/>
                      <a:pt x="5" y="216"/>
                      <a:pt x="14" y="220"/>
                    </a:cubicBezTo>
                    <a:cubicBezTo>
                      <a:pt x="59" y="242"/>
                      <a:pt x="59" y="242"/>
                      <a:pt x="59" y="242"/>
                    </a:cubicBezTo>
                    <a:cubicBezTo>
                      <a:pt x="89" y="256"/>
                      <a:pt x="89" y="256"/>
                      <a:pt x="89" y="256"/>
                    </a:cubicBezTo>
                    <a:cubicBezTo>
                      <a:pt x="92" y="258"/>
                      <a:pt x="95" y="258"/>
                      <a:pt x="98" y="258"/>
                    </a:cubicBezTo>
                    <a:cubicBezTo>
                      <a:pt x="105" y="258"/>
                      <a:pt x="112" y="254"/>
                      <a:pt x="116" y="247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0" y="74"/>
                      <a:pt x="203" y="68"/>
                      <a:pt x="196" y="54"/>
                    </a:cubicBezTo>
                    <a:cubicBezTo>
                      <a:pt x="188" y="40"/>
                      <a:pt x="196" y="37"/>
                      <a:pt x="196" y="37"/>
                    </a:cubicBezTo>
                    <a:cubicBezTo>
                      <a:pt x="163" y="21"/>
                      <a:pt x="163" y="21"/>
                      <a:pt x="163" y="21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20" y="0"/>
                      <a:pt x="120" y="0"/>
                      <a:pt x="1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297232" y="2609245"/>
                <a:ext cx="320613" cy="268401"/>
              </a:xfrm>
              <a:custGeom>
                <a:rect b="b" l="l" r="r" t="t"/>
                <a:pathLst>
                  <a:path extrusionOk="0" h="62" w="74">
                    <a:moveTo>
                      <a:pt x="40" y="57"/>
                    </a:moveTo>
                    <a:cubicBezTo>
                      <a:pt x="15" y="45"/>
                      <a:pt x="15" y="45"/>
                      <a:pt x="15" y="45"/>
                    </a:cubicBezTo>
                    <a:cubicBezTo>
                      <a:pt x="4" y="39"/>
                      <a:pt x="0" y="2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0" y="5"/>
                      <a:pt x="23" y="0"/>
                      <a:pt x="34" y="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70" y="23"/>
                      <a:pt x="74" y="36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4" y="57"/>
                      <a:pt x="51" y="62"/>
                      <a:pt x="40" y="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6219369" y="2717338"/>
                <a:ext cx="403056" cy="229011"/>
              </a:xfrm>
              <a:custGeom>
                <a:rect b="b" l="l" r="r" t="t"/>
                <a:pathLst>
                  <a:path extrusionOk="0" h="53" w="93">
                    <a:moveTo>
                      <a:pt x="82" y="51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1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3" y="1"/>
                      <a:pt x="7" y="0"/>
                      <a:pt x="10" y="2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91" y="41"/>
                      <a:pt x="93" y="45"/>
                      <a:pt x="91" y="48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89" y="51"/>
                      <a:pt x="86" y="53"/>
                      <a:pt x="82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6"/>
              <p:cNvSpPr/>
              <p:nvPr/>
            </p:nvSpPr>
            <p:spPr>
              <a:xfrm>
                <a:off x="6258759" y="2673368"/>
                <a:ext cx="354507" cy="221682"/>
              </a:xfrm>
              <a:custGeom>
                <a:rect b="b" l="l" r="r" t="t"/>
                <a:pathLst>
                  <a:path extrusionOk="0" h="51" w="82">
                    <a:moveTo>
                      <a:pt x="68" y="49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2" y="17"/>
                      <a:pt x="0" y="11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2"/>
                      <a:pt x="10" y="0"/>
                      <a:pt x="14" y="3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80" y="34"/>
                      <a:pt x="82" y="40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8" y="49"/>
                      <a:pt x="72" y="51"/>
                      <a:pt x="68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258759" y="2717338"/>
                <a:ext cx="346262" cy="173132"/>
              </a:xfrm>
              <a:custGeom>
                <a:rect b="b" l="l" r="r" t="t"/>
                <a:pathLst>
                  <a:path extrusionOk="0" h="40" w="80">
                    <a:moveTo>
                      <a:pt x="79" y="40"/>
                    </a:moveTo>
                    <a:cubicBezTo>
                      <a:pt x="79" y="40"/>
                      <a:pt x="79" y="40"/>
                      <a:pt x="79" y="4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9"/>
                      <a:pt x="80" y="39"/>
                      <a:pt x="80" y="40"/>
                    </a:cubicBezTo>
                    <a:cubicBezTo>
                      <a:pt x="80" y="40"/>
                      <a:pt x="79" y="40"/>
                      <a:pt x="79" y="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5773259" y="2717338"/>
                <a:ext cx="498324" cy="511152"/>
              </a:xfrm>
              <a:custGeom>
                <a:rect b="b" l="l" r="r" t="t"/>
                <a:pathLst>
                  <a:path extrusionOk="0" h="118" w="115">
                    <a:moveTo>
                      <a:pt x="12" y="118"/>
                    </a:moveTo>
                    <a:cubicBezTo>
                      <a:pt x="12" y="118"/>
                      <a:pt x="12" y="118"/>
                      <a:pt x="12" y="118"/>
                    </a:cubicBezTo>
                    <a:cubicBezTo>
                      <a:pt x="8" y="118"/>
                      <a:pt x="5" y="116"/>
                      <a:pt x="3" y="112"/>
                    </a:cubicBezTo>
                    <a:cubicBezTo>
                      <a:pt x="1" y="109"/>
                      <a:pt x="0" y="104"/>
                      <a:pt x="1" y="99"/>
                    </a:cubicBezTo>
                    <a:cubicBezTo>
                      <a:pt x="10" y="63"/>
                      <a:pt x="109" y="3"/>
                      <a:pt x="113" y="0"/>
                    </a:cubicBezTo>
                    <a:cubicBezTo>
                      <a:pt x="114" y="0"/>
                      <a:pt x="114" y="0"/>
                      <a:pt x="115" y="1"/>
                    </a:cubicBezTo>
                    <a:cubicBezTo>
                      <a:pt x="115" y="1"/>
                      <a:pt x="115" y="1"/>
                      <a:pt x="115" y="2"/>
                    </a:cubicBezTo>
                    <a:cubicBezTo>
                      <a:pt x="112" y="7"/>
                      <a:pt x="42" y="118"/>
                      <a:pt x="12" y="118"/>
                    </a:cubicBezTo>
                    <a:close/>
                    <a:moveTo>
                      <a:pt x="111" y="4"/>
                    </a:moveTo>
                    <a:cubicBezTo>
                      <a:pt x="92" y="16"/>
                      <a:pt x="11" y="68"/>
                      <a:pt x="3" y="100"/>
                    </a:cubicBezTo>
                    <a:cubicBezTo>
                      <a:pt x="2" y="104"/>
                      <a:pt x="3" y="108"/>
                      <a:pt x="5" y="111"/>
                    </a:cubicBezTo>
                    <a:cubicBezTo>
                      <a:pt x="7" y="114"/>
                      <a:pt x="9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8" y="116"/>
                      <a:pt x="98" y="24"/>
                      <a:pt x="11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6"/>
            <p:cNvGrpSpPr/>
            <p:nvPr/>
          </p:nvGrpSpPr>
          <p:grpSpPr>
            <a:xfrm rot="-1238721">
              <a:off x="1225503" y="4593974"/>
              <a:ext cx="587739" cy="591910"/>
              <a:chOff x="6764381" y="2970162"/>
              <a:chExt cx="774968" cy="780468"/>
            </a:xfrm>
          </p:grpSpPr>
          <p:sp>
            <p:nvSpPr>
              <p:cNvPr id="360" name="Google Shape;360;p6"/>
              <p:cNvSpPr/>
              <p:nvPr/>
            </p:nvSpPr>
            <p:spPr>
              <a:xfrm>
                <a:off x="6764381" y="3026957"/>
                <a:ext cx="719090" cy="723674"/>
              </a:xfrm>
              <a:custGeom>
                <a:rect b="b" l="l" r="r" t="t"/>
                <a:pathLst>
                  <a:path extrusionOk="0" h="167" w="166">
                    <a:moveTo>
                      <a:pt x="84" y="0"/>
                    </a:moveTo>
                    <a:cubicBezTo>
                      <a:pt x="84" y="0"/>
                      <a:pt x="108" y="17"/>
                      <a:pt x="132" y="43"/>
                    </a:cubicBezTo>
                    <a:cubicBezTo>
                      <a:pt x="162" y="76"/>
                      <a:pt x="166" y="97"/>
                      <a:pt x="166" y="97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6834000" y="3204669"/>
                <a:ext cx="467179" cy="493747"/>
              </a:xfrm>
              <a:custGeom>
                <a:rect b="b" l="l" r="r" t="t"/>
                <a:pathLst>
                  <a:path extrusionOk="0" h="539" w="510">
                    <a:moveTo>
                      <a:pt x="165" y="0"/>
                    </a:moveTo>
                    <a:lnTo>
                      <a:pt x="510" y="392"/>
                    </a:lnTo>
                    <a:lnTo>
                      <a:pt x="288" y="539"/>
                    </a:lnTo>
                    <a:lnTo>
                      <a:pt x="0" y="21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7084994" y="2970162"/>
                <a:ext cx="454355" cy="512068"/>
              </a:xfrm>
              <a:custGeom>
                <a:rect b="b" l="l" r="r" t="t"/>
                <a:pathLst>
                  <a:path extrusionOk="0" h="559" w="496">
                    <a:moveTo>
                      <a:pt x="0" y="76"/>
                    </a:moveTo>
                    <a:lnTo>
                      <a:pt x="435" y="559"/>
                    </a:lnTo>
                    <a:lnTo>
                      <a:pt x="496" y="502"/>
                    </a:lnTo>
                    <a:lnTo>
                      <a:pt x="61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7197667" y="3017796"/>
                <a:ext cx="146566" cy="186873"/>
              </a:xfrm>
              <a:custGeom>
                <a:rect b="b" l="l" r="r" t="t"/>
                <a:pathLst>
                  <a:path extrusionOk="0" h="204" w="160">
                    <a:moveTo>
                      <a:pt x="0" y="29"/>
                    </a:moveTo>
                    <a:lnTo>
                      <a:pt x="52" y="0"/>
                    </a:lnTo>
                    <a:lnTo>
                      <a:pt x="160" y="204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7"/>
          <p:cNvGrpSpPr/>
          <p:nvPr/>
        </p:nvGrpSpPr>
        <p:grpSpPr>
          <a:xfrm>
            <a:off x="5950329" y="-3121247"/>
            <a:ext cx="3765210" cy="9263807"/>
            <a:chOff x="5950329" y="-3121247"/>
            <a:chExt cx="3765210" cy="9263807"/>
          </a:xfrm>
        </p:grpSpPr>
        <p:sp>
          <p:nvSpPr>
            <p:cNvPr id="366" name="Google Shape;366;p7"/>
            <p:cNvSpPr/>
            <p:nvPr/>
          </p:nvSpPr>
          <p:spPr>
            <a:xfrm flipH="1" rot="-5400000">
              <a:off x="6833677" y="3260698"/>
              <a:ext cx="3326050" cy="243767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 rot="-6066323">
              <a:off x="5769175" y="-2321299"/>
              <a:ext cx="4107074" cy="3010049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366858" y="-618371"/>
            <a:ext cx="8652099" cy="6592844"/>
            <a:chOff x="366858" y="-618371"/>
            <a:chExt cx="8652099" cy="6592844"/>
          </a:xfrm>
        </p:grpSpPr>
        <p:grpSp>
          <p:nvGrpSpPr>
            <p:cNvPr id="369" name="Google Shape;369;p7"/>
            <p:cNvGrpSpPr/>
            <p:nvPr/>
          </p:nvGrpSpPr>
          <p:grpSpPr>
            <a:xfrm flipH="1" rot="9812552">
              <a:off x="8403891" y="-584269"/>
              <a:ext cx="434388" cy="1337648"/>
              <a:chOff x="6208426" y="385764"/>
              <a:chExt cx="681038" cy="2097087"/>
            </a:xfrm>
          </p:grpSpPr>
          <p:sp>
            <p:nvSpPr>
              <p:cNvPr id="370" name="Google Shape;370;p7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1" name="Google Shape;381;p7"/>
            <p:cNvGrpSpPr/>
            <p:nvPr/>
          </p:nvGrpSpPr>
          <p:grpSpPr>
            <a:xfrm rot="3465465">
              <a:off x="7734087" y="-296741"/>
              <a:ext cx="1019176" cy="1058861"/>
              <a:chOff x="2854563" y="128001"/>
              <a:chExt cx="1019176" cy="1058861"/>
            </a:xfrm>
          </p:grpSpPr>
          <p:sp>
            <p:nvSpPr>
              <p:cNvPr id="382" name="Google Shape;382;p7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 rot="-307059">
              <a:off x="411445" y="4451823"/>
              <a:ext cx="1032874" cy="1045848"/>
              <a:chOff x="1328851" y="2829038"/>
              <a:chExt cx="1032888" cy="1045863"/>
            </a:xfrm>
          </p:grpSpPr>
          <p:grpSp>
            <p:nvGrpSpPr>
              <p:cNvPr id="389" name="Google Shape;389;p7"/>
              <p:cNvGrpSpPr/>
              <p:nvPr/>
            </p:nvGrpSpPr>
            <p:grpSpPr>
              <a:xfrm>
                <a:off x="1436226" y="3128776"/>
                <a:ext cx="925513" cy="746125"/>
                <a:chOff x="1436226" y="3128776"/>
                <a:chExt cx="925513" cy="746125"/>
              </a:xfrm>
            </p:grpSpPr>
            <p:sp>
              <p:nvSpPr>
                <p:cNvPr id="390" name="Google Shape;390;p7"/>
                <p:cNvSpPr/>
                <p:nvPr/>
              </p:nvSpPr>
              <p:spPr>
                <a:xfrm>
                  <a:off x="1436226" y="3128776"/>
                  <a:ext cx="925513" cy="746125"/>
                </a:xfrm>
                <a:custGeom>
                  <a:rect b="b" l="l" r="r" t="t"/>
                  <a:pathLst>
                    <a:path extrusionOk="0" h="365" w="453">
                      <a:moveTo>
                        <a:pt x="0" y="329"/>
                      </a:moveTo>
                      <a:cubicBezTo>
                        <a:pt x="0" y="329"/>
                        <a:pt x="1" y="231"/>
                        <a:pt x="48" y="179"/>
                      </a:cubicBezTo>
                      <a:cubicBezTo>
                        <a:pt x="96" y="127"/>
                        <a:pt x="139" y="158"/>
                        <a:pt x="177" y="124"/>
                      </a:cubicBezTo>
                      <a:cubicBezTo>
                        <a:pt x="231" y="76"/>
                        <a:pt x="233" y="47"/>
                        <a:pt x="276" y="28"/>
                      </a:cubicBezTo>
                      <a:cubicBezTo>
                        <a:pt x="340" y="0"/>
                        <a:pt x="403" y="58"/>
                        <a:pt x="453" y="34"/>
                      </a:cubicBezTo>
                      <a:cubicBezTo>
                        <a:pt x="453" y="34"/>
                        <a:pt x="432" y="56"/>
                        <a:pt x="427" y="92"/>
                      </a:cubicBezTo>
                      <a:cubicBezTo>
                        <a:pt x="422" y="130"/>
                        <a:pt x="424" y="157"/>
                        <a:pt x="392" y="187"/>
                      </a:cubicBezTo>
                      <a:cubicBezTo>
                        <a:pt x="350" y="227"/>
                        <a:pt x="307" y="221"/>
                        <a:pt x="279" y="246"/>
                      </a:cubicBezTo>
                      <a:cubicBezTo>
                        <a:pt x="250" y="271"/>
                        <a:pt x="224" y="317"/>
                        <a:pt x="170" y="341"/>
                      </a:cubicBezTo>
                      <a:cubicBezTo>
                        <a:pt x="117" y="365"/>
                        <a:pt x="0" y="329"/>
                        <a:pt x="0" y="3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7"/>
                <p:cNvSpPr/>
                <p:nvPr/>
              </p:nvSpPr>
              <p:spPr>
                <a:xfrm>
                  <a:off x="1436226" y="3279588"/>
                  <a:ext cx="795338" cy="522288"/>
                </a:xfrm>
                <a:custGeom>
                  <a:rect b="b" l="l" r="r" t="t"/>
                  <a:pathLst>
                    <a:path extrusionOk="0" h="255" w="389">
                      <a:moveTo>
                        <a:pt x="389" y="0"/>
                      </a:moveTo>
                      <a:cubicBezTo>
                        <a:pt x="389" y="0"/>
                        <a:pt x="140" y="129"/>
                        <a:pt x="0" y="25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" name="Google Shape;392;p7"/>
              <p:cNvGrpSpPr/>
              <p:nvPr/>
            </p:nvGrpSpPr>
            <p:grpSpPr>
              <a:xfrm>
                <a:off x="1328851" y="2829038"/>
                <a:ext cx="681038" cy="977901"/>
                <a:chOff x="874251" y="2777938"/>
                <a:chExt cx="681038" cy="977901"/>
              </a:xfrm>
            </p:grpSpPr>
            <p:sp>
              <p:nvSpPr>
                <p:cNvPr id="393" name="Google Shape;393;p7"/>
                <p:cNvSpPr/>
                <p:nvPr/>
              </p:nvSpPr>
              <p:spPr>
                <a:xfrm>
                  <a:off x="874251" y="2777938"/>
                  <a:ext cx="681038" cy="977900"/>
                </a:xfrm>
                <a:custGeom>
                  <a:rect b="b" l="l" r="r" t="t"/>
                  <a:pathLst>
                    <a:path extrusionOk="0" h="479" w="333">
                      <a:moveTo>
                        <a:pt x="47" y="479"/>
                      </a:moveTo>
                      <a:cubicBezTo>
                        <a:pt x="47" y="479"/>
                        <a:pt x="0" y="393"/>
                        <a:pt x="16" y="324"/>
                      </a:cubicBezTo>
                      <a:cubicBezTo>
                        <a:pt x="32" y="255"/>
                        <a:pt x="85" y="261"/>
                        <a:pt x="101" y="214"/>
                      </a:cubicBezTo>
                      <a:cubicBezTo>
                        <a:pt x="125" y="145"/>
                        <a:pt x="113" y="118"/>
                        <a:pt x="140" y="81"/>
                      </a:cubicBezTo>
                      <a:cubicBezTo>
                        <a:pt x="183" y="25"/>
                        <a:pt x="266" y="45"/>
                        <a:pt x="298" y="0"/>
                      </a:cubicBezTo>
                      <a:cubicBezTo>
                        <a:pt x="298" y="0"/>
                        <a:pt x="291" y="29"/>
                        <a:pt x="304" y="63"/>
                      </a:cubicBezTo>
                      <a:cubicBezTo>
                        <a:pt x="318" y="99"/>
                        <a:pt x="333" y="121"/>
                        <a:pt x="319" y="163"/>
                      </a:cubicBezTo>
                      <a:cubicBezTo>
                        <a:pt x="302" y="219"/>
                        <a:pt x="262" y="234"/>
                        <a:pt x="250" y="270"/>
                      </a:cubicBezTo>
                      <a:cubicBezTo>
                        <a:pt x="237" y="306"/>
                        <a:pt x="237" y="358"/>
                        <a:pt x="202" y="406"/>
                      </a:cubicBezTo>
                      <a:cubicBezTo>
                        <a:pt x="167" y="453"/>
                        <a:pt x="47" y="479"/>
                        <a:pt x="47" y="47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7"/>
                <p:cNvSpPr/>
                <p:nvPr/>
              </p:nvSpPr>
              <p:spPr>
                <a:xfrm>
                  <a:off x="971088" y="2912876"/>
                  <a:ext cx="436563" cy="842963"/>
                </a:xfrm>
                <a:custGeom>
                  <a:rect b="b" l="l" r="r" t="t"/>
                  <a:pathLst>
                    <a:path extrusionOk="0" h="413" w="214">
                      <a:moveTo>
                        <a:pt x="214" y="0"/>
                      </a:moveTo>
                      <a:cubicBezTo>
                        <a:pt x="214" y="0"/>
                        <a:pt x="61" y="235"/>
                        <a:pt x="0" y="4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5" name="Google Shape;395;p7"/>
            <p:cNvGrpSpPr/>
            <p:nvPr/>
          </p:nvGrpSpPr>
          <p:grpSpPr>
            <a:xfrm rot="855515">
              <a:off x="6138349" y="4666480"/>
              <a:ext cx="1406534" cy="1152532"/>
              <a:chOff x="2208951" y="3779189"/>
              <a:chExt cx="1406526" cy="1152525"/>
            </a:xfrm>
          </p:grpSpPr>
          <p:sp>
            <p:nvSpPr>
              <p:cNvPr id="396" name="Google Shape;396;p7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7"/>
          <p:cNvGrpSpPr/>
          <p:nvPr/>
        </p:nvGrpSpPr>
        <p:grpSpPr>
          <a:xfrm>
            <a:off x="366860" y="164617"/>
            <a:ext cx="7902098" cy="4256886"/>
            <a:chOff x="366860" y="164617"/>
            <a:chExt cx="7902098" cy="4256886"/>
          </a:xfrm>
        </p:grpSpPr>
        <p:sp>
          <p:nvSpPr>
            <p:cNvPr id="407" name="Google Shape;407;p7"/>
            <p:cNvSpPr/>
            <p:nvPr/>
          </p:nvSpPr>
          <p:spPr>
            <a:xfrm rot="6335869">
              <a:off x="8052328" y="395231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 rot="-6395795">
              <a:off x="8006979" y="80253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 rot="-7109889">
              <a:off x="409041" y="4188001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 rot="9900703">
              <a:off x="5334591" y="18503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7"/>
          <p:cNvGrpSpPr/>
          <p:nvPr/>
        </p:nvGrpSpPr>
        <p:grpSpPr>
          <a:xfrm>
            <a:off x="8221410" y="2361195"/>
            <a:ext cx="414990" cy="162315"/>
            <a:chOff x="2449035" y="2357907"/>
            <a:chExt cx="414990" cy="162315"/>
          </a:xfrm>
        </p:grpSpPr>
        <p:sp>
          <p:nvSpPr>
            <p:cNvPr id="412" name="Google Shape;412;p7"/>
            <p:cNvSpPr/>
            <p:nvPr/>
          </p:nvSpPr>
          <p:spPr>
            <a:xfrm rot="5400000">
              <a:off x="2837925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 rot="5400000">
              <a:off x="2837925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 rot="5400000">
              <a:off x="2707949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 rot="5400000">
              <a:off x="2707949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 rot="5400000">
              <a:off x="2579012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 rot="5400000">
              <a:off x="2579012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 rot="5400000">
              <a:off x="2449035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 rot="5400000">
              <a:off x="2449035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7"/>
          <p:cNvGrpSpPr/>
          <p:nvPr/>
        </p:nvGrpSpPr>
        <p:grpSpPr>
          <a:xfrm>
            <a:off x="221260" y="1278870"/>
            <a:ext cx="414990" cy="162315"/>
            <a:chOff x="2449035" y="2357907"/>
            <a:chExt cx="414990" cy="162315"/>
          </a:xfrm>
        </p:grpSpPr>
        <p:sp>
          <p:nvSpPr>
            <p:cNvPr id="421" name="Google Shape;421;p7"/>
            <p:cNvSpPr/>
            <p:nvPr/>
          </p:nvSpPr>
          <p:spPr>
            <a:xfrm rot="5400000">
              <a:off x="2837925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 rot="5400000">
              <a:off x="2837925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 rot="5400000">
              <a:off x="2707949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 rot="5400000">
              <a:off x="2707949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 rot="5400000">
              <a:off x="2579012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 rot="5400000">
              <a:off x="2579012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 rot="5400000">
              <a:off x="2449035" y="2357907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 rot="5400000">
              <a:off x="2449035" y="2494123"/>
              <a:ext cx="26100" cy="26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7"/>
          <p:cNvSpPr txBox="1"/>
          <p:nvPr>
            <p:ph type="title"/>
          </p:nvPr>
        </p:nvSpPr>
        <p:spPr>
          <a:xfrm>
            <a:off x="720000" y="460475"/>
            <a:ext cx="43068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7"/>
          <p:cNvSpPr txBox="1"/>
          <p:nvPr>
            <p:ph idx="1" type="body"/>
          </p:nvPr>
        </p:nvSpPr>
        <p:spPr>
          <a:xfrm>
            <a:off x="1063950" y="1163062"/>
            <a:ext cx="3963000" cy="31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 Light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●"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○"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 Light"/>
              <a:buChar char="■"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31" name="Google Shape;431;p7"/>
          <p:cNvSpPr/>
          <p:nvPr>
            <p:ph idx="2" type="pic"/>
          </p:nvPr>
        </p:nvSpPr>
        <p:spPr>
          <a:xfrm flipH="1">
            <a:off x="5311050" y="982125"/>
            <a:ext cx="2354100" cy="332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432" name="Google Shape;432;p7"/>
          <p:cNvGrpSpPr/>
          <p:nvPr/>
        </p:nvGrpSpPr>
        <p:grpSpPr>
          <a:xfrm>
            <a:off x="7886349" y="3130360"/>
            <a:ext cx="837773" cy="2133438"/>
            <a:chOff x="7886349" y="3130360"/>
            <a:chExt cx="837773" cy="2133438"/>
          </a:xfrm>
        </p:grpSpPr>
        <p:grpSp>
          <p:nvGrpSpPr>
            <p:cNvPr id="433" name="Google Shape;433;p7"/>
            <p:cNvGrpSpPr/>
            <p:nvPr/>
          </p:nvGrpSpPr>
          <p:grpSpPr>
            <a:xfrm>
              <a:off x="8133680" y="3130360"/>
              <a:ext cx="590435" cy="411146"/>
              <a:chOff x="6434488" y="648488"/>
              <a:chExt cx="998537" cy="695325"/>
            </a:xfrm>
          </p:grpSpPr>
          <p:sp>
            <p:nvSpPr>
              <p:cNvPr id="434" name="Google Shape;434;p7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7"/>
            <p:cNvGrpSpPr/>
            <p:nvPr/>
          </p:nvGrpSpPr>
          <p:grpSpPr>
            <a:xfrm rot="188425">
              <a:off x="7915190" y="4168910"/>
              <a:ext cx="780090" cy="1074326"/>
              <a:chOff x="514020" y="2281230"/>
              <a:chExt cx="806334" cy="1110469"/>
            </a:xfrm>
          </p:grpSpPr>
          <p:sp>
            <p:nvSpPr>
              <p:cNvPr id="440" name="Google Shape;440;p7"/>
              <p:cNvSpPr/>
              <p:nvPr/>
            </p:nvSpPr>
            <p:spPr>
              <a:xfrm>
                <a:off x="891373" y="2461459"/>
                <a:ext cx="381108" cy="269404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5"/>
                      <a:pt x="3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2"/>
                      <a:pt x="349" y="190"/>
                      <a:pt x="345" y="196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849132" y="2530922"/>
                <a:ext cx="382047" cy="269404"/>
              </a:xfrm>
              <a:custGeom>
                <a:rect b="b" l="l" r="r" t="t"/>
                <a:pathLst>
                  <a:path extrusionOk="0" h="246" w="349">
                    <a:moveTo>
                      <a:pt x="321" y="238"/>
                    </a:moveTo>
                    <a:cubicBezTo>
                      <a:pt x="317" y="244"/>
                      <a:pt x="309" y="246"/>
                      <a:pt x="303" y="24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4"/>
                      <a:pt x="0" y="56"/>
                      <a:pt x="4" y="5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3"/>
                      <a:pt x="349" y="191"/>
                      <a:pt x="345" y="197"/>
                    </a:cubicBezTo>
                    <a:lnTo>
                      <a:pt x="321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807830" y="2601323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1" y="237"/>
                    </a:moveTo>
                    <a:cubicBezTo>
                      <a:pt x="317" y="244"/>
                      <a:pt x="310" y="246"/>
                      <a:pt x="303" y="242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" y="63"/>
                      <a:pt x="0" y="55"/>
                      <a:pt x="4" y="4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2"/>
                      <a:pt x="40" y="0"/>
                      <a:pt x="46" y="3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2"/>
                      <a:pt x="349" y="190"/>
                      <a:pt x="346" y="196"/>
                    </a:cubicBezTo>
                    <a:lnTo>
                      <a:pt x="321" y="23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767466" y="2669848"/>
                <a:ext cx="382047" cy="269404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6"/>
                      <a:pt x="3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39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3"/>
                      <a:pt x="349" y="190"/>
                      <a:pt x="345" y="197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627601" y="2905458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4"/>
                      <a:pt x="0" y="56"/>
                      <a:pt x="3" y="5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3"/>
                      <a:pt x="349" y="191"/>
                      <a:pt x="345" y="197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586299" y="2974921"/>
                <a:ext cx="381108" cy="269404"/>
              </a:xfrm>
              <a:custGeom>
                <a:rect b="b" l="l" r="r" t="t"/>
                <a:pathLst>
                  <a:path extrusionOk="0" h="246" w="349">
                    <a:moveTo>
                      <a:pt x="321" y="237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5"/>
                      <a:pt x="4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3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2"/>
                      <a:pt x="349" y="190"/>
                      <a:pt x="345" y="196"/>
                    </a:cubicBezTo>
                    <a:lnTo>
                      <a:pt x="321" y="23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544058" y="3044384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1" y="238"/>
                    </a:moveTo>
                    <a:cubicBezTo>
                      <a:pt x="317" y="244"/>
                      <a:pt x="310" y="246"/>
                      <a:pt x="303" y="242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" y="63"/>
                      <a:pt x="0" y="56"/>
                      <a:pt x="4" y="4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3"/>
                      <a:pt x="349" y="190"/>
                      <a:pt x="346" y="197"/>
                    </a:cubicBezTo>
                    <a:lnTo>
                      <a:pt x="321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7"/>
              <p:cNvSpPr/>
              <p:nvPr/>
            </p:nvSpPr>
            <p:spPr>
              <a:xfrm>
                <a:off x="668904" y="2738372"/>
                <a:ext cx="438368" cy="367028"/>
              </a:xfrm>
              <a:custGeom>
                <a:rect b="b" l="l" r="r" t="t"/>
                <a:pathLst>
                  <a:path extrusionOk="0" h="335" w="401">
                    <a:moveTo>
                      <a:pt x="320" y="327"/>
                    </a:moveTo>
                    <a:cubicBezTo>
                      <a:pt x="316" y="333"/>
                      <a:pt x="309" y="335"/>
                      <a:pt x="302" y="331"/>
                    </a:cubicBezTo>
                    <a:cubicBezTo>
                      <a:pt x="8" y="156"/>
                      <a:pt x="8" y="156"/>
                      <a:pt x="8" y="156"/>
                    </a:cubicBezTo>
                    <a:cubicBezTo>
                      <a:pt x="2" y="152"/>
                      <a:pt x="0" y="144"/>
                      <a:pt x="3" y="138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4" y="2"/>
                      <a:pt x="92" y="0"/>
                      <a:pt x="98" y="4"/>
                    </a:cubicBezTo>
                    <a:cubicBezTo>
                      <a:pt x="393" y="179"/>
                      <a:pt x="393" y="179"/>
                      <a:pt x="393" y="179"/>
                    </a:cubicBezTo>
                    <a:cubicBezTo>
                      <a:pt x="399" y="183"/>
                      <a:pt x="401" y="191"/>
                      <a:pt x="397" y="197"/>
                    </a:cubicBezTo>
                    <a:lnTo>
                      <a:pt x="320" y="3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7"/>
              <p:cNvSpPr/>
              <p:nvPr/>
            </p:nvSpPr>
            <p:spPr>
              <a:xfrm>
                <a:off x="932675" y="2283108"/>
                <a:ext cx="387679" cy="375475"/>
              </a:xfrm>
              <a:custGeom>
                <a:rect b="b" l="l" r="r" t="t"/>
                <a:pathLst>
                  <a:path extrusionOk="0" h="343" w="354">
                    <a:moveTo>
                      <a:pt x="293" y="122"/>
                    </a:moveTo>
                    <a:cubicBezTo>
                      <a:pt x="334" y="52"/>
                      <a:pt x="334" y="52"/>
                      <a:pt x="334" y="52"/>
                    </a:cubicBezTo>
                    <a:cubicBezTo>
                      <a:pt x="291" y="26"/>
                      <a:pt x="291" y="26"/>
                      <a:pt x="291" y="26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06" y="70"/>
                      <a:pt x="206" y="70"/>
                      <a:pt x="206" y="70"/>
                    </a:cubicBezTo>
                    <a:cubicBezTo>
                      <a:pt x="96" y="60"/>
                      <a:pt x="12" y="132"/>
                      <a:pt x="6" y="144"/>
                    </a:cubicBezTo>
                    <a:cubicBezTo>
                      <a:pt x="0" y="155"/>
                      <a:pt x="12" y="169"/>
                      <a:pt x="12" y="169"/>
                    </a:cubicBezTo>
                    <a:cubicBezTo>
                      <a:pt x="155" y="254"/>
                      <a:pt x="155" y="254"/>
                      <a:pt x="155" y="254"/>
                    </a:cubicBezTo>
                    <a:cubicBezTo>
                      <a:pt x="298" y="339"/>
                      <a:pt x="298" y="339"/>
                      <a:pt x="298" y="339"/>
                    </a:cubicBezTo>
                    <a:cubicBezTo>
                      <a:pt x="298" y="339"/>
                      <a:pt x="316" y="343"/>
                      <a:pt x="323" y="332"/>
                    </a:cubicBezTo>
                    <a:cubicBezTo>
                      <a:pt x="330" y="322"/>
                      <a:pt x="354" y="213"/>
                      <a:pt x="293" y="1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7"/>
              <p:cNvSpPr/>
              <p:nvPr/>
            </p:nvSpPr>
            <p:spPr>
              <a:xfrm>
                <a:off x="514020" y="3112909"/>
                <a:ext cx="371720" cy="278791"/>
              </a:xfrm>
              <a:custGeom>
                <a:rect b="b" l="l" r="r" t="t"/>
                <a:pathLst>
                  <a:path extrusionOk="0" h="255" w="340">
                    <a:moveTo>
                      <a:pt x="338" y="201"/>
                    </a:moveTo>
                    <a:cubicBezTo>
                      <a:pt x="340" y="195"/>
                      <a:pt x="338" y="183"/>
                      <a:pt x="335" y="182"/>
                    </a:cubicBezTo>
                    <a:cubicBezTo>
                      <a:pt x="332" y="180"/>
                      <a:pt x="184" y="92"/>
                      <a:pt x="184" y="92"/>
                    </a:cubicBezTo>
                    <a:cubicBezTo>
                      <a:pt x="184" y="92"/>
                      <a:pt x="36" y="4"/>
                      <a:pt x="33" y="2"/>
                    </a:cubicBezTo>
                    <a:cubicBezTo>
                      <a:pt x="30" y="0"/>
                      <a:pt x="19" y="4"/>
                      <a:pt x="14" y="9"/>
                    </a:cubicBezTo>
                    <a:cubicBezTo>
                      <a:pt x="9" y="14"/>
                      <a:pt x="0" y="46"/>
                      <a:pt x="3" y="72"/>
                    </a:cubicBezTo>
                    <a:cubicBezTo>
                      <a:pt x="7" y="98"/>
                      <a:pt x="18" y="128"/>
                      <a:pt x="40" y="141"/>
                    </a:cubicBezTo>
                    <a:cubicBezTo>
                      <a:pt x="62" y="154"/>
                      <a:pt x="125" y="191"/>
                      <a:pt x="125" y="191"/>
                    </a:cubicBezTo>
                    <a:cubicBezTo>
                      <a:pt x="125" y="191"/>
                      <a:pt x="187" y="228"/>
                      <a:pt x="210" y="242"/>
                    </a:cubicBezTo>
                    <a:cubicBezTo>
                      <a:pt x="232" y="255"/>
                      <a:pt x="263" y="251"/>
                      <a:pt x="288" y="241"/>
                    </a:cubicBezTo>
                    <a:cubicBezTo>
                      <a:pt x="312" y="232"/>
                      <a:pt x="336" y="208"/>
                      <a:pt x="338" y="2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1202079" y="2281230"/>
                <a:ext cx="98563" cy="61015"/>
              </a:xfrm>
              <a:custGeom>
                <a:rect b="b" l="l" r="r" t="t"/>
                <a:pathLst>
                  <a:path extrusionOk="0" h="56" w="90">
                    <a:moveTo>
                      <a:pt x="88" y="54"/>
                    </a:moveTo>
                    <a:cubicBezTo>
                      <a:pt x="87" y="56"/>
                      <a:pt x="66" y="47"/>
                      <a:pt x="42" y="32"/>
                    </a:cubicBezTo>
                    <a:cubicBezTo>
                      <a:pt x="18" y="18"/>
                      <a:pt x="0" y="5"/>
                      <a:pt x="1" y="2"/>
                    </a:cubicBezTo>
                    <a:cubicBezTo>
                      <a:pt x="3" y="0"/>
                      <a:pt x="23" y="9"/>
                      <a:pt x="47" y="23"/>
                    </a:cubicBezTo>
                    <a:cubicBezTo>
                      <a:pt x="71" y="38"/>
                      <a:pt x="90" y="51"/>
                      <a:pt x="88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1177673" y="2309391"/>
                <a:ext cx="107949" cy="71340"/>
              </a:xfrm>
              <a:custGeom>
                <a:rect b="b" l="l" r="r" t="t"/>
                <a:pathLst>
                  <a:path extrusionOk="0" h="65" w="99">
                    <a:moveTo>
                      <a:pt x="97" y="61"/>
                    </a:moveTo>
                    <a:cubicBezTo>
                      <a:pt x="95" y="64"/>
                      <a:pt x="91" y="65"/>
                      <a:pt x="88" y="6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2"/>
                      <a:pt x="0" y="7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1"/>
                      <a:pt x="8" y="0"/>
                      <a:pt x="11" y="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8" y="54"/>
                      <a:pt x="99" y="58"/>
                      <a:pt x="97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7"/>
              <p:cNvSpPr/>
              <p:nvPr/>
            </p:nvSpPr>
            <p:spPr>
              <a:xfrm>
                <a:off x="1161716" y="2335674"/>
                <a:ext cx="108888" cy="72279"/>
              </a:xfrm>
              <a:custGeom>
                <a:rect b="b" l="l" r="r" t="t"/>
                <a:pathLst>
                  <a:path extrusionOk="0" h="66" w="100">
                    <a:moveTo>
                      <a:pt x="98" y="61"/>
                    </a:moveTo>
                    <a:cubicBezTo>
                      <a:pt x="96" y="65"/>
                      <a:pt x="92" y="66"/>
                      <a:pt x="89" y="6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1"/>
                      <a:pt x="8" y="0"/>
                      <a:pt x="12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4"/>
                      <a:pt x="100" y="58"/>
                      <a:pt x="98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3" name="Google Shape;453;p7"/>
              <p:cNvCxnSpPr/>
              <p:nvPr/>
            </p:nvCxnSpPr>
            <p:spPr>
              <a:xfrm>
                <a:off x="899821" y="2535615"/>
                <a:ext cx="3228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7"/>
              <p:cNvCxnSpPr/>
              <p:nvPr/>
            </p:nvCxnSpPr>
            <p:spPr>
              <a:xfrm>
                <a:off x="818155" y="2674541"/>
                <a:ext cx="3210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55" name="Google Shape;455;p7"/>
              <p:cNvSpPr/>
              <p:nvPr/>
            </p:nvSpPr>
            <p:spPr>
              <a:xfrm>
                <a:off x="945817" y="2468029"/>
                <a:ext cx="312584" cy="186799"/>
              </a:xfrm>
              <a:custGeom>
                <a:rect b="b" l="l" r="r" t="t"/>
                <a:pathLst>
                  <a:path extrusionOk="0" h="199" w="333">
                    <a:moveTo>
                      <a:pt x="0" y="0"/>
                    </a:moveTo>
                    <a:lnTo>
                      <a:pt x="167" y="100"/>
                    </a:lnTo>
                    <a:lnTo>
                      <a:pt x="333" y="199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6" name="Google Shape;456;p7"/>
              <p:cNvCxnSpPr/>
              <p:nvPr/>
            </p:nvCxnSpPr>
            <p:spPr>
              <a:xfrm>
                <a:off x="858519" y="2604139"/>
                <a:ext cx="322800" cy="1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7"/>
              <p:cNvCxnSpPr/>
              <p:nvPr/>
            </p:nvCxnSpPr>
            <p:spPr>
              <a:xfrm>
                <a:off x="636050" y="2978676"/>
                <a:ext cx="322800" cy="1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58" name="Google Shape;458;p7"/>
              <p:cNvSpPr/>
              <p:nvPr/>
            </p:nvSpPr>
            <p:spPr>
              <a:xfrm>
                <a:off x="549690" y="3114786"/>
                <a:ext cx="330418" cy="197125"/>
              </a:xfrm>
              <a:custGeom>
                <a:rect b="b" l="l" r="r" t="t"/>
                <a:pathLst>
                  <a:path extrusionOk="0" h="180" w="302">
                    <a:moveTo>
                      <a:pt x="302" y="180"/>
                    </a:moveTo>
                    <a:cubicBezTo>
                      <a:pt x="299" y="178"/>
                      <a:pt x="151" y="90"/>
                      <a:pt x="151" y="90"/>
                    </a:cubicBezTo>
                    <a:cubicBezTo>
                      <a:pt x="151" y="90"/>
                      <a:pt x="3" y="2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9" name="Google Shape;459;p7"/>
              <p:cNvCxnSpPr/>
              <p:nvPr/>
            </p:nvCxnSpPr>
            <p:spPr>
              <a:xfrm>
                <a:off x="594748" y="3048139"/>
                <a:ext cx="3228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8"/>
          <p:cNvGrpSpPr/>
          <p:nvPr/>
        </p:nvGrpSpPr>
        <p:grpSpPr>
          <a:xfrm>
            <a:off x="8093725" y="383253"/>
            <a:ext cx="1759021" cy="4455539"/>
            <a:chOff x="8093725" y="383253"/>
            <a:chExt cx="1759021" cy="4455539"/>
          </a:xfrm>
        </p:grpSpPr>
        <p:grpSp>
          <p:nvGrpSpPr>
            <p:cNvPr id="462" name="Google Shape;462;p8"/>
            <p:cNvGrpSpPr/>
            <p:nvPr/>
          </p:nvGrpSpPr>
          <p:grpSpPr>
            <a:xfrm rot="1991532">
              <a:off x="8400887" y="3534768"/>
              <a:ext cx="1270487" cy="1041213"/>
              <a:chOff x="2208951" y="3779189"/>
              <a:chExt cx="1406526" cy="1152525"/>
            </a:xfrm>
          </p:grpSpPr>
          <p:sp>
            <p:nvSpPr>
              <p:cNvPr id="463" name="Google Shape;463;p8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" name="Google Shape;473;p8"/>
            <p:cNvGrpSpPr/>
            <p:nvPr/>
          </p:nvGrpSpPr>
          <p:grpSpPr>
            <a:xfrm rot="-9924780">
              <a:off x="8718166" y="576036"/>
              <a:ext cx="537854" cy="1656188"/>
              <a:chOff x="6208426" y="385764"/>
              <a:chExt cx="681038" cy="2097087"/>
            </a:xfrm>
          </p:grpSpPr>
          <p:sp>
            <p:nvSpPr>
              <p:cNvPr id="474" name="Google Shape;474;p8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8"/>
            <p:cNvGrpSpPr/>
            <p:nvPr/>
          </p:nvGrpSpPr>
          <p:grpSpPr>
            <a:xfrm rot="5185574">
              <a:off x="8150171" y="396767"/>
              <a:ext cx="1136348" cy="1180702"/>
              <a:chOff x="2854563" y="128001"/>
              <a:chExt cx="1019176" cy="1058861"/>
            </a:xfrm>
          </p:grpSpPr>
          <p:sp>
            <p:nvSpPr>
              <p:cNvPr id="486" name="Google Shape;486;p8"/>
              <p:cNvSpPr/>
              <p:nvPr/>
            </p:nvSpPr>
            <p:spPr>
              <a:xfrm>
                <a:off x="3113326" y="128001"/>
                <a:ext cx="760413" cy="911225"/>
              </a:xfrm>
              <a:custGeom>
                <a:rect b="b" l="l" r="r" t="t"/>
                <a:pathLst>
                  <a:path extrusionOk="0" h="446" w="372">
                    <a:moveTo>
                      <a:pt x="30" y="0"/>
                    </a:moveTo>
                    <a:cubicBezTo>
                      <a:pt x="30" y="0"/>
                      <a:pt x="228" y="157"/>
                      <a:pt x="300" y="269"/>
                    </a:cubicBezTo>
                    <a:cubicBezTo>
                      <a:pt x="372" y="381"/>
                      <a:pt x="292" y="446"/>
                      <a:pt x="217" y="361"/>
                    </a:cubicBezTo>
                    <a:cubicBezTo>
                      <a:pt x="141" y="276"/>
                      <a:pt x="0" y="27"/>
                      <a:pt x="0" y="27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3141901" y="158163"/>
                <a:ext cx="519113" cy="623888"/>
              </a:xfrm>
              <a:custGeom>
                <a:rect b="b" l="l" r="r" t="t"/>
                <a:pathLst>
                  <a:path extrusionOk="0" h="305" w="254">
                    <a:moveTo>
                      <a:pt x="254" y="305"/>
                    </a:moveTo>
                    <a:cubicBezTo>
                      <a:pt x="254" y="305"/>
                      <a:pt x="118" y="134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3078401" y="132763"/>
                <a:ext cx="423863" cy="1046163"/>
              </a:xfrm>
              <a:custGeom>
                <a:rect b="b" l="l" r="r" t="t"/>
                <a:pathLst>
                  <a:path extrusionOk="0" h="512" w="207">
                    <a:moveTo>
                      <a:pt x="37" y="0"/>
                    </a:moveTo>
                    <a:cubicBezTo>
                      <a:pt x="37" y="0"/>
                      <a:pt x="160" y="220"/>
                      <a:pt x="183" y="351"/>
                    </a:cubicBezTo>
                    <a:cubicBezTo>
                      <a:pt x="207" y="483"/>
                      <a:pt x="108" y="512"/>
                      <a:pt x="71" y="404"/>
                    </a:cubicBezTo>
                    <a:cubicBezTo>
                      <a:pt x="34" y="297"/>
                      <a:pt x="0" y="13"/>
                      <a:pt x="0" y="13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3111738" y="147051"/>
                <a:ext cx="241300" cy="774700"/>
              </a:xfrm>
              <a:custGeom>
                <a:rect b="b" l="l" r="r" t="t"/>
                <a:pathLst>
                  <a:path extrusionOk="0" h="379" w="118">
                    <a:moveTo>
                      <a:pt x="118" y="379"/>
                    </a:moveTo>
                    <a:cubicBezTo>
                      <a:pt x="118" y="379"/>
                      <a:pt x="58" y="17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2854563" y="135938"/>
                <a:ext cx="331788" cy="1050924"/>
              </a:xfrm>
              <a:custGeom>
                <a:rect b="b" l="l" r="r" t="t"/>
                <a:pathLst>
                  <a:path extrusionOk="0" h="514" w="163">
                    <a:moveTo>
                      <a:pt x="137" y="3"/>
                    </a:moveTo>
                    <a:cubicBezTo>
                      <a:pt x="137" y="3"/>
                      <a:pt x="163" y="254"/>
                      <a:pt x="132" y="384"/>
                    </a:cubicBezTo>
                    <a:cubicBezTo>
                      <a:pt x="102" y="514"/>
                      <a:pt x="0" y="501"/>
                      <a:pt x="9" y="388"/>
                    </a:cubicBezTo>
                    <a:cubicBezTo>
                      <a:pt x="17" y="274"/>
                      <a:pt x="98" y="0"/>
                      <a:pt x="98" y="0"/>
                    </a:cubicBezTo>
                    <a:lnTo>
                      <a:pt x="137" y="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3003788" y="140701"/>
                <a:ext cx="87313" cy="804863"/>
              </a:xfrm>
              <a:custGeom>
                <a:rect b="b" l="l" r="r" t="t"/>
                <a:pathLst>
                  <a:path extrusionOk="0" h="394" w="43">
                    <a:moveTo>
                      <a:pt x="0" y="394"/>
                    </a:moveTo>
                    <a:cubicBezTo>
                      <a:pt x="0" y="394"/>
                      <a:pt x="29" y="178"/>
                      <a:pt x="43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2" name="Google Shape;492;p8"/>
          <p:cNvSpPr/>
          <p:nvPr/>
        </p:nvSpPr>
        <p:spPr>
          <a:xfrm rot="7657442">
            <a:off x="255124" y="-284550"/>
            <a:ext cx="806296" cy="1639100"/>
          </a:xfrm>
          <a:custGeom>
            <a:rect b="b" l="l" r="r" t="t"/>
            <a:pathLst>
              <a:path extrusionOk="0" h="260" w="128">
                <a:moveTo>
                  <a:pt x="121" y="260"/>
                </a:moveTo>
                <a:cubicBezTo>
                  <a:pt x="120" y="260"/>
                  <a:pt x="119" y="259"/>
                  <a:pt x="118" y="258"/>
                </a:cubicBezTo>
                <a:cubicBezTo>
                  <a:pt x="118" y="258"/>
                  <a:pt x="118" y="258"/>
                  <a:pt x="118" y="258"/>
                </a:cubicBezTo>
                <a:cubicBezTo>
                  <a:pt x="106" y="246"/>
                  <a:pt x="96" y="231"/>
                  <a:pt x="90" y="215"/>
                </a:cubicBezTo>
                <a:cubicBezTo>
                  <a:pt x="89" y="215"/>
                  <a:pt x="89" y="215"/>
                  <a:pt x="89" y="215"/>
                </a:cubicBezTo>
                <a:cubicBezTo>
                  <a:pt x="89" y="214"/>
                  <a:pt x="89" y="214"/>
                  <a:pt x="89" y="214"/>
                </a:cubicBezTo>
                <a:cubicBezTo>
                  <a:pt x="89" y="213"/>
                  <a:pt x="89" y="213"/>
                  <a:pt x="89" y="213"/>
                </a:cubicBezTo>
                <a:cubicBezTo>
                  <a:pt x="89" y="212"/>
                  <a:pt x="88" y="212"/>
                  <a:pt x="88" y="211"/>
                </a:cubicBezTo>
                <a:cubicBezTo>
                  <a:pt x="88" y="211"/>
                  <a:pt x="88" y="211"/>
                  <a:pt x="88" y="210"/>
                </a:cubicBezTo>
                <a:cubicBezTo>
                  <a:pt x="80" y="209"/>
                  <a:pt x="72" y="212"/>
                  <a:pt x="65" y="213"/>
                </a:cubicBezTo>
                <a:cubicBezTo>
                  <a:pt x="63" y="214"/>
                  <a:pt x="61" y="214"/>
                  <a:pt x="60" y="214"/>
                </a:cubicBezTo>
                <a:cubicBezTo>
                  <a:pt x="47" y="217"/>
                  <a:pt x="33" y="219"/>
                  <a:pt x="20" y="218"/>
                </a:cubicBezTo>
                <a:cubicBezTo>
                  <a:pt x="18" y="218"/>
                  <a:pt x="16" y="217"/>
                  <a:pt x="14" y="217"/>
                </a:cubicBezTo>
                <a:cubicBezTo>
                  <a:pt x="14" y="217"/>
                  <a:pt x="8" y="215"/>
                  <a:pt x="10" y="213"/>
                </a:cubicBezTo>
                <a:cubicBezTo>
                  <a:pt x="11" y="211"/>
                  <a:pt x="12" y="212"/>
                  <a:pt x="14" y="212"/>
                </a:cubicBezTo>
                <a:cubicBezTo>
                  <a:pt x="26" y="210"/>
                  <a:pt x="37" y="206"/>
                  <a:pt x="48" y="204"/>
                </a:cubicBezTo>
                <a:cubicBezTo>
                  <a:pt x="61" y="202"/>
                  <a:pt x="74" y="202"/>
                  <a:pt x="86" y="207"/>
                </a:cubicBezTo>
                <a:cubicBezTo>
                  <a:pt x="86" y="206"/>
                  <a:pt x="86" y="206"/>
                  <a:pt x="86" y="206"/>
                </a:cubicBezTo>
                <a:cubicBezTo>
                  <a:pt x="83" y="198"/>
                  <a:pt x="81" y="191"/>
                  <a:pt x="79" y="184"/>
                </a:cubicBezTo>
                <a:cubicBezTo>
                  <a:pt x="79" y="184"/>
                  <a:pt x="77" y="181"/>
                  <a:pt x="74" y="180"/>
                </a:cubicBezTo>
                <a:cubicBezTo>
                  <a:pt x="63" y="173"/>
                  <a:pt x="48" y="172"/>
                  <a:pt x="35" y="167"/>
                </a:cubicBezTo>
                <a:cubicBezTo>
                  <a:pt x="26" y="164"/>
                  <a:pt x="15" y="160"/>
                  <a:pt x="8" y="153"/>
                </a:cubicBezTo>
                <a:cubicBezTo>
                  <a:pt x="8" y="153"/>
                  <a:pt x="7" y="152"/>
                  <a:pt x="7" y="152"/>
                </a:cubicBezTo>
                <a:cubicBezTo>
                  <a:pt x="7" y="152"/>
                  <a:pt x="7" y="152"/>
                  <a:pt x="7" y="152"/>
                </a:cubicBezTo>
                <a:cubicBezTo>
                  <a:pt x="7" y="151"/>
                  <a:pt x="7" y="151"/>
                  <a:pt x="7" y="151"/>
                </a:cubicBezTo>
                <a:cubicBezTo>
                  <a:pt x="7" y="151"/>
                  <a:pt x="7" y="151"/>
                  <a:pt x="7" y="151"/>
                </a:cubicBezTo>
                <a:cubicBezTo>
                  <a:pt x="6" y="150"/>
                  <a:pt x="6" y="149"/>
                  <a:pt x="7" y="148"/>
                </a:cubicBezTo>
                <a:cubicBezTo>
                  <a:pt x="8" y="148"/>
                  <a:pt x="9" y="148"/>
                  <a:pt x="10" y="149"/>
                </a:cubicBezTo>
                <a:cubicBezTo>
                  <a:pt x="27" y="154"/>
                  <a:pt x="46" y="156"/>
                  <a:pt x="63" y="164"/>
                </a:cubicBezTo>
                <a:cubicBezTo>
                  <a:pt x="68" y="166"/>
                  <a:pt x="74" y="170"/>
                  <a:pt x="77" y="174"/>
                </a:cubicBezTo>
                <a:cubicBezTo>
                  <a:pt x="77" y="174"/>
                  <a:pt x="77" y="172"/>
                  <a:pt x="77" y="170"/>
                </a:cubicBezTo>
                <a:cubicBezTo>
                  <a:pt x="75" y="162"/>
                  <a:pt x="74" y="154"/>
                  <a:pt x="73" y="146"/>
                </a:cubicBezTo>
                <a:cubicBezTo>
                  <a:pt x="61" y="137"/>
                  <a:pt x="46" y="131"/>
                  <a:pt x="33" y="123"/>
                </a:cubicBezTo>
                <a:cubicBezTo>
                  <a:pt x="26" y="120"/>
                  <a:pt x="19" y="116"/>
                  <a:pt x="13" y="111"/>
                </a:cubicBezTo>
                <a:cubicBezTo>
                  <a:pt x="8" y="108"/>
                  <a:pt x="3" y="105"/>
                  <a:pt x="0" y="100"/>
                </a:cubicBezTo>
                <a:cubicBezTo>
                  <a:pt x="0" y="99"/>
                  <a:pt x="0" y="98"/>
                  <a:pt x="0" y="98"/>
                </a:cubicBezTo>
                <a:cubicBezTo>
                  <a:pt x="0" y="97"/>
                  <a:pt x="1" y="97"/>
                  <a:pt x="3" y="97"/>
                </a:cubicBezTo>
                <a:cubicBezTo>
                  <a:pt x="5" y="98"/>
                  <a:pt x="7" y="99"/>
                  <a:pt x="9" y="100"/>
                </a:cubicBezTo>
                <a:cubicBezTo>
                  <a:pt x="26" y="107"/>
                  <a:pt x="45" y="113"/>
                  <a:pt x="60" y="125"/>
                </a:cubicBezTo>
                <a:cubicBezTo>
                  <a:pt x="65" y="129"/>
                  <a:pt x="69" y="133"/>
                  <a:pt x="72" y="138"/>
                </a:cubicBezTo>
                <a:cubicBezTo>
                  <a:pt x="72" y="138"/>
                  <a:pt x="72" y="138"/>
                  <a:pt x="72" y="138"/>
                </a:cubicBezTo>
                <a:cubicBezTo>
                  <a:pt x="71" y="129"/>
                  <a:pt x="70" y="120"/>
                  <a:pt x="69" y="112"/>
                </a:cubicBezTo>
                <a:cubicBezTo>
                  <a:pt x="68" y="107"/>
                  <a:pt x="68" y="107"/>
                  <a:pt x="68" y="107"/>
                </a:cubicBezTo>
                <a:cubicBezTo>
                  <a:pt x="68" y="107"/>
                  <a:pt x="68" y="107"/>
                  <a:pt x="66" y="105"/>
                </a:cubicBezTo>
                <a:cubicBezTo>
                  <a:pt x="66" y="105"/>
                  <a:pt x="65" y="105"/>
                  <a:pt x="65" y="105"/>
                </a:cubicBezTo>
                <a:cubicBezTo>
                  <a:pt x="65" y="104"/>
                  <a:pt x="64" y="104"/>
                  <a:pt x="64" y="104"/>
                </a:cubicBezTo>
                <a:cubicBezTo>
                  <a:pt x="56" y="98"/>
                  <a:pt x="46" y="95"/>
                  <a:pt x="38" y="89"/>
                </a:cubicBezTo>
                <a:cubicBezTo>
                  <a:pt x="30" y="84"/>
                  <a:pt x="23" y="77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5" y="69"/>
                  <a:pt x="13" y="67"/>
                  <a:pt x="14" y="66"/>
                </a:cubicBezTo>
                <a:cubicBezTo>
                  <a:pt x="15" y="65"/>
                  <a:pt x="17" y="66"/>
                  <a:pt x="18" y="67"/>
                </a:cubicBezTo>
                <a:cubicBezTo>
                  <a:pt x="18" y="67"/>
                  <a:pt x="21" y="68"/>
                  <a:pt x="24" y="69"/>
                </a:cubicBezTo>
                <a:cubicBezTo>
                  <a:pt x="40" y="78"/>
                  <a:pt x="57" y="85"/>
                  <a:pt x="67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6" y="90"/>
                  <a:pt x="65" y="80"/>
                  <a:pt x="63" y="69"/>
                </a:cubicBezTo>
                <a:cubicBezTo>
                  <a:pt x="63" y="69"/>
                  <a:pt x="63" y="69"/>
                  <a:pt x="63" y="69"/>
                </a:cubicBezTo>
                <a:cubicBezTo>
                  <a:pt x="61" y="62"/>
                  <a:pt x="58" y="56"/>
                  <a:pt x="55" y="50"/>
                </a:cubicBezTo>
                <a:cubicBezTo>
                  <a:pt x="49" y="37"/>
                  <a:pt x="43" y="25"/>
                  <a:pt x="40" y="11"/>
                </a:cubicBezTo>
                <a:cubicBezTo>
                  <a:pt x="39" y="8"/>
                  <a:pt x="39" y="6"/>
                  <a:pt x="38" y="3"/>
                </a:cubicBezTo>
                <a:cubicBezTo>
                  <a:pt x="39" y="1"/>
                  <a:pt x="39" y="1"/>
                  <a:pt x="39" y="1"/>
                </a:cubicBezTo>
                <a:cubicBezTo>
                  <a:pt x="39" y="1"/>
                  <a:pt x="39" y="1"/>
                  <a:pt x="40" y="0"/>
                </a:cubicBezTo>
                <a:cubicBezTo>
                  <a:pt x="41" y="0"/>
                  <a:pt x="42" y="2"/>
                  <a:pt x="43" y="3"/>
                </a:cubicBezTo>
                <a:cubicBezTo>
                  <a:pt x="57" y="21"/>
                  <a:pt x="67" y="42"/>
                  <a:pt x="70" y="65"/>
                </a:cubicBezTo>
                <a:cubicBezTo>
                  <a:pt x="70" y="72"/>
                  <a:pt x="71" y="79"/>
                  <a:pt x="70" y="86"/>
                </a:cubicBezTo>
                <a:cubicBezTo>
                  <a:pt x="70" y="87"/>
                  <a:pt x="70" y="88"/>
                  <a:pt x="70" y="89"/>
                </a:cubicBezTo>
                <a:cubicBezTo>
                  <a:pt x="70" y="90"/>
                  <a:pt x="70" y="91"/>
                  <a:pt x="70" y="91"/>
                </a:cubicBezTo>
                <a:cubicBezTo>
                  <a:pt x="70" y="91"/>
                  <a:pt x="70" y="91"/>
                  <a:pt x="70" y="91"/>
                </a:cubicBezTo>
                <a:cubicBezTo>
                  <a:pt x="76" y="75"/>
                  <a:pt x="87" y="62"/>
                  <a:pt x="98" y="50"/>
                </a:cubicBezTo>
                <a:cubicBezTo>
                  <a:pt x="101" y="47"/>
                  <a:pt x="103" y="44"/>
                  <a:pt x="106" y="42"/>
                </a:cubicBezTo>
                <a:cubicBezTo>
                  <a:pt x="106" y="42"/>
                  <a:pt x="107" y="42"/>
                  <a:pt x="108" y="42"/>
                </a:cubicBezTo>
                <a:cubicBezTo>
                  <a:pt x="109" y="43"/>
                  <a:pt x="109" y="45"/>
                  <a:pt x="109" y="46"/>
                </a:cubicBezTo>
                <a:cubicBezTo>
                  <a:pt x="109" y="46"/>
                  <a:pt x="109" y="47"/>
                  <a:pt x="108" y="47"/>
                </a:cubicBezTo>
                <a:cubicBezTo>
                  <a:pt x="106" y="61"/>
                  <a:pt x="95" y="73"/>
                  <a:pt x="85" y="84"/>
                </a:cubicBezTo>
                <a:cubicBezTo>
                  <a:pt x="80" y="90"/>
                  <a:pt x="74" y="97"/>
                  <a:pt x="72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2" y="108"/>
                  <a:pt x="73" y="108"/>
                  <a:pt x="72" y="109"/>
                </a:cubicBezTo>
                <a:cubicBezTo>
                  <a:pt x="72" y="109"/>
                  <a:pt x="72" y="109"/>
                  <a:pt x="72" y="109"/>
                </a:cubicBezTo>
                <a:cubicBezTo>
                  <a:pt x="73" y="115"/>
                  <a:pt x="73" y="121"/>
                  <a:pt x="74" y="127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7" y="115"/>
                  <a:pt x="84" y="105"/>
                  <a:pt x="92" y="97"/>
                </a:cubicBezTo>
                <a:cubicBezTo>
                  <a:pt x="98" y="90"/>
                  <a:pt x="106" y="85"/>
                  <a:pt x="112" y="79"/>
                </a:cubicBezTo>
                <a:cubicBezTo>
                  <a:pt x="113" y="78"/>
                  <a:pt x="113" y="78"/>
                  <a:pt x="114" y="77"/>
                </a:cubicBezTo>
                <a:cubicBezTo>
                  <a:pt x="115" y="77"/>
                  <a:pt x="116" y="76"/>
                  <a:pt x="117" y="78"/>
                </a:cubicBezTo>
                <a:cubicBezTo>
                  <a:pt x="117" y="80"/>
                  <a:pt x="117" y="80"/>
                  <a:pt x="117" y="81"/>
                </a:cubicBezTo>
                <a:cubicBezTo>
                  <a:pt x="116" y="84"/>
                  <a:pt x="115" y="86"/>
                  <a:pt x="114" y="89"/>
                </a:cubicBezTo>
                <a:cubicBezTo>
                  <a:pt x="106" y="103"/>
                  <a:pt x="97" y="115"/>
                  <a:pt x="87" y="128"/>
                </a:cubicBezTo>
                <a:cubicBezTo>
                  <a:pt x="82" y="133"/>
                  <a:pt x="78" y="138"/>
                  <a:pt x="76" y="145"/>
                </a:cubicBezTo>
                <a:cubicBezTo>
                  <a:pt x="76" y="145"/>
                  <a:pt x="76" y="145"/>
                  <a:pt x="76" y="145"/>
                </a:cubicBezTo>
                <a:cubicBezTo>
                  <a:pt x="77" y="151"/>
                  <a:pt x="78" y="157"/>
                  <a:pt x="79" y="163"/>
                </a:cubicBezTo>
                <a:cubicBezTo>
                  <a:pt x="79" y="163"/>
                  <a:pt x="79" y="163"/>
                  <a:pt x="79" y="163"/>
                </a:cubicBezTo>
                <a:cubicBezTo>
                  <a:pt x="79" y="164"/>
                  <a:pt x="79" y="164"/>
                  <a:pt x="79" y="164"/>
                </a:cubicBezTo>
                <a:cubicBezTo>
                  <a:pt x="82" y="150"/>
                  <a:pt x="94" y="139"/>
                  <a:pt x="105" y="129"/>
                </a:cubicBezTo>
                <a:cubicBezTo>
                  <a:pt x="108" y="126"/>
                  <a:pt x="110" y="124"/>
                  <a:pt x="112" y="122"/>
                </a:cubicBezTo>
                <a:cubicBezTo>
                  <a:pt x="113" y="121"/>
                  <a:pt x="115" y="120"/>
                  <a:pt x="116" y="119"/>
                </a:cubicBezTo>
                <a:cubicBezTo>
                  <a:pt x="117" y="117"/>
                  <a:pt x="118" y="116"/>
                  <a:pt x="120" y="115"/>
                </a:cubicBezTo>
                <a:cubicBezTo>
                  <a:pt x="120" y="114"/>
                  <a:pt x="122" y="114"/>
                  <a:pt x="123" y="115"/>
                </a:cubicBezTo>
                <a:cubicBezTo>
                  <a:pt x="123" y="116"/>
                  <a:pt x="123" y="116"/>
                  <a:pt x="123" y="116"/>
                </a:cubicBezTo>
                <a:cubicBezTo>
                  <a:pt x="123" y="117"/>
                  <a:pt x="123" y="117"/>
                  <a:pt x="123" y="117"/>
                </a:cubicBezTo>
                <a:cubicBezTo>
                  <a:pt x="123" y="126"/>
                  <a:pt x="116" y="134"/>
                  <a:pt x="111" y="140"/>
                </a:cubicBezTo>
                <a:cubicBezTo>
                  <a:pt x="104" y="150"/>
                  <a:pt x="95" y="158"/>
                  <a:pt x="88" y="168"/>
                </a:cubicBezTo>
                <a:cubicBezTo>
                  <a:pt x="85" y="172"/>
                  <a:pt x="83" y="175"/>
                  <a:pt x="82" y="180"/>
                </a:cubicBezTo>
                <a:cubicBezTo>
                  <a:pt x="82" y="180"/>
                  <a:pt x="82" y="180"/>
                  <a:pt x="82" y="180"/>
                </a:cubicBezTo>
                <a:cubicBezTo>
                  <a:pt x="84" y="187"/>
                  <a:pt x="86" y="195"/>
                  <a:pt x="88" y="202"/>
                </a:cubicBezTo>
                <a:cubicBezTo>
                  <a:pt x="88" y="202"/>
                  <a:pt x="88" y="200"/>
                  <a:pt x="89" y="198"/>
                </a:cubicBezTo>
                <a:cubicBezTo>
                  <a:pt x="91" y="189"/>
                  <a:pt x="97" y="182"/>
                  <a:pt x="102" y="175"/>
                </a:cubicBezTo>
                <a:cubicBezTo>
                  <a:pt x="109" y="166"/>
                  <a:pt x="117" y="157"/>
                  <a:pt x="124" y="149"/>
                </a:cubicBezTo>
                <a:cubicBezTo>
                  <a:pt x="125" y="148"/>
                  <a:pt x="126" y="146"/>
                  <a:pt x="126" y="146"/>
                </a:cubicBezTo>
                <a:cubicBezTo>
                  <a:pt x="126" y="146"/>
                  <a:pt x="127" y="146"/>
                  <a:pt x="128" y="146"/>
                </a:cubicBezTo>
                <a:cubicBezTo>
                  <a:pt x="128" y="147"/>
                  <a:pt x="128" y="149"/>
                  <a:pt x="128" y="149"/>
                </a:cubicBezTo>
                <a:cubicBezTo>
                  <a:pt x="122" y="167"/>
                  <a:pt x="112" y="183"/>
                  <a:pt x="101" y="199"/>
                </a:cubicBezTo>
                <a:cubicBezTo>
                  <a:pt x="98" y="203"/>
                  <a:pt x="94" y="207"/>
                  <a:pt x="92" y="212"/>
                </a:cubicBezTo>
                <a:cubicBezTo>
                  <a:pt x="92" y="213"/>
                  <a:pt x="92" y="213"/>
                  <a:pt x="92" y="213"/>
                </a:cubicBezTo>
                <a:cubicBezTo>
                  <a:pt x="98" y="229"/>
                  <a:pt x="108" y="244"/>
                  <a:pt x="120" y="256"/>
                </a:cubicBezTo>
                <a:cubicBezTo>
                  <a:pt x="120" y="257"/>
                  <a:pt x="120" y="257"/>
                  <a:pt x="120" y="257"/>
                </a:cubicBezTo>
                <a:cubicBezTo>
                  <a:pt x="121" y="258"/>
                  <a:pt x="121" y="257"/>
                  <a:pt x="121" y="259"/>
                </a:cubicBezTo>
                <a:cubicBezTo>
                  <a:pt x="121" y="259"/>
                  <a:pt x="121" y="259"/>
                  <a:pt x="121" y="26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8"/>
          <p:cNvSpPr txBox="1"/>
          <p:nvPr>
            <p:ph type="title"/>
          </p:nvPr>
        </p:nvSpPr>
        <p:spPr>
          <a:xfrm>
            <a:off x="1863000" y="1232200"/>
            <a:ext cx="5418000" cy="15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44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94" name="Google Shape;494;p8"/>
          <p:cNvGrpSpPr/>
          <p:nvPr/>
        </p:nvGrpSpPr>
        <p:grpSpPr>
          <a:xfrm>
            <a:off x="-1492499" y="-739027"/>
            <a:ext cx="12246313" cy="8345461"/>
            <a:chOff x="-1492499" y="-739027"/>
            <a:chExt cx="12246313" cy="8345461"/>
          </a:xfrm>
        </p:grpSpPr>
        <p:sp>
          <p:nvSpPr>
            <p:cNvPr id="495" name="Google Shape;495;p8"/>
            <p:cNvSpPr/>
            <p:nvPr/>
          </p:nvSpPr>
          <p:spPr>
            <a:xfrm rot="8880684">
              <a:off x="-1171705" y="-171193"/>
              <a:ext cx="2713912" cy="1989008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2509349">
              <a:off x="6544734" y="3940055"/>
              <a:ext cx="3768310" cy="2761815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8"/>
          <p:cNvGrpSpPr/>
          <p:nvPr/>
        </p:nvGrpSpPr>
        <p:grpSpPr>
          <a:xfrm>
            <a:off x="176813" y="1232211"/>
            <a:ext cx="8098672" cy="3197430"/>
            <a:chOff x="176813" y="1232211"/>
            <a:chExt cx="8098672" cy="3197430"/>
          </a:xfrm>
        </p:grpSpPr>
        <p:sp>
          <p:nvSpPr>
            <p:cNvPr id="498" name="Google Shape;498;p8"/>
            <p:cNvSpPr/>
            <p:nvPr/>
          </p:nvSpPr>
          <p:spPr>
            <a:xfrm rot="-6395795">
              <a:off x="8057804" y="315078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rot="-7109889">
              <a:off x="3175716" y="419613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 rot="1954993">
              <a:off x="217741" y="1265813"/>
              <a:ext cx="185024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"/>
          <p:cNvSpPr txBox="1"/>
          <p:nvPr>
            <p:ph type="title"/>
          </p:nvPr>
        </p:nvSpPr>
        <p:spPr>
          <a:xfrm>
            <a:off x="1236175" y="1025525"/>
            <a:ext cx="5197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44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3" name="Google Shape;503;p9"/>
          <p:cNvSpPr txBox="1"/>
          <p:nvPr>
            <p:ph idx="1" type="subTitle"/>
          </p:nvPr>
        </p:nvSpPr>
        <p:spPr>
          <a:xfrm>
            <a:off x="1236231" y="1901025"/>
            <a:ext cx="51978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04" name="Google Shape;504;p9"/>
          <p:cNvGrpSpPr/>
          <p:nvPr/>
        </p:nvGrpSpPr>
        <p:grpSpPr>
          <a:xfrm>
            <a:off x="7398320" y="2908162"/>
            <a:ext cx="1677770" cy="1971806"/>
            <a:chOff x="7398320" y="2908162"/>
            <a:chExt cx="1677770" cy="1971806"/>
          </a:xfrm>
        </p:grpSpPr>
        <p:grpSp>
          <p:nvGrpSpPr>
            <p:cNvPr id="505" name="Google Shape;505;p9"/>
            <p:cNvGrpSpPr/>
            <p:nvPr/>
          </p:nvGrpSpPr>
          <p:grpSpPr>
            <a:xfrm flipH="1">
              <a:off x="7398320" y="3599217"/>
              <a:ext cx="424585" cy="1280751"/>
              <a:chOff x="8047400" y="2554475"/>
              <a:chExt cx="539910" cy="1628625"/>
            </a:xfrm>
          </p:grpSpPr>
          <p:sp>
            <p:nvSpPr>
              <p:cNvPr id="506" name="Google Shape;506;p9"/>
              <p:cNvSpPr/>
              <p:nvPr/>
            </p:nvSpPr>
            <p:spPr>
              <a:xfrm>
                <a:off x="8047400" y="2554475"/>
                <a:ext cx="539910" cy="1274344"/>
              </a:xfrm>
              <a:custGeom>
                <a:rect b="b" l="l" r="r" t="t"/>
                <a:pathLst>
                  <a:path extrusionOk="0" h="601" w="255">
                    <a:moveTo>
                      <a:pt x="232" y="405"/>
                    </a:moveTo>
                    <a:cubicBezTo>
                      <a:pt x="232" y="404"/>
                      <a:pt x="231" y="404"/>
                      <a:pt x="231" y="404"/>
                    </a:cubicBezTo>
                    <a:cubicBezTo>
                      <a:pt x="239" y="392"/>
                      <a:pt x="245" y="377"/>
                      <a:pt x="247" y="363"/>
                    </a:cubicBezTo>
                    <a:cubicBezTo>
                      <a:pt x="255" y="323"/>
                      <a:pt x="243" y="283"/>
                      <a:pt x="226" y="248"/>
                    </a:cubicBezTo>
                    <a:cubicBezTo>
                      <a:pt x="234" y="231"/>
                      <a:pt x="239" y="214"/>
                      <a:pt x="241" y="195"/>
                    </a:cubicBezTo>
                    <a:cubicBezTo>
                      <a:pt x="244" y="174"/>
                      <a:pt x="244" y="151"/>
                      <a:pt x="237" y="131"/>
                    </a:cubicBezTo>
                    <a:cubicBezTo>
                      <a:pt x="231" y="115"/>
                      <a:pt x="217" y="100"/>
                      <a:pt x="199" y="99"/>
                    </a:cubicBezTo>
                    <a:cubicBezTo>
                      <a:pt x="197" y="79"/>
                      <a:pt x="192" y="59"/>
                      <a:pt x="182" y="41"/>
                    </a:cubicBezTo>
                    <a:cubicBezTo>
                      <a:pt x="172" y="22"/>
                      <a:pt x="156" y="2"/>
                      <a:pt x="132" y="1"/>
                    </a:cubicBezTo>
                    <a:cubicBezTo>
                      <a:pt x="109" y="0"/>
                      <a:pt x="90" y="20"/>
                      <a:pt x="79" y="38"/>
                    </a:cubicBezTo>
                    <a:cubicBezTo>
                      <a:pt x="63" y="62"/>
                      <a:pt x="53" y="92"/>
                      <a:pt x="56" y="121"/>
                    </a:cubicBezTo>
                    <a:cubicBezTo>
                      <a:pt x="56" y="121"/>
                      <a:pt x="56" y="122"/>
                      <a:pt x="56" y="122"/>
                    </a:cubicBezTo>
                    <a:cubicBezTo>
                      <a:pt x="46" y="131"/>
                      <a:pt x="37" y="142"/>
                      <a:pt x="31" y="155"/>
                    </a:cubicBezTo>
                    <a:cubicBezTo>
                      <a:pt x="23" y="171"/>
                      <a:pt x="19" y="190"/>
                      <a:pt x="19" y="209"/>
                    </a:cubicBezTo>
                    <a:cubicBezTo>
                      <a:pt x="19" y="218"/>
                      <a:pt x="20" y="228"/>
                      <a:pt x="23" y="238"/>
                    </a:cubicBezTo>
                    <a:cubicBezTo>
                      <a:pt x="26" y="247"/>
                      <a:pt x="30" y="255"/>
                      <a:pt x="36" y="263"/>
                    </a:cubicBezTo>
                    <a:cubicBezTo>
                      <a:pt x="30" y="271"/>
                      <a:pt x="25" y="280"/>
                      <a:pt x="21" y="289"/>
                    </a:cubicBezTo>
                    <a:cubicBezTo>
                      <a:pt x="7" y="322"/>
                      <a:pt x="0" y="361"/>
                      <a:pt x="9" y="397"/>
                    </a:cubicBezTo>
                    <a:cubicBezTo>
                      <a:pt x="14" y="414"/>
                      <a:pt x="23" y="431"/>
                      <a:pt x="38" y="441"/>
                    </a:cubicBezTo>
                    <a:cubicBezTo>
                      <a:pt x="36" y="445"/>
                      <a:pt x="34" y="450"/>
                      <a:pt x="32" y="455"/>
                    </a:cubicBezTo>
                    <a:cubicBezTo>
                      <a:pt x="19" y="492"/>
                      <a:pt x="33" y="536"/>
                      <a:pt x="60" y="567"/>
                    </a:cubicBezTo>
                    <a:cubicBezTo>
                      <a:pt x="91" y="601"/>
                      <a:pt x="158" y="592"/>
                      <a:pt x="188" y="577"/>
                    </a:cubicBezTo>
                    <a:cubicBezTo>
                      <a:pt x="226" y="558"/>
                      <a:pt x="253" y="518"/>
                      <a:pt x="253" y="476"/>
                    </a:cubicBezTo>
                    <a:cubicBezTo>
                      <a:pt x="253" y="452"/>
                      <a:pt x="248" y="424"/>
                      <a:pt x="232" y="40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8161629" y="2987287"/>
                <a:ext cx="317699" cy="1195813"/>
              </a:xfrm>
              <a:custGeom>
                <a:rect b="b" l="l" r="r" t="t"/>
                <a:pathLst>
                  <a:path extrusionOk="0" h="1340" w="356">
                    <a:moveTo>
                      <a:pt x="190" y="511"/>
                    </a:moveTo>
                    <a:lnTo>
                      <a:pt x="190" y="368"/>
                    </a:lnTo>
                    <a:lnTo>
                      <a:pt x="303" y="218"/>
                    </a:lnTo>
                    <a:lnTo>
                      <a:pt x="185" y="342"/>
                    </a:lnTo>
                    <a:lnTo>
                      <a:pt x="182" y="342"/>
                    </a:lnTo>
                    <a:lnTo>
                      <a:pt x="149" y="237"/>
                    </a:lnTo>
                    <a:lnTo>
                      <a:pt x="209" y="9"/>
                    </a:lnTo>
                    <a:lnTo>
                      <a:pt x="142" y="216"/>
                    </a:lnTo>
                    <a:lnTo>
                      <a:pt x="69" y="0"/>
                    </a:lnTo>
                    <a:lnTo>
                      <a:pt x="166" y="363"/>
                    </a:lnTo>
                    <a:lnTo>
                      <a:pt x="166" y="508"/>
                    </a:lnTo>
                    <a:lnTo>
                      <a:pt x="0" y="342"/>
                    </a:lnTo>
                    <a:lnTo>
                      <a:pt x="166" y="544"/>
                    </a:lnTo>
                    <a:lnTo>
                      <a:pt x="166" y="720"/>
                    </a:lnTo>
                    <a:lnTo>
                      <a:pt x="9" y="556"/>
                    </a:lnTo>
                    <a:lnTo>
                      <a:pt x="166" y="746"/>
                    </a:lnTo>
                    <a:lnTo>
                      <a:pt x="166" y="1340"/>
                    </a:lnTo>
                    <a:lnTo>
                      <a:pt x="190" y="1340"/>
                    </a:lnTo>
                    <a:lnTo>
                      <a:pt x="190" y="746"/>
                    </a:lnTo>
                    <a:lnTo>
                      <a:pt x="346" y="556"/>
                    </a:lnTo>
                    <a:lnTo>
                      <a:pt x="190" y="720"/>
                    </a:lnTo>
                    <a:lnTo>
                      <a:pt x="190" y="546"/>
                    </a:lnTo>
                    <a:lnTo>
                      <a:pt x="356" y="342"/>
                    </a:lnTo>
                    <a:lnTo>
                      <a:pt x="190" y="51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" name="Google Shape;508;p9"/>
            <p:cNvGrpSpPr/>
            <p:nvPr/>
          </p:nvGrpSpPr>
          <p:grpSpPr>
            <a:xfrm flipH="1">
              <a:off x="7781694" y="2908162"/>
              <a:ext cx="1294396" cy="1521490"/>
              <a:chOff x="4768164" y="2305261"/>
              <a:chExt cx="1448842" cy="1703034"/>
            </a:xfrm>
          </p:grpSpPr>
          <p:sp>
            <p:nvSpPr>
              <p:cNvPr id="509" name="Google Shape;509;p9"/>
              <p:cNvSpPr/>
              <p:nvPr/>
            </p:nvSpPr>
            <p:spPr>
              <a:xfrm>
                <a:off x="4768164" y="2305261"/>
                <a:ext cx="1448842" cy="1238827"/>
              </a:xfrm>
              <a:custGeom>
                <a:rect b="b" l="l" r="r" t="t"/>
                <a:pathLst>
                  <a:path extrusionOk="0" h="1028" w="1203">
                    <a:moveTo>
                      <a:pt x="325" y="946"/>
                    </a:moveTo>
                    <a:cubicBezTo>
                      <a:pt x="325" y="946"/>
                      <a:pt x="257" y="982"/>
                      <a:pt x="174" y="924"/>
                    </a:cubicBezTo>
                    <a:cubicBezTo>
                      <a:pt x="80" y="859"/>
                      <a:pt x="104" y="776"/>
                      <a:pt x="104" y="776"/>
                    </a:cubicBezTo>
                    <a:cubicBezTo>
                      <a:pt x="104" y="776"/>
                      <a:pt x="0" y="692"/>
                      <a:pt x="61" y="502"/>
                    </a:cubicBezTo>
                    <a:cubicBezTo>
                      <a:pt x="128" y="292"/>
                      <a:pt x="307" y="301"/>
                      <a:pt x="307" y="301"/>
                    </a:cubicBezTo>
                    <a:cubicBezTo>
                      <a:pt x="307" y="301"/>
                      <a:pt x="300" y="140"/>
                      <a:pt x="467" y="76"/>
                    </a:cubicBezTo>
                    <a:cubicBezTo>
                      <a:pt x="666" y="0"/>
                      <a:pt x="775" y="151"/>
                      <a:pt x="775" y="151"/>
                    </a:cubicBezTo>
                    <a:cubicBezTo>
                      <a:pt x="775" y="151"/>
                      <a:pt x="875" y="107"/>
                      <a:pt x="976" y="181"/>
                    </a:cubicBezTo>
                    <a:cubicBezTo>
                      <a:pt x="1077" y="256"/>
                      <a:pt x="1076" y="363"/>
                      <a:pt x="1076" y="363"/>
                    </a:cubicBezTo>
                    <a:cubicBezTo>
                      <a:pt x="1076" y="363"/>
                      <a:pt x="1192" y="404"/>
                      <a:pt x="1197" y="567"/>
                    </a:cubicBezTo>
                    <a:cubicBezTo>
                      <a:pt x="1203" y="731"/>
                      <a:pt x="1101" y="785"/>
                      <a:pt x="1101" y="785"/>
                    </a:cubicBezTo>
                    <a:cubicBezTo>
                      <a:pt x="1101" y="785"/>
                      <a:pt x="1101" y="854"/>
                      <a:pt x="1005" y="915"/>
                    </a:cubicBezTo>
                    <a:cubicBezTo>
                      <a:pt x="909" y="977"/>
                      <a:pt x="835" y="935"/>
                      <a:pt x="835" y="935"/>
                    </a:cubicBezTo>
                    <a:cubicBezTo>
                      <a:pt x="835" y="935"/>
                      <a:pt x="809" y="984"/>
                      <a:pt x="720" y="1002"/>
                    </a:cubicBezTo>
                    <a:cubicBezTo>
                      <a:pt x="651" y="1017"/>
                      <a:pt x="581" y="979"/>
                      <a:pt x="581" y="979"/>
                    </a:cubicBezTo>
                    <a:cubicBezTo>
                      <a:pt x="581" y="979"/>
                      <a:pt x="547" y="1028"/>
                      <a:pt x="432" y="1019"/>
                    </a:cubicBezTo>
                    <a:cubicBezTo>
                      <a:pt x="346" y="1012"/>
                      <a:pt x="325" y="946"/>
                      <a:pt x="325" y="9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4917922" y="2433752"/>
                <a:ext cx="1158188" cy="992480"/>
              </a:xfrm>
              <a:custGeom>
                <a:rect b="b" l="l" r="r" t="t"/>
                <a:pathLst>
                  <a:path extrusionOk="0" h="823" w="962">
                    <a:moveTo>
                      <a:pt x="260" y="758"/>
                    </a:moveTo>
                    <a:cubicBezTo>
                      <a:pt x="260" y="758"/>
                      <a:pt x="205" y="787"/>
                      <a:pt x="139" y="740"/>
                    </a:cubicBezTo>
                    <a:cubicBezTo>
                      <a:pt x="64" y="687"/>
                      <a:pt x="83" y="621"/>
                      <a:pt x="83" y="621"/>
                    </a:cubicBezTo>
                    <a:cubicBezTo>
                      <a:pt x="83" y="621"/>
                      <a:pt x="0" y="554"/>
                      <a:pt x="48" y="402"/>
                    </a:cubicBezTo>
                    <a:cubicBezTo>
                      <a:pt x="102" y="234"/>
                      <a:pt x="246" y="241"/>
                      <a:pt x="246" y="241"/>
                    </a:cubicBezTo>
                    <a:cubicBezTo>
                      <a:pt x="246" y="241"/>
                      <a:pt x="240" y="112"/>
                      <a:pt x="373" y="61"/>
                    </a:cubicBezTo>
                    <a:cubicBezTo>
                      <a:pt x="533" y="0"/>
                      <a:pt x="620" y="121"/>
                      <a:pt x="620" y="121"/>
                    </a:cubicBezTo>
                    <a:cubicBezTo>
                      <a:pt x="620" y="121"/>
                      <a:pt x="700" y="86"/>
                      <a:pt x="781" y="146"/>
                    </a:cubicBezTo>
                    <a:cubicBezTo>
                      <a:pt x="862" y="205"/>
                      <a:pt x="861" y="291"/>
                      <a:pt x="861" y="291"/>
                    </a:cubicBezTo>
                    <a:cubicBezTo>
                      <a:pt x="861" y="291"/>
                      <a:pt x="953" y="324"/>
                      <a:pt x="958" y="454"/>
                    </a:cubicBezTo>
                    <a:cubicBezTo>
                      <a:pt x="962" y="585"/>
                      <a:pt x="881" y="629"/>
                      <a:pt x="881" y="629"/>
                    </a:cubicBezTo>
                    <a:cubicBezTo>
                      <a:pt x="881" y="629"/>
                      <a:pt x="881" y="684"/>
                      <a:pt x="804" y="733"/>
                    </a:cubicBezTo>
                    <a:cubicBezTo>
                      <a:pt x="727" y="782"/>
                      <a:pt x="668" y="749"/>
                      <a:pt x="668" y="749"/>
                    </a:cubicBezTo>
                    <a:cubicBezTo>
                      <a:pt x="668" y="749"/>
                      <a:pt x="647" y="788"/>
                      <a:pt x="576" y="803"/>
                    </a:cubicBezTo>
                    <a:cubicBezTo>
                      <a:pt x="521" y="814"/>
                      <a:pt x="465" y="784"/>
                      <a:pt x="465" y="784"/>
                    </a:cubicBezTo>
                    <a:cubicBezTo>
                      <a:pt x="465" y="784"/>
                      <a:pt x="437" y="823"/>
                      <a:pt x="346" y="816"/>
                    </a:cubicBezTo>
                    <a:cubicBezTo>
                      <a:pt x="276" y="810"/>
                      <a:pt x="260" y="758"/>
                      <a:pt x="260" y="7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5306200" y="2697717"/>
                <a:ext cx="368314" cy="170560"/>
              </a:xfrm>
              <a:custGeom>
                <a:rect b="b" l="l" r="r" t="t"/>
                <a:pathLst>
                  <a:path extrusionOk="0" h="145" w="314">
                    <a:moveTo>
                      <a:pt x="43" y="124"/>
                    </a:moveTo>
                    <a:cubicBezTo>
                      <a:pt x="60" y="131"/>
                      <a:pt x="75" y="126"/>
                      <a:pt x="87" y="115"/>
                    </a:cubicBezTo>
                    <a:cubicBezTo>
                      <a:pt x="89" y="118"/>
                      <a:pt x="91" y="121"/>
                      <a:pt x="94" y="124"/>
                    </a:cubicBezTo>
                    <a:cubicBezTo>
                      <a:pt x="109" y="141"/>
                      <a:pt x="134" y="145"/>
                      <a:pt x="155" y="138"/>
                    </a:cubicBezTo>
                    <a:cubicBezTo>
                      <a:pt x="168" y="134"/>
                      <a:pt x="179" y="126"/>
                      <a:pt x="188" y="116"/>
                    </a:cubicBezTo>
                    <a:cubicBezTo>
                      <a:pt x="199" y="127"/>
                      <a:pt x="215" y="132"/>
                      <a:pt x="232" y="131"/>
                    </a:cubicBezTo>
                    <a:cubicBezTo>
                      <a:pt x="255" y="129"/>
                      <a:pt x="276" y="115"/>
                      <a:pt x="290" y="96"/>
                    </a:cubicBezTo>
                    <a:cubicBezTo>
                      <a:pt x="306" y="76"/>
                      <a:pt x="314" y="50"/>
                      <a:pt x="308" y="25"/>
                    </a:cubicBezTo>
                    <a:cubicBezTo>
                      <a:pt x="306" y="18"/>
                      <a:pt x="295" y="21"/>
                      <a:pt x="297" y="28"/>
                    </a:cubicBezTo>
                    <a:cubicBezTo>
                      <a:pt x="306" y="66"/>
                      <a:pt x="276" y="111"/>
                      <a:pt x="238" y="119"/>
                    </a:cubicBezTo>
                    <a:cubicBezTo>
                      <a:pt x="223" y="122"/>
                      <a:pt x="206" y="118"/>
                      <a:pt x="195" y="107"/>
                    </a:cubicBezTo>
                    <a:cubicBezTo>
                      <a:pt x="199" y="101"/>
                      <a:pt x="203" y="94"/>
                      <a:pt x="206" y="88"/>
                    </a:cubicBezTo>
                    <a:cubicBezTo>
                      <a:pt x="217" y="63"/>
                      <a:pt x="220" y="33"/>
                      <a:pt x="205" y="10"/>
                    </a:cubicBezTo>
                    <a:cubicBezTo>
                      <a:pt x="202" y="6"/>
                      <a:pt x="198" y="6"/>
                      <a:pt x="196" y="8"/>
                    </a:cubicBezTo>
                    <a:cubicBezTo>
                      <a:pt x="170" y="32"/>
                      <a:pt x="162" y="77"/>
                      <a:pt x="181" y="107"/>
                    </a:cubicBezTo>
                    <a:cubicBezTo>
                      <a:pt x="175" y="114"/>
                      <a:pt x="167" y="120"/>
                      <a:pt x="159" y="124"/>
                    </a:cubicBezTo>
                    <a:cubicBezTo>
                      <a:pt x="142" y="133"/>
                      <a:pt x="120" y="133"/>
                      <a:pt x="105" y="120"/>
                    </a:cubicBezTo>
                    <a:cubicBezTo>
                      <a:pt x="101" y="116"/>
                      <a:pt x="98" y="111"/>
                      <a:pt x="96" y="106"/>
                    </a:cubicBezTo>
                    <a:cubicBezTo>
                      <a:pt x="106" y="94"/>
                      <a:pt x="114" y="78"/>
                      <a:pt x="118" y="66"/>
                    </a:cubicBezTo>
                    <a:cubicBezTo>
                      <a:pt x="123" y="47"/>
                      <a:pt x="124" y="25"/>
                      <a:pt x="111" y="8"/>
                    </a:cubicBezTo>
                    <a:cubicBezTo>
                      <a:pt x="109" y="6"/>
                      <a:pt x="105" y="7"/>
                      <a:pt x="103" y="8"/>
                    </a:cubicBezTo>
                    <a:cubicBezTo>
                      <a:pt x="79" y="31"/>
                      <a:pt x="70" y="72"/>
                      <a:pt x="82" y="104"/>
                    </a:cubicBezTo>
                    <a:cubicBezTo>
                      <a:pt x="74" y="112"/>
                      <a:pt x="63" y="118"/>
                      <a:pt x="52" y="115"/>
                    </a:cubicBezTo>
                    <a:cubicBezTo>
                      <a:pt x="34" y="110"/>
                      <a:pt x="26" y="91"/>
                      <a:pt x="25" y="74"/>
                    </a:cubicBezTo>
                    <a:cubicBezTo>
                      <a:pt x="23" y="53"/>
                      <a:pt x="28" y="30"/>
                      <a:pt x="40" y="12"/>
                    </a:cubicBezTo>
                    <a:cubicBezTo>
                      <a:pt x="45" y="6"/>
                      <a:pt x="35" y="0"/>
                      <a:pt x="30" y="6"/>
                    </a:cubicBezTo>
                    <a:cubicBezTo>
                      <a:pt x="8" y="38"/>
                      <a:pt x="0" y="104"/>
                      <a:pt x="43" y="124"/>
                    </a:cubicBezTo>
                    <a:close/>
                    <a:moveTo>
                      <a:pt x="182" y="64"/>
                    </a:moveTo>
                    <a:cubicBezTo>
                      <a:pt x="183" y="49"/>
                      <a:pt x="189" y="34"/>
                      <a:pt x="198" y="22"/>
                    </a:cubicBezTo>
                    <a:cubicBezTo>
                      <a:pt x="206" y="38"/>
                      <a:pt x="204" y="58"/>
                      <a:pt x="199" y="75"/>
                    </a:cubicBezTo>
                    <a:cubicBezTo>
                      <a:pt x="196" y="82"/>
                      <a:pt x="193" y="90"/>
                      <a:pt x="188" y="97"/>
                    </a:cubicBezTo>
                    <a:cubicBezTo>
                      <a:pt x="183" y="87"/>
                      <a:pt x="182" y="75"/>
                      <a:pt x="182" y="64"/>
                    </a:cubicBezTo>
                    <a:close/>
                    <a:moveTo>
                      <a:pt x="106" y="22"/>
                    </a:moveTo>
                    <a:cubicBezTo>
                      <a:pt x="112" y="32"/>
                      <a:pt x="111" y="46"/>
                      <a:pt x="108" y="57"/>
                    </a:cubicBezTo>
                    <a:cubicBezTo>
                      <a:pt x="105" y="70"/>
                      <a:pt x="99" y="83"/>
                      <a:pt x="91" y="94"/>
                    </a:cubicBezTo>
                    <a:cubicBezTo>
                      <a:pt x="89" y="87"/>
                      <a:pt x="89" y="79"/>
                      <a:pt x="89" y="72"/>
                    </a:cubicBezTo>
                    <a:cubicBezTo>
                      <a:pt x="89" y="54"/>
                      <a:pt x="95" y="35"/>
                      <a:pt x="10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9"/>
              <p:cNvSpPr/>
              <p:nvPr/>
            </p:nvSpPr>
            <p:spPr>
              <a:xfrm>
                <a:off x="5073841" y="2899731"/>
                <a:ext cx="881482" cy="215054"/>
              </a:xfrm>
              <a:custGeom>
                <a:rect b="b" l="l" r="r" t="t"/>
                <a:pathLst>
                  <a:path extrusionOk="0" h="183" w="751">
                    <a:moveTo>
                      <a:pt x="749" y="52"/>
                    </a:moveTo>
                    <a:cubicBezTo>
                      <a:pt x="748" y="45"/>
                      <a:pt x="737" y="45"/>
                      <a:pt x="737" y="52"/>
                    </a:cubicBezTo>
                    <a:cubicBezTo>
                      <a:pt x="740" y="74"/>
                      <a:pt x="739" y="99"/>
                      <a:pt x="727" y="118"/>
                    </a:cubicBezTo>
                    <a:cubicBezTo>
                      <a:pt x="718" y="130"/>
                      <a:pt x="705" y="137"/>
                      <a:pt x="691" y="138"/>
                    </a:cubicBezTo>
                    <a:cubicBezTo>
                      <a:pt x="671" y="138"/>
                      <a:pt x="652" y="129"/>
                      <a:pt x="638" y="115"/>
                    </a:cubicBezTo>
                    <a:cubicBezTo>
                      <a:pt x="641" y="109"/>
                      <a:pt x="643" y="104"/>
                      <a:pt x="644" y="98"/>
                    </a:cubicBezTo>
                    <a:cubicBezTo>
                      <a:pt x="651" y="70"/>
                      <a:pt x="650" y="36"/>
                      <a:pt x="631" y="14"/>
                    </a:cubicBezTo>
                    <a:cubicBezTo>
                      <a:pt x="628" y="11"/>
                      <a:pt x="624" y="12"/>
                      <a:pt x="622" y="15"/>
                    </a:cubicBezTo>
                    <a:cubicBezTo>
                      <a:pt x="610" y="35"/>
                      <a:pt x="603" y="57"/>
                      <a:pt x="607" y="81"/>
                    </a:cubicBezTo>
                    <a:cubicBezTo>
                      <a:pt x="610" y="94"/>
                      <a:pt x="616" y="107"/>
                      <a:pt x="625" y="117"/>
                    </a:cubicBezTo>
                    <a:cubicBezTo>
                      <a:pt x="619" y="128"/>
                      <a:pt x="611" y="137"/>
                      <a:pt x="600" y="142"/>
                    </a:cubicBezTo>
                    <a:cubicBezTo>
                      <a:pt x="583" y="152"/>
                      <a:pt x="561" y="147"/>
                      <a:pt x="547" y="134"/>
                    </a:cubicBezTo>
                    <a:cubicBezTo>
                      <a:pt x="539" y="126"/>
                      <a:pt x="534" y="116"/>
                      <a:pt x="530" y="106"/>
                    </a:cubicBezTo>
                    <a:cubicBezTo>
                      <a:pt x="531" y="105"/>
                      <a:pt x="531" y="103"/>
                      <a:pt x="532" y="102"/>
                    </a:cubicBezTo>
                    <a:cubicBezTo>
                      <a:pt x="543" y="72"/>
                      <a:pt x="545" y="36"/>
                      <a:pt x="533" y="6"/>
                    </a:cubicBezTo>
                    <a:cubicBezTo>
                      <a:pt x="531" y="2"/>
                      <a:pt x="525" y="0"/>
                      <a:pt x="523" y="5"/>
                    </a:cubicBezTo>
                    <a:cubicBezTo>
                      <a:pt x="511" y="24"/>
                      <a:pt x="509" y="49"/>
                      <a:pt x="511" y="71"/>
                    </a:cubicBezTo>
                    <a:cubicBezTo>
                      <a:pt x="512" y="82"/>
                      <a:pt x="514" y="94"/>
                      <a:pt x="518" y="106"/>
                    </a:cubicBezTo>
                    <a:cubicBezTo>
                      <a:pt x="510" y="124"/>
                      <a:pt x="499" y="140"/>
                      <a:pt x="484" y="152"/>
                    </a:cubicBezTo>
                    <a:cubicBezTo>
                      <a:pt x="465" y="166"/>
                      <a:pt x="438" y="173"/>
                      <a:pt x="416" y="163"/>
                    </a:cubicBezTo>
                    <a:cubicBezTo>
                      <a:pt x="397" y="154"/>
                      <a:pt x="386" y="136"/>
                      <a:pt x="381" y="116"/>
                    </a:cubicBezTo>
                    <a:cubicBezTo>
                      <a:pt x="396" y="91"/>
                      <a:pt x="401" y="60"/>
                      <a:pt x="389" y="32"/>
                    </a:cubicBezTo>
                    <a:cubicBezTo>
                      <a:pt x="387" y="28"/>
                      <a:pt x="381" y="29"/>
                      <a:pt x="379" y="32"/>
                    </a:cubicBezTo>
                    <a:cubicBezTo>
                      <a:pt x="366" y="54"/>
                      <a:pt x="363" y="81"/>
                      <a:pt x="367" y="106"/>
                    </a:cubicBezTo>
                    <a:cubicBezTo>
                      <a:pt x="367" y="109"/>
                      <a:pt x="368" y="112"/>
                      <a:pt x="368" y="115"/>
                    </a:cubicBezTo>
                    <a:cubicBezTo>
                      <a:pt x="356" y="135"/>
                      <a:pt x="337" y="150"/>
                      <a:pt x="317" y="158"/>
                    </a:cubicBezTo>
                    <a:cubicBezTo>
                      <a:pt x="298" y="165"/>
                      <a:pt x="277" y="166"/>
                      <a:pt x="262" y="151"/>
                    </a:cubicBezTo>
                    <a:cubicBezTo>
                      <a:pt x="255" y="144"/>
                      <a:pt x="251" y="136"/>
                      <a:pt x="248" y="126"/>
                    </a:cubicBezTo>
                    <a:cubicBezTo>
                      <a:pt x="249" y="124"/>
                      <a:pt x="251" y="122"/>
                      <a:pt x="252" y="120"/>
                    </a:cubicBezTo>
                    <a:cubicBezTo>
                      <a:pt x="267" y="95"/>
                      <a:pt x="279" y="59"/>
                      <a:pt x="262" y="32"/>
                    </a:cubicBezTo>
                    <a:cubicBezTo>
                      <a:pt x="260" y="28"/>
                      <a:pt x="255" y="29"/>
                      <a:pt x="252" y="32"/>
                    </a:cubicBezTo>
                    <a:cubicBezTo>
                      <a:pt x="239" y="50"/>
                      <a:pt x="233" y="73"/>
                      <a:pt x="232" y="95"/>
                    </a:cubicBezTo>
                    <a:cubicBezTo>
                      <a:pt x="232" y="105"/>
                      <a:pt x="233" y="115"/>
                      <a:pt x="236" y="124"/>
                    </a:cubicBezTo>
                    <a:cubicBezTo>
                      <a:pt x="225" y="140"/>
                      <a:pt x="211" y="153"/>
                      <a:pt x="193" y="161"/>
                    </a:cubicBezTo>
                    <a:cubicBezTo>
                      <a:pt x="174" y="170"/>
                      <a:pt x="152" y="166"/>
                      <a:pt x="138" y="151"/>
                    </a:cubicBezTo>
                    <a:cubicBezTo>
                      <a:pt x="132" y="145"/>
                      <a:pt x="128" y="138"/>
                      <a:pt x="125" y="131"/>
                    </a:cubicBezTo>
                    <a:cubicBezTo>
                      <a:pt x="132" y="122"/>
                      <a:pt x="138" y="112"/>
                      <a:pt x="144" y="102"/>
                    </a:cubicBezTo>
                    <a:cubicBezTo>
                      <a:pt x="155" y="80"/>
                      <a:pt x="163" y="49"/>
                      <a:pt x="145" y="27"/>
                    </a:cubicBezTo>
                    <a:cubicBezTo>
                      <a:pt x="143" y="25"/>
                      <a:pt x="140" y="25"/>
                      <a:pt x="138" y="27"/>
                    </a:cubicBezTo>
                    <a:cubicBezTo>
                      <a:pt x="104" y="45"/>
                      <a:pt x="99" y="93"/>
                      <a:pt x="112" y="129"/>
                    </a:cubicBezTo>
                    <a:cubicBezTo>
                      <a:pt x="105" y="135"/>
                      <a:pt x="99" y="141"/>
                      <a:pt x="91" y="147"/>
                    </a:cubicBezTo>
                    <a:cubicBezTo>
                      <a:pt x="75" y="158"/>
                      <a:pt x="54" y="165"/>
                      <a:pt x="36" y="153"/>
                    </a:cubicBezTo>
                    <a:cubicBezTo>
                      <a:pt x="18" y="143"/>
                      <a:pt x="12" y="120"/>
                      <a:pt x="12" y="101"/>
                    </a:cubicBezTo>
                    <a:cubicBezTo>
                      <a:pt x="11" y="77"/>
                      <a:pt x="16" y="51"/>
                      <a:pt x="30" y="31"/>
                    </a:cubicBezTo>
                    <a:cubicBezTo>
                      <a:pt x="34" y="25"/>
                      <a:pt x="24" y="19"/>
                      <a:pt x="20" y="25"/>
                    </a:cubicBezTo>
                    <a:cubicBezTo>
                      <a:pt x="6" y="45"/>
                      <a:pt x="0" y="71"/>
                      <a:pt x="0" y="95"/>
                    </a:cubicBezTo>
                    <a:cubicBezTo>
                      <a:pt x="0" y="118"/>
                      <a:pt x="6" y="144"/>
                      <a:pt x="25" y="160"/>
                    </a:cubicBezTo>
                    <a:cubicBezTo>
                      <a:pt x="44" y="175"/>
                      <a:pt x="69" y="173"/>
                      <a:pt x="90" y="161"/>
                    </a:cubicBezTo>
                    <a:cubicBezTo>
                      <a:pt x="100" y="155"/>
                      <a:pt x="108" y="148"/>
                      <a:pt x="116" y="140"/>
                    </a:cubicBezTo>
                    <a:cubicBezTo>
                      <a:pt x="119" y="145"/>
                      <a:pt x="121" y="149"/>
                      <a:pt x="124" y="153"/>
                    </a:cubicBezTo>
                    <a:cubicBezTo>
                      <a:pt x="139" y="172"/>
                      <a:pt x="163" y="182"/>
                      <a:pt x="187" y="175"/>
                    </a:cubicBezTo>
                    <a:cubicBezTo>
                      <a:pt x="208" y="170"/>
                      <a:pt x="226" y="155"/>
                      <a:pt x="240" y="137"/>
                    </a:cubicBezTo>
                    <a:cubicBezTo>
                      <a:pt x="243" y="144"/>
                      <a:pt x="247" y="151"/>
                      <a:pt x="251" y="156"/>
                    </a:cubicBezTo>
                    <a:cubicBezTo>
                      <a:pt x="267" y="174"/>
                      <a:pt x="290" y="177"/>
                      <a:pt x="312" y="172"/>
                    </a:cubicBezTo>
                    <a:cubicBezTo>
                      <a:pt x="336" y="165"/>
                      <a:pt x="357" y="149"/>
                      <a:pt x="373" y="129"/>
                    </a:cubicBezTo>
                    <a:cubicBezTo>
                      <a:pt x="379" y="145"/>
                      <a:pt x="389" y="159"/>
                      <a:pt x="403" y="169"/>
                    </a:cubicBezTo>
                    <a:cubicBezTo>
                      <a:pt x="426" y="183"/>
                      <a:pt x="456" y="181"/>
                      <a:pt x="479" y="168"/>
                    </a:cubicBezTo>
                    <a:cubicBezTo>
                      <a:pt x="499" y="158"/>
                      <a:pt x="514" y="140"/>
                      <a:pt x="524" y="120"/>
                    </a:cubicBezTo>
                    <a:cubicBezTo>
                      <a:pt x="527" y="126"/>
                      <a:pt x="531" y="133"/>
                      <a:pt x="536" y="138"/>
                    </a:cubicBezTo>
                    <a:cubicBezTo>
                      <a:pt x="552" y="156"/>
                      <a:pt x="576" y="163"/>
                      <a:pt x="598" y="156"/>
                    </a:cubicBezTo>
                    <a:cubicBezTo>
                      <a:pt x="613" y="151"/>
                      <a:pt x="625" y="139"/>
                      <a:pt x="633" y="126"/>
                    </a:cubicBezTo>
                    <a:cubicBezTo>
                      <a:pt x="634" y="127"/>
                      <a:pt x="635" y="128"/>
                      <a:pt x="636" y="129"/>
                    </a:cubicBezTo>
                    <a:cubicBezTo>
                      <a:pt x="662" y="151"/>
                      <a:pt x="706" y="160"/>
                      <a:pt x="731" y="131"/>
                    </a:cubicBezTo>
                    <a:cubicBezTo>
                      <a:pt x="750" y="109"/>
                      <a:pt x="751" y="79"/>
                      <a:pt x="749" y="52"/>
                    </a:cubicBezTo>
                    <a:close/>
                    <a:moveTo>
                      <a:pt x="117" y="93"/>
                    </a:moveTo>
                    <a:cubicBezTo>
                      <a:pt x="117" y="73"/>
                      <a:pt x="123" y="51"/>
                      <a:pt x="140" y="39"/>
                    </a:cubicBezTo>
                    <a:cubicBezTo>
                      <a:pt x="149" y="55"/>
                      <a:pt x="143" y="76"/>
                      <a:pt x="136" y="91"/>
                    </a:cubicBezTo>
                    <a:cubicBezTo>
                      <a:pt x="132" y="101"/>
                      <a:pt x="127" y="110"/>
                      <a:pt x="120" y="118"/>
                    </a:cubicBezTo>
                    <a:cubicBezTo>
                      <a:pt x="118" y="110"/>
                      <a:pt x="117" y="102"/>
                      <a:pt x="117" y="93"/>
                    </a:cubicBezTo>
                    <a:close/>
                    <a:moveTo>
                      <a:pt x="244" y="101"/>
                    </a:moveTo>
                    <a:cubicBezTo>
                      <a:pt x="243" y="82"/>
                      <a:pt x="247" y="63"/>
                      <a:pt x="256" y="47"/>
                    </a:cubicBezTo>
                    <a:cubicBezTo>
                      <a:pt x="263" y="66"/>
                      <a:pt x="256" y="88"/>
                      <a:pt x="247" y="105"/>
                    </a:cubicBezTo>
                    <a:cubicBezTo>
                      <a:pt x="246" y="107"/>
                      <a:pt x="245" y="108"/>
                      <a:pt x="245" y="110"/>
                    </a:cubicBezTo>
                    <a:cubicBezTo>
                      <a:pt x="244" y="107"/>
                      <a:pt x="244" y="104"/>
                      <a:pt x="244" y="101"/>
                    </a:cubicBezTo>
                    <a:close/>
                    <a:moveTo>
                      <a:pt x="383" y="50"/>
                    </a:moveTo>
                    <a:cubicBezTo>
                      <a:pt x="386" y="66"/>
                      <a:pt x="384" y="83"/>
                      <a:pt x="377" y="99"/>
                    </a:cubicBezTo>
                    <a:cubicBezTo>
                      <a:pt x="375" y="82"/>
                      <a:pt x="377" y="65"/>
                      <a:pt x="383" y="50"/>
                    </a:cubicBezTo>
                    <a:close/>
                    <a:moveTo>
                      <a:pt x="523" y="77"/>
                    </a:moveTo>
                    <a:cubicBezTo>
                      <a:pt x="521" y="60"/>
                      <a:pt x="521" y="40"/>
                      <a:pt x="527" y="23"/>
                    </a:cubicBezTo>
                    <a:cubicBezTo>
                      <a:pt x="531" y="44"/>
                      <a:pt x="530" y="66"/>
                      <a:pt x="525" y="86"/>
                    </a:cubicBezTo>
                    <a:cubicBezTo>
                      <a:pt x="525" y="86"/>
                      <a:pt x="525" y="86"/>
                      <a:pt x="525" y="86"/>
                    </a:cubicBezTo>
                    <a:cubicBezTo>
                      <a:pt x="524" y="83"/>
                      <a:pt x="523" y="80"/>
                      <a:pt x="523" y="77"/>
                    </a:cubicBezTo>
                    <a:close/>
                    <a:moveTo>
                      <a:pt x="620" y="85"/>
                    </a:moveTo>
                    <a:cubicBezTo>
                      <a:pt x="614" y="65"/>
                      <a:pt x="618" y="46"/>
                      <a:pt x="627" y="28"/>
                    </a:cubicBezTo>
                    <a:cubicBezTo>
                      <a:pt x="638" y="45"/>
                      <a:pt x="638" y="67"/>
                      <a:pt x="635" y="86"/>
                    </a:cubicBezTo>
                    <a:cubicBezTo>
                      <a:pt x="634" y="92"/>
                      <a:pt x="632" y="99"/>
                      <a:pt x="630" y="105"/>
                    </a:cubicBezTo>
                    <a:cubicBezTo>
                      <a:pt x="625" y="99"/>
                      <a:pt x="622" y="92"/>
                      <a:pt x="620" y="8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9"/>
              <p:cNvSpPr/>
              <p:nvPr/>
            </p:nvSpPr>
            <p:spPr>
              <a:xfrm>
                <a:off x="5150964" y="3181519"/>
                <a:ext cx="702021" cy="176493"/>
              </a:xfrm>
              <a:custGeom>
                <a:rect b="b" l="l" r="r" t="t"/>
                <a:pathLst>
                  <a:path extrusionOk="0" h="150" w="598">
                    <a:moveTo>
                      <a:pt x="586" y="8"/>
                    </a:moveTo>
                    <a:cubicBezTo>
                      <a:pt x="580" y="43"/>
                      <a:pt x="562" y="86"/>
                      <a:pt x="522" y="88"/>
                    </a:cubicBezTo>
                    <a:cubicBezTo>
                      <a:pt x="504" y="89"/>
                      <a:pt x="485" y="81"/>
                      <a:pt x="473" y="68"/>
                    </a:cubicBezTo>
                    <a:cubicBezTo>
                      <a:pt x="480" y="49"/>
                      <a:pt x="487" y="23"/>
                      <a:pt x="477" y="3"/>
                    </a:cubicBezTo>
                    <a:cubicBezTo>
                      <a:pt x="475" y="0"/>
                      <a:pt x="470" y="0"/>
                      <a:pt x="468" y="2"/>
                    </a:cubicBezTo>
                    <a:cubicBezTo>
                      <a:pt x="456" y="13"/>
                      <a:pt x="448" y="29"/>
                      <a:pt x="450" y="45"/>
                    </a:cubicBezTo>
                    <a:cubicBezTo>
                      <a:pt x="451" y="54"/>
                      <a:pt x="455" y="63"/>
                      <a:pt x="460" y="70"/>
                    </a:cubicBezTo>
                    <a:cubicBezTo>
                      <a:pt x="454" y="84"/>
                      <a:pt x="445" y="98"/>
                      <a:pt x="435" y="109"/>
                    </a:cubicBezTo>
                    <a:cubicBezTo>
                      <a:pt x="424" y="120"/>
                      <a:pt x="407" y="126"/>
                      <a:pt x="392" y="119"/>
                    </a:cubicBezTo>
                    <a:cubicBezTo>
                      <a:pt x="383" y="116"/>
                      <a:pt x="377" y="108"/>
                      <a:pt x="374" y="99"/>
                    </a:cubicBezTo>
                    <a:cubicBezTo>
                      <a:pt x="386" y="80"/>
                      <a:pt x="393" y="57"/>
                      <a:pt x="385" y="36"/>
                    </a:cubicBezTo>
                    <a:cubicBezTo>
                      <a:pt x="383" y="31"/>
                      <a:pt x="379" y="30"/>
                      <a:pt x="375" y="33"/>
                    </a:cubicBezTo>
                    <a:cubicBezTo>
                      <a:pt x="357" y="47"/>
                      <a:pt x="353" y="75"/>
                      <a:pt x="361" y="98"/>
                    </a:cubicBezTo>
                    <a:cubicBezTo>
                      <a:pt x="360" y="99"/>
                      <a:pt x="359" y="99"/>
                      <a:pt x="359" y="100"/>
                    </a:cubicBezTo>
                    <a:cubicBezTo>
                      <a:pt x="344" y="117"/>
                      <a:pt x="324" y="132"/>
                      <a:pt x="301" y="134"/>
                    </a:cubicBezTo>
                    <a:cubicBezTo>
                      <a:pt x="273" y="137"/>
                      <a:pt x="248" y="116"/>
                      <a:pt x="237" y="91"/>
                    </a:cubicBezTo>
                    <a:cubicBezTo>
                      <a:pt x="250" y="72"/>
                      <a:pt x="263" y="46"/>
                      <a:pt x="255" y="22"/>
                    </a:cubicBezTo>
                    <a:cubicBezTo>
                      <a:pt x="254" y="18"/>
                      <a:pt x="250" y="17"/>
                      <a:pt x="247" y="18"/>
                    </a:cubicBezTo>
                    <a:cubicBezTo>
                      <a:pt x="229" y="26"/>
                      <a:pt x="219" y="44"/>
                      <a:pt x="219" y="63"/>
                    </a:cubicBezTo>
                    <a:cubicBezTo>
                      <a:pt x="219" y="72"/>
                      <a:pt x="221" y="81"/>
                      <a:pt x="224" y="90"/>
                    </a:cubicBezTo>
                    <a:cubicBezTo>
                      <a:pt x="213" y="105"/>
                      <a:pt x="200" y="118"/>
                      <a:pt x="184" y="127"/>
                    </a:cubicBezTo>
                    <a:cubicBezTo>
                      <a:pt x="168" y="136"/>
                      <a:pt x="149" y="138"/>
                      <a:pt x="132" y="129"/>
                    </a:cubicBezTo>
                    <a:cubicBezTo>
                      <a:pt x="118" y="120"/>
                      <a:pt x="109" y="105"/>
                      <a:pt x="106" y="89"/>
                    </a:cubicBezTo>
                    <a:cubicBezTo>
                      <a:pt x="112" y="82"/>
                      <a:pt x="117" y="74"/>
                      <a:pt x="120" y="65"/>
                    </a:cubicBezTo>
                    <a:cubicBezTo>
                      <a:pt x="127" y="50"/>
                      <a:pt x="126" y="31"/>
                      <a:pt x="113" y="19"/>
                    </a:cubicBezTo>
                    <a:cubicBezTo>
                      <a:pt x="111" y="17"/>
                      <a:pt x="106" y="17"/>
                      <a:pt x="104" y="20"/>
                    </a:cubicBezTo>
                    <a:cubicBezTo>
                      <a:pt x="93" y="39"/>
                      <a:pt x="89" y="63"/>
                      <a:pt x="93" y="85"/>
                    </a:cubicBezTo>
                    <a:cubicBezTo>
                      <a:pt x="91" y="87"/>
                      <a:pt x="89" y="89"/>
                      <a:pt x="87" y="91"/>
                    </a:cubicBezTo>
                    <a:cubicBezTo>
                      <a:pt x="77" y="99"/>
                      <a:pt x="63" y="105"/>
                      <a:pt x="50" y="103"/>
                    </a:cubicBezTo>
                    <a:cubicBezTo>
                      <a:pt x="35" y="101"/>
                      <a:pt x="21" y="89"/>
                      <a:pt x="17" y="75"/>
                    </a:cubicBezTo>
                    <a:cubicBezTo>
                      <a:pt x="10" y="55"/>
                      <a:pt x="16" y="31"/>
                      <a:pt x="25" y="13"/>
                    </a:cubicBezTo>
                    <a:cubicBezTo>
                      <a:pt x="28" y="6"/>
                      <a:pt x="19" y="0"/>
                      <a:pt x="15" y="7"/>
                    </a:cubicBezTo>
                    <a:cubicBezTo>
                      <a:pt x="6" y="26"/>
                      <a:pt x="0" y="50"/>
                      <a:pt x="4" y="72"/>
                    </a:cubicBezTo>
                    <a:cubicBezTo>
                      <a:pt x="8" y="91"/>
                      <a:pt x="23" y="108"/>
                      <a:pt x="42" y="113"/>
                    </a:cubicBezTo>
                    <a:cubicBezTo>
                      <a:pt x="61" y="119"/>
                      <a:pt x="81" y="111"/>
                      <a:pt x="96" y="98"/>
                    </a:cubicBezTo>
                    <a:cubicBezTo>
                      <a:pt x="101" y="113"/>
                      <a:pt x="109" y="125"/>
                      <a:pt x="121" y="134"/>
                    </a:cubicBezTo>
                    <a:cubicBezTo>
                      <a:pt x="138" y="147"/>
                      <a:pt x="161" y="150"/>
                      <a:pt x="181" y="141"/>
                    </a:cubicBezTo>
                    <a:cubicBezTo>
                      <a:pt x="200" y="133"/>
                      <a:pt x="216" y="118"/>
                      <a:pt x="229" y="101"/>
                    </a:cubicBezTo>
                    <a:cubicBezTo>
                      <a:pt x="233" y="107"/>
                      <a:pt x="236" y="113"/>
                      <a:pt x="241" y="118"/>
                    </a:cubicBezTo>
                    <a:cubicBezTo>
                      <a:pt x="254" y="134"/>
                      <a:pt x="273" y="145"/>
                      <a:pt x="294" y="146"/>
                    </a:cubicBezTo>
                    <a:cubicBezTo>
                      <a:pt x="319" y="146"/>
                      <a:pt x="343" y="133"/>
                      <a:pt x="361" y="115"/>
                    </a:cubicBezTo>
                    <a:cubicBezTo>
                      <a:pt x="363" y="113"/>
                      <a:pt x="364" y="111"/>
                      <a:pt x="366" y="109"/>
                    </a:cubicBezTo>
                    <a:cubicBezTo>
                      <a:pt x="370" y="116"/>
                      <a:pt x="375" y="122"/>
                      <a:pt x="382" y="127"/>
                    </a:cubicBezTo>
                    <a:cubicBezTo>
                      <a:pt x="397" y="137"/>
                      <a:pt x="420" y="135"/>
                      <a:pt x="434" y="124"/>
                    </a:cubicBezTo>
                    <a:cubicBezTo>
                      <a:pt x="449" y="113"/>
                      <a:pt x="460" y="96"/>
                      <a:pt x="468" y="79"/>
                    </a:cubicBezTo>
                    <a:cubicBezTo>
                      <a:pt x="469" y="80"/>
                      <a:pt x="470" y="81"/>
                      <a:pt x="472" y="82"/>
                    </a:cubicBezTo>
                    <a:cubicBezTo>
                      <a:pt x="498" y="104"/>
                      <a:pt x="536" y="105"/>
                      <a:pt x="563" y="83"/>
                    </a:cubicBezTo>
                    <a:cubicBezTo>
                      <a:pt x="584" y="65"/>
                      <a:pt x="593" y="37"/>
                      <a:pt x="597" y="11"/>
                    </a:cubicBezTo>
                    <a:cubicBezTo>
                      <a:pt x="598" y="4"/>
                      <a:pt x="587" y="1"/>
                      <a:pt x="586" y="8"/>
                    </a:cubicBezTo>
                    <a:close/>
                    <a:moveTo>
                      <a:pt x="110" y="34"/>
                    </a:moveTo>
                    <a:cubicBezTo>
                      <a:pt x="117" y="46"/>
                      <a:pt x="112" y="61"/>
                      <a:pt x="103" y="73"/>
                    </a:cubicBezTo>
                    <a:cubicBezTo>
                      <a:pt x="103" y="60"/>
                      <a:pt x="105" y="46"/>
                      <a:pt x="110" y="34"/>
                    </a:cubicBezTo>
                    <a:close/>
                    <a:moveTo>
                      <a:pt x="246" y="32"/>
                    </a:moveTo>
                    <a:cubicBezTo>
                      <a:pt x="247" y="48"/>
                      <a:pt x="240" y="64"/>
                      <a:pt x="232" y="78"/>
                    </a:cubicBezTo>
                    <a:cubicBezTo>
                      <a:pt x="232" y="75"/>
                      <a:pt x="231" y="73"/>
                      <a:pt x="231" y="71"/>
                    </a:cubicBezTo>
                    <a:cubicBezTo>
                      <a:pt x="229" y="55"/>
                      <a:pt x="234" y="41"/>
                      <a:pt x="246" y="32"/>
                    </a:cubicBezTo>
                    <a:close/>
                    <a:moveTo>
                      <a:pt x="377" y="49"/>
                    </a:moveTo>
                    <a:cubicBezTo>
                      <a:pt x="378" y="61"/>
                      <a:pt x="375" y="73"/>
                      <a:pt x="370" y="84"/>
                    </a:cubicBezTo>
                    <a:cubicBezTo>
                      <a:pt x="368" y="72"/>
                      <a:pt x="370" y="59"/>
                      <a:pt x="377" y="49"/>
                    </a:cubicBezTo>
                    <a:close/>
                    <a:moveTo>
                      <a:pt x="463" y="30"/>
                    </a:moveTo>
                    <a:cubicBezTo>
                      <a:pt x="464" y="26"/>
                      <a:pt x="467" y="21"/>
                      <a:pt x="470" y="17"/>
                    </a:cubicBezTo>
                    <a:cubicBezTo>
                      <a:pt x="473" y="30"/>
                      <a:pt x="469" y="45"/>
                      <a:pt x="465" y="57"/>
                    </a:cubicBezTo>
                    <a:cubicBezTo>
                      <a:pt x="464" y="54"/>
                      <a:pt x="463" y="52"/>
                      <a:pt x="462" y="49"/>
                    </a:cubicBezTo>
                    <a:cubicBezTo>
                      <a:pt x="461" y="43"/>
                      <a:pt x="461" y="37"/>
                      <a:pt x="463" y="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9"/>
              <p:cNvSpPr/>
              <p:nvPr/>
            </p:nvSpPr>
            <p:spPr>
              <a:xfrm>
                <a:off x="5276810" y="3070756"/>
                <a:ext cx="516621" cy="937539"/>
              </a:xfrm>
              <a:custGeom>
                <a:rect b="b" l="l" r="r" t="t"/>
                <a:pathLst>
                  <a:path extrusionOk="0" h="1058" w="583">
                    <a:moveTo>
                      <a:pt x="583" y="241"/>
                    </a:moveTo>
                    <a:lnTo>
                      <a:pt x="511" y="203"/>
                    </a:lnTo>
                    <a:lnTo>
                      <a:pt x="395" y="299"/>
                    </a:lnTo>
                    <a:lnTo>
                      <a:pt x="371" y="0"/>
                    </a:lnTo>
                    <a:lnTo>
                      <a:pt x="166" y="0"/>
                    </a:lnTo>
                    <a:lnTo>
                      <a:pt x="149" y="186"/>
                    </a:lnTo>
                    <a:lnTo>
                      <a:pt x="57" y="109"/>
                    </a:lnTo>
                    <a:lnTo>
                      <a:pt x="0" y="140"/>
                    </a:lnTo>
                    <a:lnTo>
                      <a:pt x="138" y="324"/>
                    </a:lnTo>
                    <a:lnTo>
                      <a:pt x="73" y="1058"/>
                    </a:lnTo>
                    <a:lnTo>
                      <a:pt x="459" y="1058"/>
                    </a:lnTo>
                    <a:lnTo>
                      <a:pt x="410" y="471"/>
                    </a:lnTo>
                    <a:lnTo>
                      <a:pt x="583" y="24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5398211" y="3446480"/>
                <a:ext cx="147986" cy="320783"/>
              </a:xfrm>
              <a:custGeom>
                <a:rect b="b" l="l" r="r" t="t"/>
                <a:pathLst>
                  <a:path extrusionOk="0" h="266" w="123">
                    <a:moveTo>
                      <a:pt x="93" y="35"/>
                    </a:moveTo>
                    <a:cubicBezTo>
                      <a:pt x="86" y="32"/>
                      <a:pt x="78" y="37"/>
                      <a:pt x="70" y="49"/>
                    </a:cubicBezTo>
                    <a:cubicBezTo>
                      <a:pt x="62" y="60"/>
                      <a:pt x="53" y="95"/>
                      <a:pt x="49" y="133"/>
                    </a:cubicBezTo>
                    <a:cubicBezTo>
                      <a:pt x="44" y="177"/>
                      <a:pt x="47" y="210"/>
                      <a:pt x="55" y="222"/>
                    </a:cubicBezTo>
                    <a:cubicBezTo>
                      <a:pt x="59" y="227"/>
                      <a:pt x="64" y="228"/>
                      <a:pt x="69" y="226"/>
                    </a:cubicBezTo>
                    <a:cubicBezTo>
                      <a:pt x="99" y="216"/>
                      <a:pt x="99" y="137"/>
                      <a:pt x="93" y="106"/>
                    </a:cubicBezTo>
                    <a:cubicBezTo>
                      <a:pt x="91" y="93"/>
                      <a:pt x="89" y="86"/>
                      <a:pt x="85" y="86"/>
                    </a:cubicBezTo>
                    <a:cubicBezTo>
                      <a:pt x="66" y="86"/>
                      <a:pt x="63" y="165"/>
                      <a:pt x="62" y="174"/>
                    </a:cubicBezTo>
                    <a:cubicBezTo>
                      <a:pt x="65" y="175"/>
                      <a:pt x="65" y="175"/>
                      <a:pt x="65" y="175"/>
                    </a:cubicBezTo>
                    <a:cubicBezTo>
                      <a:pt x="66" y="151"/>
                      <a:pt x="71" y="89"/>
                      <a:pt x="85" y="89"/>
                    </a:cubicBezTo>
                    <a:cubicBezTo>
                      <a:pt x="86" y="89"/>
                      <a:pt x="89" y="92"/>
                      <a:pt x="91" y="106"/>
                    </a:cubicBezTo>
                    <a:cubicBezTo>
                      <a:pt x="97" y="143"/>
                      <a:pt x="95" y="215"/>
                      <a:pt x="68" y="224"/>
                    </a:cubicBezTo>
                    <a:cubicBezTo>
                      <a:pt x="64" y="226"/>
                      <a:pt x="60" y="224"/>
                      <a:pt x="57" y="220"/>
                    </a:cubicBezTo>
                    <a:cubicBezTo>
                      <a:pt x="39" y="195"/>
                      <a:pt x="55" y="73"/>
                      <a:pt x="72" y="50"/>
                    </a:cubicBezTo>
                    <a:cubicBezTo>
                      <a:pt x="79" y="39"/>
                      <a:pt x="86" y="35"/>
                      <a:pt x="92" y="37"/>
                    </a:cubicBezTo>
                    <a:cubicBezTo>
                      <a:pt x="111" y="43"/>
                      <a:pt x="120" y="108"/>
                      <a:pt x="120" y="127"/>
                    </a:cubicBezTo>
                    <a:cubicBezTo>
                      <a:pt x="120" y="163"/>
                      <a:pt x="108" y="262"/>
                      <a:pt x="69" y="264"/>
                    </a:cubicBezTo>
                    <a:cubicBezTo>
                      <a:pt x="55" y="265"/>
                      <a:pt x="44" y="259"/>
                      <a:pt x="36" y="247"/>
                    </a:cubicBezTo>
                    <a:cubicBezTo>
                      <a:pt x="2" y="192"/>
                      <a:pt x="38" y="31"/>
                      <a:pt x="54" y="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6" y="30"/>
                      <a:pt x="0" y="193"/>
                      <a:pt x="34" y="248"/>
                    </a:cubicBezTo>
                    <a:cubicBezTo>
                      <a:pt x="42" y="260"/>
                      <a:pt x="53" y="266"/>
                      <a:pt x="67" y="266"/>
                    </a:cubicBezTo>
                    <a:cubicBezTo>
                      <a:pt x="68" y="266"/>
                      <a:pt x="68" y="266"/>
                      <a:pt x="69" y="266"/>
                    </a:cubicBezTo>
                    <a:cubicBezTo>
                      <a:pt x="113" y="264"/>
                      <a:pt x="123" y="154"/>
                      <a:pt x="123" y="127"/>
                    </a:cubicBezTo>
                    <a:cubicBezTo>
                      <a:pt x="123" y="113"/>
                      <a:pt x="115" y="41"/>
                      <a:pt x="93" y="35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5479736" y="3070756"/>
                <a:ext cx="124060" cy="937539"/>
              </a:xfrm>
              <a:custGeom>
                <a:rect b="b" l="l" r="r" t="t"/>
                <a:pathLst>
                  <a:path extrusionOk="0" h="778" w="103">
                    <a:moveTo>
                      <a:pt x="46" y="637"/>
                    </a:moveTo>
                    <a:cubicBezTo>
                      <a:pt x="65" y="605"/>
                      <a:pt x="84" y="573"/>
                      <a:pt x="92" y="537"/>
                    </a:cubicBezTo>
                    <a:cubicBezTo>
                      <a:pt x="100" y="500"/>
                      <a:pt x="103" y="452"/>
                      <a:pt x="100" y="410"/>
                    </a:cubicBezTo>
                    <a:cubicBezTo>
                      <a:pt x="98" y="379"/>
                      <a:pt x="92" y="334"/>
                      <a:pt x="77" y="294"/>
                    </a:cubicBezTo>
                    <a:cubicBezTo>
                      <a:pt x="72" y="281"/>
                      <a:pt x="65" y="268"/>
                      <a:pt x="59" y="256"/>
                    </a:cubicBezTo>
                    <a:cubicBezTo>
                      <a:pt x="49" y="235"/>
                      <a:pt x="38" y="213"/>
                      <a:pt x="31" y="190"/>
                    </a:cubicBezTo>
                    <a:cubicBezTo>
                      <a:pt x="18" y="145"/>
                      <a:pt x="16" y="98"/>
                      <a:pt x="14" y="53"/>
                    </a:cubicBezTo>
                    <a:cubicBezTo>
                      <a:pt x="13" y="36"/>
                      <a:pt x="13" y="18"/>
                      <a:pt x="11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18"/>
                      <a:pt x="11" y="36"/>
                      <a:pt x="12" y="53"/>
                    </a:cubicBezTo>
                    <a:cubicBezTo>
                      <a:pt x="14" y="99"/>
                      <a:pt x="16" y="146"/>
                      <a:pt x="29" y="191"/>
                    </a:cubicBezTo>
                    <a:cubicBezTo>
                      <a:pt x="36" y="214"/>
                      <a:pt x="46" y="236"/>
                      <a:pt x="57" y="257"/>
                    </a:cubicBezTo>
                    <a:cubicBezTo>
                      <a:pt x="63" y="269"/>
                      <a:pt x="69" y="282"/>
                      <a:pt x="75" y="295"/>
                    </a:cubicBezTo>
                    <a:cubicBezTo>
                      <a:pt x="90" y="334"/>
                      <a:pt x="96" y="379"/>
                      <a:pt x="98" y="410"/>
                    </a:cubicBezTo>
                    <a:cubicBezTo>
                      <a:pt x="101" y="452"/>
                      <a:pt x="98" y="500"/>
                      <a:pt x="90" y="537"/>
                    </a:cubicBezTo>
                    <a:cubicBezTo>
                      <a:pt x="82" y="572"/>
                      <a:pt x="63" y="604"/>
                      <a:pt x="44" y="636"/>
                    </a:cubicBezTo>
                    <a:cubicBezTo>
                      <a:pt x="40" y="643"/>
                      <a:pt x="36" y="650"/>
                      <a:pt x="32" y="657"/>
                    </a:cubicBezTo>
                    <a:cubicBezTo>
                      <a:pt x="12" y="695"/>
                      <a:pt x="6" y="737"/>
                      <a:pt x="0" y="778"/>
                    </a:cubicBezTo>
                    <a:cubicBezTo>
                      <a:pt x="3" y="778"/>
                      <a:pt x="3" y="778"/>
                      <a:pt x="3" y="778"/>
                    </a:cubicBezTo>
                    <a:cubicBezTo>
                      <a:pt x="8" y="737"/>
                      <a:pt x="14" y="695"/>
                      <a:pt x="34" y="658"/>
                    </a:cubicBezTo>
                    <a:cubicBezTo>
                      <a:pt x="38" y="651"/>
                      <a:pt x="42" y="644"/>
                      <a:pt x="46" y="63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5374286" y="3070756"/>
                <a:ext cx="86842" cy="937539"/>
              </a:xfrm>
              <a:custGeom>
                <a:rect b="b" l="l" r="r" t="t"/>
                <a:pathLst>
                  <a:path extrusionOk="0" h="778" w="72">
                    <a:moveTo>
                      <a:pt x="41" y="641"/>
                    </a:moveTo>
                    <a:cubicBezTo>
                      <a:pt x="37" y="628"/>
                      <a:pt x="32" y="615"/>
                      <a:pt x="26" y="603"/>
                    </a:cubicBezTo>
                    <a:cubicBezTo>
                      <a:pt x="17" y="583"/>
                      <a:pt x="8" y="564"/>
                      <a:pt x="6" y="541"/>
                    </a:cubicBezTo>
                    <a:cubicBezTo>
                      <a:pt x="2" y="500"/>
                      <a:pt x="2" y="455"/>
                      <a:pt x="6" y="415"/>
                    </a:cubicBezTo>
                    <a:cubicBezTo>
                      <a:pt x="10" y="377"/>
                      <a:pt x="23" y="339"/>
                      <a:pt x="36" y="303"/>
                    </a:cubicBezTo>
                    <a:cubicBezTo>
                      <a:pt x="47" y="269"/>
                      <a:pt x="59" y="233"/>
                      <a:pt x="65" y="197"/>
                    </a:cubicBezTo>
                    <a:cubicBezTo>
                      <a:pt x="72" y="145"/>
                      <a:pt x="67" y="92"/>
                      <a:pt x="63" y="40"/>
                    </a:cubicBezTo>
                    <a:cubicBezTo>
                      <a:pt x="61" y="27"/>
                      <a:pt x="60" y="13"/>
                      <a:pt x="59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8" y="13"/>
                      <a:pt x="59" y="27"/>
                      <a:pt x="60" y="40"/>
                    </a:cubicBezTo>
                    <a:cubicBezTo>
                      <a:pt x="65" y="92"/>
                      <a:pt x="70" y="145"/>
                      <a:pt x="62" y="197"/>
                    </a:cubicBezTo>
                    <a:cubicBezTo>
                      <a:pt x="57" y="233"/>
                      <a:pt x="45" y="268"/>
                      <a:pt x="33" y="302"/>
                    </a:cubicBezTo>
                    <a:cubicBezTo>
                      <a:pt x="23" y="332"/>
                      <a:pt x="13" y="363"/>
                      <a:pt x="7" y="394"/>
                    </a:cubicBezTo>
                    <a:cubicBezTo>
                      <a:pt x="1" y="463"/>
                      <a:pt x="1" y="463"/>
                      <a:pt x="1" y="463"/>
                    </a:cubicBezTo>
                    <a:cubicBezTo>
                      <a:pt x="0" y="489"/>
                      <a:pt x="1" y="516"/>
                      <a:pt x="4" y="541"/>
                    </a:cubicBezTo>
                    <a:cubicBezTo>
                      <a:pt x="6" y="565"/>
                      <a:pt x="14" y="584"/>
                      <a:pt x="24" y="604"/>
                    </a:cubicBezTo>
                    <a:cubicBezTo>
                      <a:pt x="29" y="616"/>
                      <a:pt x="35" y="628"/>
                      <a:pt x="39" y="642"/>
                    </a:cubicBezTo>
                    <a:cubicBezTo>
                      <a:pt x="54" y="684"/>
                      <a:pt x="51" y="733"/>
                      <a:pt x="45" y="778"/>
                    </a:cubicBezTo>
                    <a:cubicBezTo>
                      <a:pt x="47" y="778"/>
                      <a:pt x="47" y="778"/>
                      <a:pt x="47" y="778"/>
                    </a:cubicBezTo>
                    <a:cubicBezTo>
                      <a:pt x="53" y="732"/>
                      <a:pt x="56" y="684"/>
                      <a:pt x="41" y="641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5355676" y="3847017"/>
                <a:ext cx="24812" cy="161278"/>
              </a:xfrm>
              <a:custGeom>
                <a:rect b="b" l="l" r="r" t="t"/>
                <a:pathLst>
                  <a:path extrusionOk="0" h="134" w="20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11" y="22"/>
                      <a:pt x="17" y="43"/>
                      <a:pt x="18" y="67"/>
                    </a:cubicBezTo>
                    <a:cubicBezTo>
                      <a:pt x="18" y="89"/>
                      <a:pt x="18" y="112"/>
                      <a:pt x="18" y="134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20" y="112"/>
                      <a:pt x="20" y="89"/>
                      <a:pt x="20" y="67"/>
                    </a:cubicBezTo>
                    <a:cubicBezTo>
                      <a:pt x="19" y="41"/>
                      <a:pt x="12" y="1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5541766" y="3070756"/>
                <a:ext cx="110768" cy="404081"/>
              </a:xfrm>
              <a:custGeom>
                <a:rect b="b" l="l" r="r" t="t"/>
                <a:pathLst>
                  <a:path extrusionOk="0" h="335" w="92">
                    <a:moveTo>
                      <a:pt x="92" y="333"/>
                    </a:moveTo>
                    <a:cubicBezTo>
                      <a:pt x="33" y="250"/>
                      <a:pt x="4" y="142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143"/>
                      <a:pt x="31" y="251"/>
                      <a:pt x="90" y="335"/>
                    </a:cubicBezTo>
                    <a:lnTo>
                      <a:pt x="92" y="333"/>
                    </a:ln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5596707" y="3070756"/>
                <a:ext cx="25698" cy="203813"/>
              </a:xfrm>
              <a:custGeom>
                <a:rect b="b" l="l" r="r" t="t"/>
                <a:pathLst>
                  <a:path extrusionOk="0" h="169" w="21">
                    <a:moveTo>
                      <a:pt x="21" y="169"/>
                    </a:moveTo>
                    <a:cubicBezTo>
                      <a:pt x="20" y="160"/>
                      <a:pt x="20" y="160"/>
                      <a:pt x="20" y="160"/>
                    </a:cubicBezTo>
                    <a:cubicBezTo>
                      <a:pt x="20" y="159"/>
                      <a:pt x="20" y="158"/>
                      <a:pt x="20" y="157"/>
                    </a:cubicBezTo>
                    <a:cubicBezTo>
                      <a:pt x="9" y="113"/>
                      <a:pt x="3" y="57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7" y="114"/>
                      <a:pt x="17" y="158"/>
                    </a:cubicBezTo>
                    <a:cubicBezTo>
                      <a:pt x="18" y="162"/>
                      <a:pt x="20" y="166"/>
                      <a:pt x="21" y="169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5648990" y="3316217"/>
                <a:ext cx="61144" cy="81525"/>
              </a:xfrm>
              <a:custGeom>
                <a:rect b="b" l="l" r="r" t="t"/>
                <a:pathLst>
                  <a:path extrusionOk="0" h="67" w="51">
                    <a:moveTo>
                      <a:pt x="30" y="37"/>
                    </a:moveTo>
                    <a:cubicBezTo>
                      <a:pt x="34" y="42"/>
                      <a:pt x="38" y="49"/>
                      <a:pt x="43" y="57"/>
                    </a:cubicBezTo>
                    <a:cubicBezTo>
                      <a:pt x="45" y="60"/>
                      <a:pt x="47" y="63"/>
                      <a:pt x="50" y="67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49" y="62"/>
                      <a:pt x="47" y="58"/>
                      <a:pt x="45" y="55"/>
                    </a:cubicBezTo>
                    <a:cubicBezTo>
                      <a:pt x="40" y="48"/>
                      <a:pt x="36" y="41"/>
                      <a:pt x="32" y="36"/>
                    </a:cubicBezTo>
                    <a:cubicBezTo>
                      <a:pt x="26" y="28"/>
                      <a:pt x="20" y="21"/>
                      <a:pt x="14" y="14"/>
                    </a:cubicBezTo>
                    <a:cubicBezTo>
                      <a:pt x="10" y="9"/>
                      <a:pt x="6" y="5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6"/>
                      <a:pt x="8" y="11"/>
                      <a:pt x="12" y="15"/>
                    </a:cubicBezTo>
                    <a:cubicBezTo>
                      <a:pt x="18" y="22"/>
                      <a:pt x="24" y="29"/>
                      <a:pt x="30" y="3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5713678" y="3262162"/>
                <a:ext cx="46079" cy="69119"/>
              </a:xfrm>
              <a:custGeom>
                <a:rect b="b" l="l" r="r" t="t"/>
                <a:pathLst>
                  <a:path extrusionOk="0" h="57" w="38">
                    <a:moveTo>
                      <a:pt x="37" y="57"/>
                    </a:moveTo>
                    <a:cubicBezTo>
                      <a:pt x="38" y="55"/>
                      <a:pt x="38" y="55"/>
                      <a:pt x="38" y="55"/>
                    </a:cubicBezTo>
                    <a:cubicBezTo>
                      <a:pt x="37" y="54"/>
                      <a:pt x="36" y="53"/>
                      <a:pt x="35" y="52"/>
                    </a:cubicBezTo>
                    <a:cubicBezTo>
                      <a:pt x="24" y="35"/>
                      <a:pt x="13" y="17"/>
                      <a:pt x="2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1" y="19"/>
                      <a:pt x="22" y="36"/>
                      <a:pt x="34" y="53"/>
                    </a:cubicBezTo>
                    <a:cubicBezTo>
                      <a:pt x="35" y="54"/>
                      <a:pt x="36" y="56"/>
                      <a:pt x="37" y="5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5539994" y="3763719"/>
                <a:ext cx="123174" cy="244575"/>
              </a:xfrm>
              <a:custGeom>
                <a:rect b="b" l="l" r="r" t="t"/>
                <a:pathLst>
                  <a:path extrusionOk="0" h="203" w="102">
                    <a:moveTo>
                      <a:pt x="23" y="94"/>
                    </a:moveTo>
                    <a:cubicBezTo>
                      <a:pt x="34" y="79"/>
                      <a:pt x="48" y="65"/>
                      <a:pt x="61" y="51"/>
                    </a:cubicBezTo>
                    <a:cubicBezTo>
                      <a:pt x="76" y="37"/>
                      <a:pt x="91" y="22"/>
                      <a:pt x="102" y="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18"/>
                      <a:pt x="76" y="34"/>
                      <a:pt x="60" y="50"/>
                    </a:cubicBezTo>
                    <a:cubicBezTo>
                      <a:pt x="46" y="63"/>
                      <a:pt x="32" y="77"/>
                      <a:pt x="21" y="93"/>
                    </a:cubicBezTo>
                    <a:cubicBezTo>
                      <a:pt x="0" y="125"/>
                      <a:pt x="0" y="161"/>
                      <a:pt x="0" y="197"/>
                    </a:cubicBezTo>
                    <a:cubicBezTo>
                      <a:pt x="0" y="199"/>
                      <a:pt x="0" y="201"/>
                      <a:pt x="1" y="203"/>
                    </a:cubicBezTo>
                    <a:cubicBezTo>
                      <a:pt x="3" y="203"/>
                      <a:pt x="3" y="203"/>
                      <a:pt x="3" y="203"/>
                    </a:cubicBezTo>
                    <a:cubicBezTo>
                      <a:pt x="3" y="201"/>
                      <a:pt x="3" y="199"/>
                      <a:pt x="3" y="197"/>
                    </a:cubicBezTo>
                    <a:cubicBezTo>
                      <a:pt x="3" y="162"/>
                      <a:pt x="3" y="125"/>
                      <a:pt x="23" y="94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5606455" y="3854992"/>
                <a:ext cx="64689" cy="153303"/>
              </a:xfrm>
              <a:custGeom>
                <a:rect b="b" l="l" r="r" t="t"/>
                <a:pathLst>
                  <a:path extrusionOk="0" h="127" w="54">
                    <a:moveTo>
                      <a:pt x="21" y="21"/>
                    </a:moveTo>
                    <a:cubicBezTo>
                      <a:pt x="29" y="10"/>
                      <a:pt x="40" y="4"/>
                      <a:pt x="54" y="2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9" y="2"/>
                      <a:pt x="28" y="9"/>
                      <a:pt x="19" y="20"/>
                    </a:cubicBezTo>
                    <a:cubicBezTo>
                      <a:pt x="0" y="45"/>
                      <a:pt x="0" y="89"/>
                      <a:pt x="6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2" y="90"/>
                      <a:pt x="2" y="46"/>
                      <a:pt x="21" y="21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5654307" y="3943606"/>
                <a:ext cx="24812" cy="64689"/>
              </a:xfrm>
              <a:custGeom>
                <a:rect b="b" l="l" r="r" t="t"/>
                <a:pathLst>
                  <a:path extrusionOk="0" h="54" w="20">
                    <a:moveTo>
                      <a:pt x="3" y="37"/>
                    </a:moveTo>
                    <a:cubicBezTo>
                      <a:pt x="4" y="23"/>
                      <a:pt x="11" y="13"/>
                      <a:pt x="20" y="3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10"/>
                      <a:pt x="2" y="22"/>
                      <a:pt x="1" y="37"/>
                    </a:cubicBezTo>
                    <a:cubicBezTo>
                      <a:pt x="0" y="42"/>
                      <a:pt x="0" y="48"/>
                      <a:pt x="2" y="54"/>
                    </a:cubicBezTo>
                    <a:cubicBezTo>
                      <a:pt x="4" y="54"/>
                      <a:pt x="4" y="54"/>
                      <a:pt x="4" y="54"/>
                    </a:cubicBezTo>
                    <a:cubicBezTo>
                      <a:pt x="3" y="48"/>
                      <a:pt x="2" y="42"/>
                      <a:pt x="3" y="37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5384033" y="3228489"/>
                <a:ext cx="20382" cy="110768"/>
              </a:xfrm>
              <a:custGeom>
                <a:rect b="b" l="l" r="r" t="t"/>
                <a:pathLst>
                  <a:path extrusionOk="0" h="92" w="17">
                    <a:moveTo>
                      <a:pt x="17" y="2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17"/>
                      <a:pt x="15" y="32"/>
                      <a:pt x="14" y="37"/>
                    </a:cubicBezTo>
                    <a:cubicBezTo>
                      <a:pt x="11" y="55"/>
                      <a:pt x="6" y="73"/>
                      <a:pt x="0" y="90"/>
                    </a:cubicBezTo>
                    <a:cubicBezTo>
                      <a:pt x="1" y="92"/>
                      <a:pt x="1" y="92"/>
                      <a:pt x="1" y="92"/>
                    </a:cubicBezTo>
                    <a:cubicBezTo>
                      <a:pt x="8" y="74"/>
                      <a:pt x="13" y="56"/>
                      <a:pt x="16" y="38"/>
                    </a:cubicBezTo>
                    <a:cubicBezTo>
                      <a:pt x="17" y="32"/>
                      <a:pt x="17" y="18"/>
                      <a:pt x="17" y="2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5327320" y="3181523"/>
                <a:ext cx="20382" cy="83297"/>
              </a:xfrm>
              <a:custGeom>
                <a:rect b="b" l="l" r="r" t="t"/>
                <a:pathLst>
                  <a:path extrusionOk="0" h="69" w="17">
                    <a:moveTo>
                      <a:pt x="15" y="0"/>
                    </a:moveTo>
                    <a:cubicBezTo>
                      <a:pt x="13" y="22"/>
                      <a:pt x="8" y="45"/>
                      <a:pt x="0" y="67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9" y="47"/>
                      <a:pt x="15" y="24"/>
                      <a:pt x="17" y="2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8" name="Google Shape;528;p9"/>
          <p:cNvGrpSpPr/>
          <p:nvPr/>
        </p:nvGrpSpPr>
        <p:grpSpPr>
          <a:xfrm>
            <a:off x="-784359" y="-1983475"/>
            <a:ext cx="11590233" cy="9590395"/>
            <a:chOff x="-784359" y="-1983475"/>
            <a:chExt cx="11590233" cy="9590395"/>
          </a:xfrm>
        </p:grpSpPr>
        <p:sp>
          <p:nvSpPr>
            <p:cNvPr id="529" name="Google Shape;529;p9"/>
            <p:cNvSpPr/>
            <p:nvPr/>
          </p:nvSpPr>
          <p:spPr>
            <a:xfrm flipH="1" rot="-8880687">
              <a:off x="6752049" y="-1224952"/>
              <a:ext cx="3625300" cy="2656956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 rot="750676">
              <a:off x="-529955" y="4469730"/>
              <a:ext cx="3768310" cy="2761814"/>
            </a:xfrm>
            <a:custGeom>
              <a:rect b="b" l="l" r="r" t="t"/>
              <a:pathLst>
                <a:path extrusionOk="0" h="857" w="1170">
                  <a:moveTo>
                    <a:pt x="1170" y="857"/>
                  </a:moveTo>
                  <a:cubicBezTo>
                    <a:pt x="1170" y="101"/>
                    <a:pt x="1170" y="101"/>
                    <a:pt x="1170" y="101"/>
                  </a:cubicBezTo>
                  <a:cubicBezTo>
                    <a:pt x="1115" y="82"/>
                    <a:pt x="1046" y="78"/>
                    <a:pt x="991" y="78"/>
                  </a:cubicBezTo>
                  <a:cubicBezTo>
                    <a:pt x="885" y="78"/>
                    <a:pt x="818" y="68"/>
                    <a:pt x="716" y="38"/>
                  </a:cubicBezTo>
                  <a:cubicBezTo>
                    <a:pt x="636" y="10"/>
                    <a:pt x="547" y="0"/>
                    <a:pt x="462" y="31"/>
                  </a:cubicBezTo>
                  <a:cubicBezTo>
                    <a:pt x="222" y="126"/>
                    <a:pt x="325" y="371"/>
                    <a:pt x="262" y="527"/>
                  </a:cubicBezTo>
                  <a:cubicBezTo>
                    <a:pt x="216" y="636"/>
                    <a:pt x="4" y="738"/>
                    <a:pt x="0" y="857"/>
                  </a:cubicBezTo>
                  <a:lnTo>
                    <a:pt x="1170" y="8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9"/>
          <p:cNvGrpSpPr/>
          <p:nvPr/>
        </p:nvGrpSpPr>
        <p:grpSpPr>
          <a:xfrm flipH="1">
            <a:off x="6842210" y="4317119"/>
            <a:ext cx="4058546" cy="1645541"/>
            <a:chOff x="3616175" y="871400"/>
            <a:chExt cx="4165601" cy="1065213"/>
          </a:xfrm>
        </p:grpSpPr>
        <p:sp>
          <p:nvSpPr>
            <p:cNvPr id="532" name="Google Shape;532;p9"/>
            <p:cNvSpPr/>
            <p:nvPr/>
          </p:nvSpPr>
          <p:spPr>
            <a:xfrm>
              <a:off x="3616175" y="871400"/>
              <a:ext cx="4165601" cy="730250"/>
            </a:xfrm>
            <a:custGeom>
              <a:rect b="b" l="l" r="r" t="t"/>
              <a:pathLst>
                <a:path extrusionOk="0" h="338" w="1931">
                  <a:moveTo>
                    <a:pt x="1931" y="338"/>
                  </a:moveTo>
                  <a:cubicBezTo>
                    <a:pt x="1931" y="338"/>
                    <a:pt x="1631" y="0"/>
                    <a:pt x="986" y="0"/>
                  </a:cubicBezTo>
                  <a:cubicBezTo>
                    <a:pt x="341" y="0"/>
                    <a:pt x="0" y="338"/>
                    <a:pt x="0" y="338"/>
                  </a:cubicBezTo>
                  <a:lnTo>
                    <a:pt x="1931" y="33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946500" y="1566725"/>
              <a:ext cx="1266825" cy="369888"/>
            </a:xfrm>
            <a:custGeom>
              <a:rect b="b" l="l" r="r" t="t"/>
              <a:pathLst>
                <a:path extrusionOk="0" h="171" w="587">
                  <a:moveTo>
                    <a:pt x="18" y="171"/>
                  </a:moveTo>
                  <a:cubicBezTo>
                    <a:pt x="6" y="169"/>
                    <a:pt x="0" y="161"/>
                    <a:pt x="1" y="149"/>
                  </a:cubicBezTo>
                  <a:cubicBezTo>
                    <a:pt x="3" y="126"/>
                    <a:pt x="29" y="89"/>
                    <a:pt x="82" y="57"/>
                  </a:cubicBezTo>
                  <a:cubicBezTo>
                    <a:pt x="124" y="31"/>
                    <a:pt x="198" y="0"/>
                    <a:pt x="308" y="0"/>
                  </a:cubicBezTo>
                  <a:cubicBezTo>
                    <a:pt x="308" y="0"/>
                    <a:pt x="308" y="0"/>
                    <a:pt x="309" y="0"/>
                  </a:cubicBezTo>
                  <a:cubicBezTo>
                    <a:pt x="514" y="1"/>
                    <a:pt x="587" y="167"/>
                    <a:pt x="587" y="169"/>
                  </a:cubicBezTo>
                  <a:cubicBezTo>
                    <a:pt x="584" y="170"/>
                    <a:pt x="584" y="170"/>
                    <a:pt x="584" y="170"/>
                  </a:cubicBezTo>
                  <a:cubicBezTo>
                    <a:pt x="583" y="169"/>
                    <a:pt x="512" y="4"/>
                    <a:pt x="309" y="3"/>
                  </a:cubicBezTo>
                  <a:cubicBezTo>
                    <a:pt x="308" y="3"/>
                    <a:pt x="308" y="3"/>
                    <a:pt x="308" y="3"/>
                  </a:cubicBezTo>
                  <a:cubicBezTo>
                    <a:pt x="199" y="3"/>
                    <a:pt x="126" y="34"/>
                    <a:pt x="84" y="60"/>
                  </a:cubicBezTo>
                  <a:cubicBezTo>
                    <a:pt x="32" y="91"/>
                    <a:pt x="6" y="128"/>
                    <a:pt x="5" y="149"/>
                  </a:cubicBezTo>
                  <a:cubicBezTo>
                    <a:pt x="4" y="156"/>
                    <a:pt x="6" y="166"/>
                    <a:pt x="19" y="168"/>
                  </a:cubicBezTo>
                  <a:lnTo>
                    <a:pt x="18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4765525" y="1466713"/>
              <a:ext cx="1671638" cy="422275"/>
            </a:xfrm>
            <a:custGeom>
              <a:rect b="b" l="l" r="r" t="t"/>
              <a:pathLst>
                <a:path extrusionOk="0" h="195" w="775">
                  <a:moveTo>
                    <a:pt x="11" y="195"/>
                  </a:moveTo>
                  <a:cubicBezTo>
                    <a:pt x="4" y="194"/>
                    <a:pt x="0" y="189"/>
                    <a:pt x="0" y="180"/>
                  </a:cubicBezTo>
                  <a:cubicBezTo>
                    <a:pt x="4" y="138"/>
                    <a:pt x="135" y="0"/>
                    <a:pt x="400" y="0"/>
                  </a:cubicBezTo>
                  <a:cubicBezTo>
                    <a:pt x="401" y="0"/>
                    <a:pt x="401" y="0"/>
                    <a:pt x="401" y="0"/>
                  </a:cubicBezTo>
                  <a:cubicBezTo>
                    <a:pt x="541" y="0"/>
                    <a:pt x="635" y="52"/>
                    <a:pt x="690" y="96"/>
                  </a:cubicBezTo>
                  <a:cubicBezTo>
                    <a:pt x="749" y="144"/>
                    <a:pt x="775" y="192"/>
                    <a:pt x="775" y="193"/>
                  </a:cubicBezTo>
                  <a:cubicBezTo>
                    <a:pt x="772" y="194"/>
                    <a:pt x="772" y="194"/>
                    <a:pt x="772" y="194"/>
                  </a:cubicBezTo>
                  <a:cubicBezTo>
                    <a:pt x="772" y="194"/>
                    <a:pt x="746" y="146"/>
                    <a:pt x="687" y="99"/>
                  </a:cubicBezTo>
                  <a:cubicBezTo>
                    <a:pt x="633" y="55"/>
                    <a:pt x="540" y="3"/>
                    <a:pt x="401" y="3"/>
                  </a:cubicBezTo>
                  <a:cubicBezTo>
                    <a:pt x="401" y="3"/>
                    <a:pt x="401" y="3"/>
                    <a:pt x="400" y="3"/>
                  </a:cubicBezTo>
                  <a:cubicBezTo>
                    <a:pt x="137" y="3"/>
                    <a:pt x="7" y="139"/>
                    <a:pt x="4" y="180"/>
                  </a:cubicBezTo>
                  <a:cubicBezTo>
                    <a:pt x="3" y="187"/>
                    <a:pt x="6" y="191"/>
                    <a:pt x="12" y="192"/>
                  </a:cubicBezTo>
                  <a:lnTo>
                    <a:pt x="11" y="1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578200" y="1366700"/>
              <a:ext cx="2082800" cy="474663"/>
            </a:xfrm>
            <a:custGeom>
              <a:rect b="b" l="l" r="r" t="t"/>
              <a:pathLst>
                <a:path extrusionOk="0" h="220" w="966">
                  <a:moveTo>
                    <a:pt x="8" y="220"/>
                  </a:moveTo>
                  <a:cubicBezTo>
                    <a:pt x="3" y="220"/>
                    <a:pt x="0" y="216"/>
                    <a:pt x="0" y="210"/>
                  </a:cubicBezTo>
                  <a:cubicBezTo>
                    <a:pt x="4" y="168"/>
                    <a:pt x="172" y="0"/>
                    <a:pt x="496" y="0"/>
                  </a:cubicBezTo>
                  <a:cubicBezTo>
                    <a:pt x="496" y="0"/>
                    <a:pt x="497" y="0"/>
                    <a:pt x="497" y="0"/>
                  </a:cubicBezTo>
                  <a:cubicBezTo>
                    <a:pt x="669" y="1"/>
                    <a:pt x="787" y="60"/>
                    <a:pt x="856" y="109"/>
                  </a:cubicBezTo>
                  <a:cubicBezTo>
                    <a:pt x="931" y="163"/>
                    <a:pt x="966" y="217"/>
                    <a:pt x="966" y="218"/>
                  </a:cubicBezTo>
                  <a:cubicBezTo>
                    <a:pt x="963" y="220"/>
                    <a:pt x="963" y="220"/>
                    <a:pt x="963" y="220"/>
                  </a:cubicBezTo>
                  <a:cubicBezTo>
                    <a:pt x="963" y="219"/>
                    <a:pt x="929" y="165"/>
                    <a:pt x="854" y="112"/>
                  </a:cubicBezTo>
                  <a:cubicBezTo>
                    <a:pt x="786" y="63"/>
                    <a:pt x="668" y="4"/>
                    <a:pt x="497" y="4"/>
                  </a:cubicBezTo>
                  <a:cubicBezTo>
                    <a:pt x="497" y="4"/>
                    <a:pt x="496" y="4"/>
                    <a:pt x="496" y="4"/>
                  </a:cubicBezTo>
                  <a:cubicBezTo>
                    <a:pt x="323" y="4"/>
                    <a:pt x="202" y="52"/>
                    <a:pt x="131" y="92"/>
                  </a:cubicBezTo>
                  <a:cubicBezTo>
                    <a:pt x="50" y="138"/>
                    <a:pt x="5" y="190"/>
                    <a:pt x="4" y="210"/>
                  </a:cubicBezTo>
                  <a:cubicBezTo>
                    <a:pt x="3" y="216"/>
                    <a:pt x="6" y="217"/>
                    <a:pt x="8" y="217"/>
                  </a:cubicBezTo>
                  <a:lnTo>
                    <a:pt x="8" y="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4389288" y="1266688"/>
              <a:ext cx="2497137" cy="528638"/>
            </a:xfrm>
            <a:custGeom>
              <a:rect b="b" l="l" r="r" t="t"/>
              <a:pathLst>
                <a:path extrusionOk="0" h="245" w="1158">
                  <a:moveTo>
                    <a:pt x="5" y="245"/>
                  </a:moveTo>
                  <a:cubicBezTo>
                    <a:pt x="2" y="244"/>
                    <a:pt x="0" y="241"/>
                    <a:pt x="0" y="238"/>
                  </a:cubicBezTo>
                  <a:cubicBezTo>
                    <a:pt x="2" y="220"/>
                    <a:pt x="54" y="160"/>
                    <a:pt x="153" y="105"/>
                  </a:cubicBezTo>
                  <a:cubicBezTo>
                    <a:pt x="240" y="57"/>
                    <a:pt x="387" y="0"/>
                    <a:pt x="593" y="0"/>
                  </a:cubicBezTo>
                  <a:cubicBezTo>
                    <a:pt x="593" y="0"/>
                    <a:pt x="593" y="0"/>
                    <a:pt x="594" y="0"/>
                  </a:cubicBezTo>
                  <a:cubicBezTo>
                    <a:pt x="798" y="0"/>
                    <a:pt x="940" y="66"/>
                    <a:pt x="1024" y="121"/>
                  </a:cubicBezTo>
                  <a:cubicBezTo>
                    <a:pt x="1115" y="181"/>
                    <a:pt x="1158" y="241"/>
                    <a:pt x="1158" y="242"/>
                  </a:cubicBezTo>
                  <a:cubicBezTo>
                    <a:pt x="1156" y="244"/>
                    <a:pt x="1156" y="244"/>
                    <a:pt x="1156" y="244"/>
                  </a:cubicBezTo>
                  <a:cubicBezTo>
                    <a:pt x="1155" y="243"/>
                    <a:pt x="1112" y="183"/>
                    <a:pt x="1022" y="124"/>
                  </a:cubicBezTo>
                  <a:cubicBezTo>
                    <a:pt x="939" y="69"/>
                    <a:pt x="797" y="4"/>
                    <a:pt x="594" y="4"/>
                  </a:cubicBezTo>
                  <a:cubicBezTo>
                    <a:pt x="593" y="4"/>
                    <a:pt x="593" y="4"/>
                    <a:pt x="593" y="4"/>
                  </a:cubicBezTo>
                  <a:cubicBezTo>
                    <a:pt x="388" y="4"/>
                    <a:pt x="242" y="60"/>
                    <a:pt x="155" y="108"/>
                  </a:cubicBezTo>
                  <a:cubicBezTo>
                    <a:pt x="57" y="162"/>
                    <a:pt x="5" y="220"/>
                    <a:pt x="4" y="238"/>
                  </a:cubicBezTo>
                  <a:cubicBezTo>
                    <a:pt x="3" y="240"/>
                    <a:pt x="4" y="241"/>
                    <a:pt x="5" y="241"/>
                  </a:cubicBezTo>
                  <a:lnTo>
                    <a:pt x="5" y="2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4197200" y="1166675"/>
              <a:ext cx="2913063" cy="581025"/>
            </a:xfrm>
            <a:custGeom>
              <a:rect b="b" l="l" r="r" t="t"/>
              <a:pathLst>
                <a:path extrusionOk="0" h="269" w="1351">
                  <a:moveTo>
                    <a:pt x="3" y="269"/>
                  </a:moveTo>
                  <a:cubicBezTo>
                    <a:pt x="1" y="268"/>
                    <a:pt x="0" y="267"/>
                    <a:pt x="0" y="264"/>
                  </a:cubicBezTo>
                  <a:cubicBezTo>
                    <a:pt x="1" y="249"/>
                    <a:pt x="63" y="183"/>
                    <a:pt x="178" y="121"/>
                  </a:cubicBezTo>
                  <a:cubicBezTo>
                    <a:pt x="281" y="66"/>
                    <a:pt x="453" y="0"/>
                    <a:pt x="691" y="0"/>
                  </a:cubicBezTo>
                  <a:cubicBezTo>
                    <a:pt x="691" y="0"/>
                    <a:pt x="691" y="0"/>
                    <a:pt x="691" y="0"/>
                  </a:cubicBezTo>
                  <a:cubicBezTo>
                    <a:pt x="928" y="0"/>
                    <a:pt x="1095" y="72"/>
                    <a:pt x="1193" y="133"/>
                  </a:cubicBezTo>
                  <a:cubicBezTo>
                    <a:pt x="1300" y="199"/>
                    <a:pt x="1351" y="265"/>
                    <a:pt x="1351" y="266"/>
                  </a:cubicBezTo>
                  <a:cubicBezTo>
                    <a:pt x="1349" y="268"/>
                    <a:pt x="1349" y="268"/>
                    <a:pt x="1349" y="268"/>
                  </a:cubicBezTo>
                  <a:cubicBezTo>
                    <a:pt x="1348" y="267"/>
                    <a:pt x="1297" y="201"/>
                    <a:pt x="1191" y="136"/>
                  </a:cubicBezTo>
                  <a:cubicBezTo>
                    <a:pt x="1093" y="75"/>
                    <a:pt x="927" y="3"/>
                    <a:pt x="691" y="3"/>
                  </a:cubicBezTo>
                  <a:cubicBezTo>
                    <a:pt x="691" y="3"/>
                    <a:pt x="691" y="3"/>
                    <a:pt x="691" y="3"/>
                  </a:cubicBezTo>
                  <a:cubicBezTo>
                    <a:pt x="463" y="3"/>
                    <a:pt x="296" y="64"/>
                    <a:pt x="196" y="115"/>
                  </a:cubicBezTo>
                  <a:cubicBezTo>
                    <a:pt x="79" y="175"/>
                    <a:pt x="16" y="240"/>
                    <a:pt x="5" y="260"/>
                  </a:cubicBezTo>
                  <a:cubicBezTo>
                    <a:pt x="3" y="264"/>
                    <a:pt x="3" y="265"/>
                    <a:pt x="3" y="265"/>
                  </a:cubicBezTo>
                  <a:lnTo>
                    <a:pt x="3" y="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4001938" y="1068250"/>
              <a:ext cx="3332163" cy="631825"/>
            </a:xfrm>
            <a:custGeom>
              <a:rect b="b" l="l" r="r" t="t"/>
              <a:pathLst>
                <a:path extrusionOk="0" h="293" w="1545">
                  <a:moveTo>
                    <a:pt x="2" y="293"/>
                  </a:moveTo>
                  <a:cubicBezTo>
                    <a:pt x="1" y="293"/>
                    <a:pt x="0" y="292"/>
                    <a:pt x="0" y="290"/>
                  </a:cubicBezTo>
                  <a:cubicBezTo>
                    <a:pt x="1" y="278"/>
                    <a:pt x="75" y="204"/>
                    <a:pt x="203" y="137"/>
                  </a:cubicBezTo>
                  <a:cubicBezTo>
                    <a:pt x="321" y="74"/>
                    <a:pt x="520" y="0"/>
                    <a:pt x="790" y="0"/>
                  </a:cubicBezTo>
                  <a:cubicBezTo>
                    <a:pt x="790" y="0"/>
                    <a:pt x="790" y="0"/>
                    <a:pt x="790" y="0"/>
                  </a:cubicBezTo>
                  <a:cubicBezTo>
                    <a:pt x="1059" y="0"/>
                    <a:pt x="1250" y="79"/>
                    <a:pt x="1363" y="145"/>
                  </a:cubicBezTo>
                  <a:cubicBezTo>
                    <a:pt x="1485" y="216"/>
                    <a:pt x="1545" y="289"/>
                    <a:pt x="1545" y="290"/>
                  </a:cubicBezTo>
                  <a:cubicBezTo>
                    <a:pt x="1543" y="292"/>
                    <a:pt x="1543" y="292"/>
                    <a:pt x="1543" y="292"/>
                  </a:cubicBezTo>
                  <a:cubicBezTo>
                    <a:pt x="1542" y="291"/>
                    <a:pt x="1483" y="219"/>
                    <a:pt x="1361" y="148"/>
                  </a:cubicBezTo>
                  <a:cubicBezTo>
                    <a:pt x="1248" y="82"/>
                    <a:pt x="1058" y="3"/>
                    <a:pt x="790" y="3"/>
                  </a:cubicBezTo>
                  <a:cubicBezTo>
                    <a:pt x="790" y="3"/>
                    <a:pt x="790" y="3"/>
                    <a:pt x="790" y="3"/>
                  </a:cubicBezTo>
                  <a:cubicBezTo>
                    <a:pt x="391" y="3"/>
                    <a:pt x="119" y="169"/>
                    <a:pt x="22" y="267"/>
                  </a:cubicBezTo>
                  <a:cubicBezTo>
                    <a:pt x="7" y="283"/>
                    <a:pt x="4" y="289"/>
                    <a:pt x="4" y="290"/>
                  </a:cubicBezTo>
                  <a:cubicBezTo>
                    <a:pt x="4" y="290"/>
                    <a:pt x="3" y="289"/>
                    <a:pt x="3" y="289"/>
                  </a:cubicBezTo>
                  <a:lnTo>
                    <a:pt x="2" y="2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808263" y="966650"/>
              <a:ext cx="3751262" cy="685800"/>
            </a:xfrm>
            <a:custGeom>
              <a:rect b="b" l="l" r="r" t="t"/>
              <a:pathLst>
                <a:path extrusionOk="0" h="318" w="1739">
                  <a:moveTo>
                    <a:pt x="2" y="318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0" y="310"/>
                    <a:pt x="75" y="232"/>
                    <a:pt x="227" y="154"/>
                  </a:cubicBezTo>
                  <a:cubicBezTo>
                    <a:pt x="362" y="84"/>
                    <a:pt x="587" y="0"/>
                    <a:pt x="888" y="0"/>
                  </a:cubicBezTo>
                  <a:cubicBezTo>
                    <a:pt x="888" y="0"/>
                    <a:pt x="888" y="0"/>
                    <a:pt x="889" y="0"/>
                  </a:cubicBezTo>
                  <a:cubicBezTo>
                    <a:pt x="1190" y="0"/>
                    <a:pt x="1405" y="86"/>
                    <a:pt x="1533" y="158"/>
                  </a:cubicBezTo>
                  <a:cubicBezTo>
                    <a:pt x="1671" y="235"/>
                    <a:pt x="1739" y="314"/>
                    <a:pt x="1739" y="315"/>
                  </a:cubicBezTo>
                  <a:cubicBezTo>
                    <a:pt x="1737" y="317"/>
                    <a:pt x="1737" y="317"/>
                    <a:pt x="1737" y="317"/>
                  </a:cubicBezTo>
                  <a:cubicBezTo>
                    <a:pt x="1736" y="316"/>
                    <a:pt x="1669" y="238"/>
                    <a:pt x="1531" y="160"/>
                  </a:cubicBezTo>
                  <a:cubicBezTo>
                    <a:pt x="1404" y="89"/>
                    <a:pt x="1189" y="4"/>
                    <a:pt x="889" y="4"/>
                  </a:cubicBezTo>
                  <a:cubicBezTo>
                    <a:pt x="889" y="4"/>
                    <a:pt x="888" y="4"/>
                    <a:pt x="888" y="4"/>
                  </a:cubicBezTo>
                  <a:cubicBezTo>
                    <a:pt x="589" y="4"/>
                    <a:pt x="366" y="86"/>
                    <a:pt x="232" y="155"/>
                  </a:cubicBezTo>
                  <a:cubicBezTo>
                    <a:pt x="85" y="230"/>
                    <a:pt x="6" y="309"/>
                    <a:pt x="3" y="316"/>
                  </a:cubicBezTo>
                  <a:cubicBezTo>
                    <a:pt x="3" y="316"/>
                    <a:pt x="3" y="316"/>
                    <a:pt x="3" y="315"/>
                  </a:cubicBezTo>
                  <a:cubicBezTo>
                    <a:pt x="2" y="316"/>
                    <a:pt x="2" y="316"/>
                    <a:pt x="2" y="316"/>
                  </a:cubicBezTo>
                  <a:lnTo>
                    <a:pt x="2" y="3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9"/>
          <p:cNvSpPr/>
          <p:nvPr/>
        </p:nvSpPr>
        <p:spPr>
          <a:xfrm flipH="1" rot="-1954993">
            <a:off x="7814599" y="1059138"/>
            <a:ext cx="185024" cy="206075"/>
          </a:xfrm>
          <a:custGeom>
            <a:rect b="b" l="l" r="r" t="t"/>
            <a:pathLst>
              <a:path extrusionOk="0" h="373" w="335">
                <a:moveTo>
                  <a:pt x="66" y="33"/>
                </a:moveTo>
                <a:cubicBezTo>
                  <a:pt x="91" y="57"/>
                  <a:pt x="115" y="84"/>
                  <a:pt x="137" y="111"/>
                </a:cubicBezTo>
                <a:cubicBezTo>
                  <a:pt x="161" y="141"/>
                  <a:pt x="185" y="172"/>
                  <a:pt x="205" y="206"/>
                </a:cubicBezTo>
                <a:cubicBezTo>
                  <a:pt x="221" y="231"/>
                  <a:pt x="237" y="258"/>
                  <a:pt x="248" y="285"/>
                </a:cubicBezTo>
                <a:cubicBezTo>
                  <a:pt x="216" y="232"/>
                  <a:pt x="178" y="182"/>
                  <a:pt x="137" y="134"/>
                </a:cubicBezTo>
                <a:cubicBezTo>
                  <a:pt x="100" y="90"/>
                  <a:pt x="60" y="49"/>
                  <a:pt x="18" y="10"/>
                </a:cubicBezTo>
                <a:cubicBezTo>
                  <a:pt x="12" y="41"/>
                  <a:pt x="0" y="152"/>
                  <a:pt x="72" y="251"/>
                </a:cubicBezTo>
                <a:cubicBezTo>
                  <a:pt x="161" y="373"/>
                  <a:pt x="317" y="360"/>
                  <a:pt x="317" y="360"/>
                </a:cubicBezTo>
                <a:cubicBezTo>
                  <a:pt x="294" y="298"/>
                  <a:pt x="335" y="192"/>
                  <a:pt x="255" y="89"/>
                </a:cubicBezTo>
                <a:cubicBezTo>
                  <a:pt x="189" y="3"/>
                  <a:pt x="69" y="0"/>
                  <a:pt x="31" y="1"/>
                </a:cubicBezTo>
                <a:cubicBezTo>
                  <a:pt x="43" y="11"/>
                  <a:pt x="54" y="22"/>
                  <a:pt x="66" y="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9"/>
          <p:cNvGrpSpPr/>
          <p:nvPr/>
        </p:nvGrpSpPr>
        <p:grpSpPr>
          <a:xfrm>
            <a:off x="6842200" y="-52304"/>
            <a:ext cx="2966743" cy="2624058"/>
            <a:chOff x="6842200" y="-52304"/>
            <a:chExt cx="2966743" cy="2624058"/>
          </a:xfrm>
        </p:grpSpPr>
        <p:grpSp>
          <p:nvGrpSpPr>
            <p:cNvPr id="542" name="Google Shape;542;p9"/>
            <p:cNvGrpSpPr/>
            <p:nvPr/>
          </p:nvGrpSpPr>
          <p:grpSpPr>
            <a:xfrm rot="-1853345">
              <a:off x="8438226" y="830623"/>
              <a:ext cx="1036720" cy="1587607"/>
              <a:chOff x="3410214" y="2158650"/>
              <a:chExt cx="1036675" cy="1587538"/>
            </a:xfrm>
          </p:grpSpPr>
          <p:sp>
            <p:nvSpPr>
              <p:cNvPr id="543" name="Google Shape;543;p9"/>
              <p:cNvSpPr/>
              <p:nvPr/>
            </p:nvSpPr>
            <p:spPr>
              <a:xfrm>
                <a:off x="3456250" y="2536475"/>
                <a:ext cx="930275" cy="131763"/>
              </a:xfrm>
              <a:custGeom>
                <a:rect b="b" l="l" r="r" t="t"/>
                <a:pathLst>
                  <a:path extrusionOk="0" h="83" w="586">
                    <a:moveTo>
                      <a:pt x="557" y="83"/>
                    </a:moveTo>
                    <a:lnTo>
                      <a:pt x="38" y="83"/>
                    </a:lnTo>
                    <a:lnTo>
                      <a:pt x="0" y="0"/>
                    </a:lnTo>
                    <a:lnTo>
                      <a:pt x="586" y="0"/>
                    </a:lnTo>
                    <a:lnTo>
                      <a:pt x="557" y="8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3494350" y="2463450"/>
                <a:ext cx="858838" cy="1233488"/>
              </a:xfrm>
              <a:custGeom>
                <a:rect b="b" l="l" r="r" t="t"/>
                <a:pathLst>
                  <a:path extrusionOk="0" h="777" w="541">
                    <a:moveTo>
                      <a:pt x="512" y="777"/>
                    </a:moveTo>
                    <a:lnTo>
                      <a:pt x="118" y="777"/>
                    </a:lnTo>
                    <a:lnTo>
                      <a:pt x="0" y="0"/>
                    </a:lnTo>
                    <a:lnTo>
                      <a:pt x="541" y="0"/>
                    </a:lnTo>
                    <a:lnTo>
                      <a:pt x="512" y="77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4175389" y="3474688"/>
                <a:ext cx="271500" cy="271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4235714" y="3535013"/>
                <a:ext cx="150900" cy="15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3764226" y="3595338"/>
                <a:ext cx="204788" cy="150813"/>
              </a:xfrm>
              <a:custGeom>
                <a:rect b="b" l="l" r="r" t="t"/>
                <a:pathLst>
                  <a:path extrusionOk="0" h="95" w="129">
                    <a:moveTo>
                      <a:pt x="129" y="95"/>
                    </a:moveTo>
                    <a:lnTo>
                      <a:pt x="0" y="95"/>
                    </a:lnTo>
                    <a:lnTo>
                      <a:pt x="0" y="10"/>
                    </a:lnTo>
                    <a:lnTo>
                      <a:pt x="129" y="0"/>
                    </a:lnTo>
                    <a:lnTo>
                      <a:pt x="129" y="9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3757876" y="2536475"/>
                <a:ext cx="30300" cy="142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4059501" y="2536475"/>
                <a:ext cx="28500" cy="142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9"/>
              <p:cNvSpPr/>
              <p:nvPr/>
            </p:nvSpPr>
            <p:spPr>
              <a:xfrm>
                <a:off x="3818200" y="2739675"/>
                <a:ext cx="165100" cy="142875"/>
              </a:xfrm>
              <a:custGeom>
                <a:rect b="b" l="l" r="r" t="t"/>
                <a:pathLst>
                  <a:path extrusionOk="0" h="38" w="44">
                    <a:moveTo>
                      <a:pt x="44" y="0"/>
                    </a:moveTo>
                    <a:cubicBezTo>
                      <a:pt x="22" y="38"/>
                      <a:pt x="22" y="38"/>
                      <a:pt x="22" y="38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4" y="2"/>
                      <a:pt x="16" y="0"/>
                      <a:pt x="19" y="0"/>
                    </a:cubicBezTo>
                    <a:cubicBezTo>
                      <a:pt x="22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9"/>
              <p:cNvSpPr/>
              <p:nvPr/>
            </p:nvSpPr>
            <p:spPr>
              <a:xfrm>
                <a:off x="3870589" y="2734913"/>
                <a:ext cx="214313" cy="136525"/>
              </a:xfrm>
              <a:custGeom>
                <a:rect b="b" l="l" r="r" t="t"/>
                <a:pathLst>
                  <a:path extrusionOk="0" h="36" w="57">
                    <a:moveTo>
                      <a:pt x="46" y="19"/>
                    </a:moveTo>
                    <a:cubicBezTo>
                      <a:pt x="45" y="16"/>
                      <a:pt x="40" y="8"/>
                      <a:pt x="38" y="5"/>
                    </a:cubicBezTo>
                    <a:cubicBezTo>
                      <a:pt x="36" y="1"/>
                      <a:pt x="34" y="1"/>
                      <a:pt x="30" y="1"/>
                    </a:cubicBezTo>
                    <a:cubicBezTo>
                      <a:pt x="30" y="1"/>
                      <a:pt x="9" y="1"/>
                      <a:pt x="5" y="1"/>
                    </a:cubicBezTo>
                    <a:cubicBezTo>
                      <a:pt x="2" y="1"/>
                      <a:pt x="0" y="3"/>
                      <a:pt x="0" y="3"/>
                    </a:cubicBezTo>
                    <a:cubicBezTo>
                      <a:pt x="2" y="1"/>
                      <a:pt x="9" y="0"/>
                      <a:pt x="12" y="5"/>
                    </a:cubicBezTo>
                    <a:cubicBezTo>
                      <a:pt x="14" y="8"/>
                      <a:pt x="25" y="29"/>
                      <a:pt x="26" y="30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57" y="13"/>
                      <a:pt x="57" y="13"/>
                      <a:pt x="57" y="13"/>
                    </a:cubicBezTo>
                    <a:lnTo>
                      <a:pt x="46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9"/>
              <p:cNvSpPr/>
              <p:nvPr/>
            </p:nvSpPr>
            <p:spPr>
              <a:xfrm>
                <a:off x="3994414" y="2863500"/>
                <a:ext cx="139700" cy="192088"/>
              </a:xfrm>
              <a:custGeom>
                <a:rect b="b" l="l" r="r" t="t"/>
                <a:pathLst>
                  <a:path extrusionOk="0" h="51" w="37">
                    <a:moveTo>
                      <a:pt x="23" y="51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36" y="24"/>
                      <a:pt x="37" y="28"/>
                      <a:pt x="35" y="30"/>
                    </a:cubicBezTo>
                    <a:cubicBezTo>
                      <a:pt x="34" y="32"/>
                      <a:pt x="23" y="51"/>
                      <a:pt x="23" y="51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3942026" y="2946050"/>
                <a:ext cx="192088" cy="177800"/>
              </a:xfrm>
              <a:custGeom>
                <a:rect b="b" l="l" r="r" t="t"/>
                <a:pathLst>
                  <a:path extrusionOk="0" h="47" w="51">
                    <a:moveTo>
                      <a:pt x="13" y="35"/>
                    </a:moveTo>
                    <a:cubicBezTo>
                      <a:pt x="16" y="35"/>
                      <a:pt x="26" y="35"/>
                      <a:pt x="29" y="35"/>
                    </a:cubicBezTo>
                    <a:cubicBezTo>
                      <a:pt x="34" y="35"/>
                      <a:pt x="35" y="33"/>
                      <a:pt x="37" y="29"/>
                    </a:cubicBezTo>
                    <a:cubicBezTo>
                      <a:pt x="37" y="29"/>
                      <a:pt x="47" y="11"/>
                      <a:pt x="49" y="8"/>
                    </a:cubicBezTo>
                    <a:cubicBezTo>
                      <a:pt x="51" y="5"/>
                      <a:pt x="50" y="3"/>
                      <a:pt x="50" y="3"/>
                    </a:cubicBezTo>
                    <a:cubicBezTo>
                      <a:pt x="50" y="5"/>
                      <a:pt x="48" y="11"/>
                      <a:pt x="42" y="11"/>
                    </a:cubicBezTo>
                    <a:cubicBezTo>
                      <a:pt x="38" y="12"/>
                      <a:pt x="15" y="12"/>
                      <a:pt x="13" y="1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3" y="47"/>
                      <a:pt x="13" y="47"/>
                      <a:pt x="13" y="47"/>
                    </a:cubicBezTo>
                    <a:lnTo>
                      <a:pt x="13" y="3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3757875" y="2992088"/>
                <a:ext cx="165100" cy="98425"/>
              </a:xfrm>
              <a:custGeom>
                <a:rect b="b" l="l" r="r" t="t"/>
                <a:pathLst>
                  <a:path extrusionOk="0" h="26" w="44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7" y="26"/>
                      <a:pt x="14" y="24"/>
                      <a:pt x="12" y="22"/>
                    </a:cubicBezTo>
                    <a:cubicBezTo>
                      <a:pt x="11" y="1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alpha val="3924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3746764" y="2882550"/>
                <a:ext cx="153988" cy="203200"/>
              </a:xfrm>
              <a:custGeom>
                <a:rect b="b" l="l" r="r" t="t"/>
                <a:pathLst>
                  <a:path extrusionOk="0" h="54" w="41">
                    <a:moveTo>
                      <a:pt x="10" y="6"/>
                    </a:moveTo>
                    <a:cubicBezTo>
                      <a:pt x="9" y="8"/>
                      <a:pt x="4" y="17"/>
                      <a:pt x="2" y="20"/>
                    </a:cubicBezTo>
                    <a:cubicBezTo>
                      <a:pt x="0" y="24"/>
                      <a:pt x="1" y="25"/>
                      <a:pt x="3" y="29"/>
                    </a:cubicBezTo>
                    <a:cubicBezTo>
                      <a:pt x="3" y="29"/>
                      <a:pt x="14" y="48"/>
                      <a:pt x="15" y="51"/>
                    </a:cubicBezTo>
                    <a:cubicBezTo>
                      <a:pt x="17" y="54"/>
                      <a:pt x="19" y="54"/>
                      <a:pt x="19" y="54"/>
                    </a:cubicBezTo>
                    <a:cubicBezTo>
                      <a:pt x="17" y="53"/>
                      <a:pt x="13" y="48"/>
                      <a:pt x="16" y="43"/>
                    </a:cubicBezTo>
                    <a:cubicBezTo>
                      <a:pt x="18" y="40"/>
                      <a:pt x="30" y="19"/>
                      <a:pt x="31" y="18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3494350" y="2158650"/>
                <a:ext cx="858838" cy="211138"/>
              </a:xfrm>
              <a:custGeom>
                <a:rect b="b" l="l" r="r" t="t"/>
                <a:pathLst>
                  <a:path extrusionOk="0" h="133" w="541">
                    <a:moveTo>
                      <a:pt x="541" y="133"/>
                    </a:moveTo>
                    <a:lnTo>
                      <a:pt x="0" y="133"/>
                    </a:lnTo>
                    <a:lnTo>
                      <a:pt x="28" y="0"/>
                    </a:lnTo>
                    <a:lnTo>
                      <a:pt x="512" y="0"/>
                    </a:lnTo>
                    <a:lnTo>
                      <a:pt x="541" y="13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3410214" y="2325338"/>
                <a:ext cx="1020900" cy="211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9"/>
            <p:cNvGrpSpPr/>
            <p:nvPr/>
          </p:nvGrpSpPr>
          <p:grpSpPr>
            <a:xfrm>
              <a:off x="7311475" y="-52304"/>
              <a:ext cx="533518" cy="371512"/>
              <a:chOff x="6434488" y="648488"/>
              <a:chExt cx="998537" cy="695325"/>
            </a:xfrm>
          </p:grpSpPr>
          <p:sp>
            <p:nvSpPr>
              <p:cNvPr id="559" name="Google Shape;559;p9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9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9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" name="Google Shape;564;p9"/>
            <p:cNvGrpSpPr/>
            <p:nvPr/>
          </p:nvGrpSpPr>
          <p:grpSpPr>
            <a:xfrm rot="-8100000">
              <a:off x="7811076" y="442974"/>
              <a:ext cx="375066" cy="261175"/>
              <a:chOff x="6434488" y="648488"/>
              <a:chExt cx="998537" cy="695325"/>
            </a:xfrm>
          </p:grpSpPr>
          <p:sp>
            <p:nvSpPr>
              <p:cNvPr id="565" name="Google Shape;565;p9"/>
              <p:cNvSpPr/>
              <p:nvPr/>
            </p:nvSpPr>
            <p:spPr>
              <a:xfrm>
                <a:off x="6434488" y="648488"/>
                <a:ext cx="969962" cy="693738"/>
              </a:xfrm>
              <a:custGeom>
                <a:rect b="b" l="l" r="r" t="t"/>
                <a:pathLst>
                  <a:path extrusionOk="0" h="375" w="525">
                    <a:moveTo>
                      <a:pt x="432" y="369"/>
                    </a:moveTo>
                    <a:cubicBezTo>
                      <a:pt x="448" y="366"/>
                      <a:pt x="461" y="372"/>
                      <a:pt x="461" y="372"/>
                    </a:cubicBezTo>
                    <a:cubicBezTo>
                      <a:pt x="493" y="256"/>
                      <a:pt x="493" y="256"/>
                      <a:pt x="493" y="256"/>
                    </a:cubicBezTo>
                    <a:cubicBezTo>
                      <a:pt x="525" y="141"/>
                      <a:pt x="525" y="141"/>
                      <a:pt x="525" y="141"/>
                    </a:cubicBezTo>
                    <a:cubicBezTo>
                      <a:pt x="525" y="141"/>
                      <a:pt x="512" y="139"/>
                      <a:pt x="500" y="129"/>
                    </a:cubicBezTo>
                    <a:cubicBezTo>
                      <a:pt x="488" y="118"/>
                      <a:pt x="479" y="109"/>
                      <a:pt x="463" y="105"/>
                    </a:cubicBezTo>
                    <a:cubicBezTo>
                      <a:pt x="447" y="102"/>
                      <a:pt x="129" y="12"/>
                      <a:pt x="108" y="6"/>
                    </a:cubicBezTo>
                    <a:cubicBezTo>
                      <a:pt x="87" y="0"/>
                      <a:pt x="80" y="7"/>
                      <a:pt x="74" y="15"/>
                    </a:cubicBezTo>
                    <a:cubicBezTo>
                      <a:pt x="67" y="22"/>
                      <a:pt x="41" y="51"/>
                      <a:pt x="21" y="124"/>
                    </a:cubicBezTo>
                    <a:cubicBezTo>
                      <a:pt x="0" y="197"/>
                      <a:pt x="8" y="235"/>
                      <a:pt x="9" y="245"/>
                    </a:cubicBezTo>
                    <a:cubicBezTo>
                      <a:pt x="11" y="255"/>
                      <a:pt x="13" y="265"/>
                      <a:pt x="34" y="270"/>
                    </a:cubicBezTo>
                    <a:cubicBezTo>
                      <a:pt x="55" y="276"/>
                      <a:pt x="373" y="364"/>
                      <a:pt x="389" y="370"/>
                    </a:cubicBezTo>
                    <a:cubicBezTo>
                      <a:pt x="404" y="375"/>
                      <a:pt x="416" y="372"/>
                      <a:pt x="432" y="3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9"/>
              <p:cNvSpPr/>
              <p:nvPr/>
            </p:nvSpPr>
            <p:spPr>
              <a:xfrm>
                <a:off x="7258400" y="900900"/>
                <a:ext cx="174625" cy="442913"/>
              </a:xfrm>
              <a:custGeom>
                <a:rect b="b" l="l" r="r" t="t"/>
                <a:pathLst>
                  <a:path extrusionOk="0" h="239" w="94">
                    <a:moveTo>
                      <a:pt x="15" y="235"/>
                    </a:moveTo>
                    <a:cubicBezTo>
                      <a:pt x="0" y="230"/>
                      <a:pt x="2" y="176"/>
                      <a:pt x="20" y="112"/>
                    </a:cubicBezTo>
                    <a:cubicBezTo>
                      <a:pt x="38" y="48"/>
                      <a:pt x="64" y="0"/>
                      <a:pt x="79" y="4"/>
                    </a:cubicBezTo>
                    <a:cubicBezTo>
                      <a:pt x="94" y="8"/>
                      <a:pt x="92" y="63"/>
                      <a:pt x="74" y="127"/>
                    </a:cubicBezTo>
                    <a:cubicBezTo>
                      <a:pt x="56" y="191"/>
                      <a:pt x="29" y="239"/>
                      <a:pt x="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7264750" y="918363"/>
                <a:ext cx="155575" cy="406400"/>
              </a:xfrm>
              <a:custGeom>
                <a:rect b="b" l="l" r="r" t="t"/>
                <a:pathLst>
                  <a:path extrusionOk="0" h="220" w="84">
                    <a:moveTo>
                      <a:pt x="12" y="216"/>
                    </a:moveTo>
                    <a:cubicBezTo>
                      <a:pt x="0" y="213"/>
                      <a:pt x="4" y="162"/>
                      <a:pt x="20" y="104"/>
                    </a:cubicBezTo>
                    <a:cubicBezTo>
                      <a:pt x="37" y="45"/>
                      <a:pt x="60" y="0"/>
                      <a:pt x="72" y="4"/>
                    </a:cubicBezTo>
                    <a:cubicBezTo>
                      <a:pt x="84" y="7"/>
                      <a:pt x="81" y="57"/>
                      <a:pt x="64" y="116"/>
                    </a:cubicBezTo>
                    <a:cubicBezTo>
                      <a:pt x="48" y="175"/>
                      <a:pt x="24" y="220"/>
                      <a:pt x="12" y="2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7347300" y="939000"/>
                <a:ext cx="53975" cy="139700"/>
              </a:xfrm>
              <a:custGeom>
                <a:rect b="b" l="l" r="r" t="t"/>
                <a:pathLst>
                  <a:path extrusionOk="0" h="76" w="29">
                    <a:moveTo>
                      <a:pt x="28" y="16"/>
                    </a:moveTo>
                    <a:cubicBezTo>
                      <a:pt x="29" y="9"/>
                      <a:pt x="23" y="0"/>
                      <a:pt x="21" y="3"/>
                    </a:cubicBezTo>
                    <a:cubicBezTo>
                      <a:pt x="18" y="6"/>
                      <a:pt x="2" y="64"/>
                      <a:pt x="1" y="70"/>
                    </a:cubicBezTo>
                    <a:cubicBezTo>
                      <a:pt x="0" y="76"/>
                      <a:pt x="7" y="75"/>
                      <a:pt x="9" y="69"/>
                    </a:cubicBezTo>
                    <a:cubicBezTo>
                      <a:pt x="12" y="63"/>
                      <a:pt x="27" y="26"/>
                      <a:pt x="28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9"/>
              <p:cNvSpPr/>
              <p:nvPr/>
            </p:nvSpPr>
            <p:spPr>
              <a:xfrm>
                <a:off x="6593238" y="707225"/>
                <a:ext cx="658813" cy="234950"/>
              </a:xfrm>
              <a:custGeom>
                <a:rect b="b" l="l" r="r" t="t"/>
                <a:pathLst>
                  <a:path extrusionOk="0" h="127" w="356">
                    <a:moveTo>
                      <a:pt x="14" y="35"/>
                    </a:moveTo>
                    <a:cubicBezTo>
                      <a:pt x="5" y="32"/>
                      <a:pt x="0" y="2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5" y="5"/>
                      <a:pt x="14" y="0"/>
                      <a:pt x="23" y="2"/>
                    </a:cubicBezTo>
                    <a:cubicBezTo>
                      <a:pt x="342" y="91"/>
                      <a:pt x="342" y="91"/>
                      <a:pt x="342" y="91"/>
                    </a:cubicBezTo>
                    <a:cubicBezTo>
                      <a:pt x="351" y="94"/>
                      <a:pt x="356" y="103"/>
                      <a:pt x="353" y="112"/>
                    </a:cubicBezTo>
                    <a:cubicBezTo>
                      <a:pt x="353" y="112"/>
                      <a:pt x="353" y="112"/>
                      <a:pt x="353" y="112"/>
                    </a:cubicBezTo>
                    <a:cubicBezTo>
                      <a:pt x="351" y="121"/>
                      <a:pt x="341" y="127"/>
                      <a:pt x="332" y="124"/>
                    </a:cubicBezTo>
                    <a:lnTo>
                      <a:pt x="14" y="3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9"/>
            <p:cNvGrpSpPr/>
            <p:nvPr/>
          </p:nvGrpSpPr>
          <p:grpSpPr>
            <a:xfrm>
              <a:off x="6842200" y="389853"/>
              <a:ext cx="593462" cy="817305"/>
              <a:chOff x="514020" y="2281230"/>
              <a:chExt cx="806334" cy="1110469"/>
            </a:xfrm>
          </p:grpSpPr>
          <p:sp>
            <p:nvSpPr>
              <p:cNvPr id="571" name="Google Shape;571;p9"/>
              <p:cNvSpPr/>
              <p:nvPr/>
            </p:nvSpPr>
            <p:spPr>
              <a:xfrm>
                <a:off x="891373" y="2461459"/>
                <a:ext cx="381108" cy="269404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5"/>
                      <a:pt x="3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2"/>
                      <a:pt x="349" y="190"/>
                      <a:pt x="345" y="196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849132" y="2530922"/>
                <a:ext cx="382047" cy="269404"/>
              </a:xfrm>
              <a:custGeom>
                <a:rect b="b" l="l" r="r" t="t"/>
                <a:pathLst>
                  <a:path extrusionOk="0" h="246" w="349">
                    <a:moveTo>
                      <a:pt x="321" y="238"/>
                    </a:moveTo>
                    <a:cubicBezTo>
                      <a:pt x="317" y="244"/>
                      <a:pt x="309" y="246"/>
                      <a:pt x="303" y="24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4"/>
                      <a:pt x="0" y="56"/>
                      <a:pt x="4" y="5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3"/>
                      <a:pt x="349" y="191"/>
                      <a:pt x="345" y="197"/>
                    </a:cubicBezTo>
                    <a:lnTo>
                      <a:pt x="321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807830" y="2601323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1" y="237"/>
                    </a:moveTo>
                    <a:cubicBezTo>
                      <a:pt x="317" y="244"/>
                      <a:pt x="310" y="246"/>
                      <a:pt x="303" y="242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" y="63"/>
                      <a:pt x="0" y="55"/>
                      <a:pt x="4" y="4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2"/>
                      <a:pt x="40" y="0"/>
                      <a:pt x="46" y="3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2"/>
                      <a:pt x="349" y="190"/>
                      <a:pt x="346" y="196"/>
                    </a:cubicBezTo>
                    <a:lnTo>
                      <a:pt x="321" y="23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767466" y="2669848"/>
                <a:ext cx="382047" cy="269404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6"/>
                      <a:pt x="3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39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3"/>
                      <a:pt x="349" y="190"/>
                      <a:pt x="345" y="197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627601" y="2905458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0" y="238"/>
                    </a:moveTo>
                    <a:cubicBezTo>
                      <a:pt x="317" y="244"/>
                      <a:pt x="309" y="246"/>
                      <a:pt x="303" y="243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4"/>
                      <a:pt x="0" y="56"/>
                      <a:pt x="3" y="5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0" y="179"/>
                      <a:pt x="340" y="179"/>
                      <a:pt x="340" y="179"/>
                    </a:cubicBezTo>
                    <a:cubicBezTo>
                      <a:pt x="347" y="183"/>
                      <a:pt x="349" y="191"/>
                      <a:pt x="345" y="197"/>
                    </a:cubicBezTo>
                    <a:lnTo>
                      <a:pt x="320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586299" y="2974921"/>
                <a:ext cx="381108" cy="269404"/>
              </a:xfrm>
              <a:custGeom>
                <a:rect b="b" l="l" r="r" t="t"/>
                <a:pathLst>
                  <a:path extrusionOk="0" h="246" w="349">
                    <a:moveTo>
                      <a:pt x="321" y="237"/>
                    </a:moveTo>
                    <a:cubicBezTo>
                      <a:pt x="317" y="244"/>
                      <a:pt x="309" y="246"/>
                      <a:pt x="303" y="242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2" y="63"/>
                      <a:pt x="0" y="55"/>
                      <a:pt x="4" y="4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2"/>
                      <a:pt x="40" y="0"/>
                      <a:pt x="46" y="3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2"/>
                      <a:pt x="349" y="190"/>
                      <a:pt x="345" y="196"/>
                    </a:cubicBezTo>
                    <a:lnTo>
                      <a:pt x="321" y="23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544058" y="3044384"/>
                <a:ext cx="382047" cy="268465"/>
              </a:xfrm>
              <a:custGeom>
                <a:rect b="b" l="l" r="r" t="t"/>
                <a:pathLst>
                  <a:path extrusionOk="0" h="246" w="349">
                    <a:moveTo>
                      <a:pt x="321" y="238"/>
                    </a:moveTo>
                    <a:cubicBezTo>
                      <a:pt x="317" y="244"/>
                      <a:pt x="310" y="246"/>
                      <a:pt x="303" y="242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2" y="63"/>
                      <a:pt x="0" y="56"/>
                      <a:pt x="4" y="4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2" y="2"/>
                      <a:pt x="40" y="0"/>
                      <a:pt x="46" y="4"/>
                    </a:cubicBezTo>
                    <a:cubicBezTo>
                      <a:pt x="341" y="179"/>
                      <a:pt x="341" y="179"/>
                      <a:pt x="341" y="179"/>
                    </a:cubicBezTo>
                    <a:cubicBezTo>
                      <a:pt x="347" y="183"/>
                      <a:pt x="349" y="190"/>
                      <a:pt x="346" y="197"/>
                    </a:cubicBezTo>
                    <a:lnTo>
                      <a:pt x="321" y="2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668904" y="2738372"/>
                <a:ext cx="438368" cy="367028"/>
              </a:xfrm>
              <a:custGeom>
                <a:rect b="b" l="l" r="r" t="t"/>
                <a:pathLst>
                  <a:path extrusionOk="0" h="335" w="401">
                    <a:moveTo>
                      <a:pt x="320" y="327"/>
                    </a:moveTo>
                    <a:cubicBezTo>
                      <a:pt x="316" y="333"/>
                      <a:pt x="309" y="335"/>
                      <a:pt x="302" y="331"/>
                    </a:cubicBezTo>
                    <a:cubicBezTo>
                      <a:pt x="8" y="156"/>
                      <a:pt x="8" y="156"/>
                      <a:pt x="8" y="156"/>
                    </a:cubicBezTo>
                    <a:cubicBezTo>
                      <a:pt x="2" y="152"/>
                      <a:pt x="0" y="144"/>
                      <a:pt x="3" y="138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4" y="2"/>
                      <a:pt x="92" y="0"/>
                      <a:pt x="98" y="4"/>
                    </a:cubicBezTo>
                    <a:cubicBezTo>
                      <a:pt x="393" y="179"/>
                      <a:pt x="393" y="179"/>
                      <a:pt x="393" y="179"/>
                    </a:cubicBezTo>
                    <a:cubicBezTo>
                      <a:pt x="399" y="183"/>
                      <a:pt x="401" y="191"/>
                      <a:pt x="397" y="197"/>
                    </a:cubicBezTo>
                    <a:lnTo>
                      <a:pt x="320" y="3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932675" y="2283108"/>
                <a:ext cx="387679" cy="375475"/>
              </a:xfrm>
              <a:custGeom>
                <a:rect b="b" l="l" r="r" t="t"/>
                <a:pathLst>
                  <a:path extrusionOk="0" h="343" w="354">
                    <a:moveTo>
                      <a:pt x="293" y="122"/>
                    </a:moveTo>
                    <a:cubicBezTo>
                      <a:pt x="334" y="52"/>
                      <a:pt x="334" y="52"/>
                      <a:pt x="334" y="52"/>
                    </a:cubicBezTo>
                    <a:cubicBezTo>
                      <a:pt x="291" y="26"/>
                      <a:pt x="291" y="26"/>
                      <a:pt x="291" y="26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06" y="70"/>
                      <a:pt x="206" y="70"/>
                      <a:pt x="206" y="70"/>
                    </a:cubicBezTo>
                    <a:cubicBezTo>
                      <a:pt x="96" y="60"/>
                      <a:pt x="12" y="132"/>
                      <a:pt x="6" y="144"/>
                    </a:cubicBezTo>
                    <a:cubicBezTo>
                      <a:pt x="0" y="155"/>
                      <a:pt x="12" y="169"/>
                      <a:pt x="12" y="169"/>
                    </a:cubicBezTo>
                    <a:cubicBezTo>
                      <a:pt x="155" y="254"/>
                      <a:pt x="155" y="254"/>
                      <a:pt x="155" y="254"/>
                    </a:cubicBezTo>
                    <a:cubicBezTo>
                      <a:pt x="298" y="339"/>
                      <a:pt x="298" y="339"/>
                      <a:pt x="298" y="339"/>
                    </a:cubicBezTo>
                    <a:cubicBezTo>
                      <a:pt x="298" y="339"/>
                      <a:pt x="316" y="343"/>
                      <a:pt x="323" y="332"/>
                    </a:cubicBezTo>
                    <a:cubicBezTo>
                      <a:pt x="330" y="322"/>
                      <a:pt x="354" y="213"/>
                      <a:pt x="293" y="1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9"/>
              <p:cNvSpPr/>
              <p:nvPr/>
            </p:nvSpPr>
            <p:spPr>
              <a:xfrm>
                <a:off x="514020" y="3112909"/>
                <a:ext cx="371720" cy="278791"/>
              </a:xfrm>
              <a:custGeom>
                <a:rect b="b" l="l" r="r" t="t"/>
                <a:pathLst>
                  <a:path extrusionOk="0" h="255" w="340">
                    <a:moveTo>
                      <a:pt x="338" y="201"/>
                    </a:moveTo>
                    <a:cubicBezTo>
                      <a:pt x="340" y="195"/>
                      <a:pt x="338" y="183"/>
                      <a:pt x="335" y="182"/>
                    </a:cubicBezTo>
                    <a:cubicBezTo>
                      <a:pt x="332" y="180"/>
                      <a:pt x="184" y="92"/>
                      <a:pt x="184" y="92"/>
                    </a:cubicBezTo>
                    <a:cubicBezTo>
                      <a:pt x="184" y="92"/>
                      <a:pt x="36" y="4"/>
                      <a:pt x="33" y="2"/>
                    </a:cubicBezTo>
                    <a:cubicBezTo>
                      <a:pt x="30" y="0"/>
                      <a:pt x="19" y="4"/>
                      <a:pt x="14" y="9"/>
                    </a:cubicBezTo>
                    <a:cubicBezTo>
                      <a:pt x="9" y="14"/>
                      <a:pt x="0" y="46"/>
                      <a:pt x="3" y="72"/>
                    </a:cubicBezTo>
                    <a:cubicBezTo>
                      <a:pt x="7" y="98"/>
                      <a:pt x="18" y="128"/>
                      <a:pt x="40" y="141"/>
                    </a:cubicBezTo>
                    <a:cubicBezTo>
                      <a:pt x="62" y="154"/>
                      <a:pt x="125" y="191"/>
                      <a:pt x="125" y="191"/>
                    </a:cubicBezTo>
                    <a:cubicBezTo>
                      <a:pt x="125" y="191"/>
                      <a:pt x="187" y="228"/>
                      <a:pt x="210" y="242"/>
                    </a:cubicBezTo>
                    <a:cubicBezTo>
                      <a:pt x="232" y="255"/>
                      <a:pt x="263" y="251"/>
                      <a:pt x="288" y="241"/>
                    </a:cubicBezTo>
                    <a:cubicBezTo>
                      <a:pt x="312" y="232"/>
                      <a:pt x="336" y="208"/>
                      <a:pt x="338" y="2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9"/>
              <p:cNvSpPr/>
              <p:nvPr/>
            </p:nvSpPr>
            <p:spPr>
              <a:xfrm>
                <a:off x="1202079" y="2281230"/>
                <a:ext cx="98563" cy="61015"/>
              </a:xfrm>
              <a:custGeom>
                <a:rect b="b" l="l" r="r" t="t"/>
                <a:pathLst>
                  <a:path extrusionOk="0" h="56" w="90">
                    <a:moveTo>
                      <a:pt x="88" y="54"/>
                    </a:moveTo>
                    <a:cubicBezTo>
                      <a:pt x="87" y="56"/>
                      <a:pt x="66" y="47"/>
                      <a:pt x="42" y="32"/>
                    </a:cubicBezTo>
                    <a:cubicBezTo>
                      <a:pt x="18" y="18"/>
                      <a:pt x="0" y="5"/>
                      <a:pt x="1" y="2"/>
                    </a:cubicBezTo>
                    <a:cubicBezTo>
                      <a:pt x="3" y="0"/>
                      <a:pt x="23" y="9"/>
                      <a:pt x="47" y="23"/>
                    </a:cubicBezTo>
                    <a:cubicBezTo>
                      <a:pt x="71" y="38"/>
                      <a:pt x="90" y="51"/>
                      <a:pt x="88" y="5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1177673" y="2309391"/>
                <a:ext cx="107949" cy="71340"/>
              </a:xfrm>
              <a:custGeom>
                <a:rect b="b" l="l" r="r" t="t"/>
                <a:pathLst>
                  <a:path extrusionOk="0" h="65" w="99">
                    <a:moveTo>
                      <a:pt x="97" y="61"/>
                    </a:moveTo>
                    <a:cubicBezTo>
                      <a:pt x="95" y="64"/>
                      <a:pt x="91" y="65"/>
                      <a:pt x="88" y="6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2"/>
                      <a:pt x="0" y="7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1"/>
                      <a:pt x="8" y="0"/>
                      <a:pt x="11" y="2"/>
                    </a:cubicBezTo>
                    <a:cubicBezTo>
                      <a:pt x="95" y="52"/>
                      <a:pt x="95" y="52"/>
                      <a:pt x="95" y="52"/>
                    </a:cubicBezTo>
                    <a:cubicBezTo>
                      <a:pt x="98" y="54"/>
                      <a:pt x="99" y="58"/>
                      <a:pt x="97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1161716" y="2335674"/>
                <a:ext cx="108888" cy="72279"/>
              </a:xfrm>
              <a:custGeom>
                <a:rect b="b" l="l" r="r" t="t"/>
                <a:pathLst>
                  <a:path extrusionOk="0" h="66" w="100">
                    <a:moveTo>
                      <a:pt x="98" y="61"/>
                    </a:moveTo>
                    <a:cubicBezTo>
                      <a:pt x="96" y="65"/>
                      <a:pt x="92" y="66"/>
                      <a:pt x="89" y="6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1"/>
                      <a:pt x="8" y="0"/>
                      <a:pt x="12" y="2"/>
                    </a:cubicBezTo>
                    <a:cubicBezTo>
                      <a:pt x="96" y="52"/>
                      <a:pt x="96" y="52"/>
                      <a:pt x="96" y="52"/>
                    </a:cubicBezTo>
                    <a:cubicBezTo>
                      <a:pt x="99" y="54"/>
                      <a:pt x="100" y="58"/>
                      <a:pt x="98" y="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84" name="Google Shape;584;p9"/>
              <p:cNvCxnSpPr/>
              <p:nvPr/>
            </p:nvCxnSpPr>
            <p:spPr>
              <a:xfrm>
                <a:off x="899821" y="2535615"/>
                <a:ext cx="3228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9"/>
              <p:cNvCxnSpPr/>
              <p:nvPr/>
            </p:nvCxnSpPr>
            <p:spPr>
              <a:xfrm>
                <a:off x="818155" y="2674541"/>
                <a:ext cx="3210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86" name="Google Shape;586;p9"/>
              <p:cNvSpPr/>
              <p:nvPr/>
            </p:nvSpPr>
            <p:spPr>
              <a:xfrm>
                <a:off x="945817" y="2468029"/>
                <a:ext cx="312584" cy="186799"/>
              </a:xfrm>
              <a:custGeom>
                <a:rect b="b" l="l" r="r" t="t"/>
                <a:pathLst>
                  <a:path extrusionOk="0" h="199" w="333">
                    <a:moveTo>
                      <a:pt x="0" y="0"/>
                    </a:moveTo>
                    <a:lnTo>
                      <a:pt x="167" y="100"/>
                    </a:lnTo>
                    <a:lnTo>
                      <a:pt x="333" y="199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87" name="Google Shape;587;p9"/>
              <p:cNvCxnSpPr/>
              <p:nvPr/>
            </p:nvCxnSpPr>
            <p:spPr>
              <a:xfrm>
                <a:off x="858519" y="2604139"/>
                <a:ext cx="322800" cy="1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9"/>
              <p:cNvCxnSpPr/>
              <p:nvPr/>
            </p:nvCxnSpPr>
            <p:spPr>
              <a:xfrm>
                <a:off x="636050" y="2978676"/>
                <a:ext cx="322800" cy="19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89" name="Google Shape;589;p9"/>
              <p:cNvSpPr/>
              <p:nvPr/>
            </p:nvSpPr>
            <p:spPr>
              <a:xfrm>
                <a:off x="549690" y="3114786"/>
                <a:ext cx="330418" cy="197125"/>
              </a:xfrm>
              <a:custGeom>
                <a:rect b="b" l="l" r="r" t="t"/>
                <a:pathLst>
                  <a:path extrusionOk="0" h="180" w="302">
                    <a:moveTo>
                      <a:pt x="302" y="180"/>
                    </a:moveTo>
                    <a:cubicBezTo>
                      <a:pt x="299" y="178"/>
                      <a:pt x="151" y="90"/>
                      <a:pt x="151" y="90"/>
                    </a:cubicBezTo>
                    <a:cubicBezTo>
                      <a:pt x="151" y="90"/>
                      <a:pt x="3" y="2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90" name="Google Shape;590;p9"/>
              <p:cNvCxnSpPr/>
              <p:nvPr/>
            </p:nvCxnSpPr>
            <p:spPr>
              <a:xfrm>
                <a:off x="594748" y="3048139"/>
                <a:ext cx="322800" cy="19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91" name="Google Shape;591;p9"/>
          <p:cNvGrpSpPr/>
          <p:nvPr/>
        </p:nvGrpSpPr>
        <p:grpSpPr>
          <a:xfrm>
            <a:off x="-658233" y="348628"/>
            <a:ext cx="2342095" cy="5136371"/>
            <a:chOff x="-658233" y="348628"/>
            <a:chExt cx="2342095" cy="5136371"/>
          </a:xfrm>
        </p:grpSpPr>
        <p:grpSp>
          <p:nvGrpSpPr>
            <p:cNvPr id="592" name="Google Shape;592;p9"/>
            <p:cNvGrpSpPr/>
            <p:nvPr/>
          </p:nvGrpSpPr>
          <p:grpSpPr>
            <a:xfrm flipH="1" rot="-1109587">
              <a:off x="-525877" y="3664109"/>
              <a:ext cx="1270433" cy="1041264"/>
              <a:chOff x="2208951" y="3779189"/>
              <a:chExt cx="1406526" cy="1152525"/>
            </a:xfrm>
          </p:grpSpPr>
          <p:sp>
            <p:nvSpPr>
              <p:cNvPr id="593" name="Google Shape;593;p9"/>
              <p:cNvSpPr/>
              <p:nvPr/>
            </p:nvSpPr>
            <p:spPr>
              <a:xfrm>
                <a:off x="2240701" y="378712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9"/>
              <p:cNvSpPr/>
              <p:nvPr/>
            </p:nvSpPr>
            <p:spPr>
              <a:xfrm>
                <a:off x="2712188" y="377918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9"/>
              <p:cNvSpPr/>
              <p:nvPr/>
            </p:nvSpPr>
            <p:spPr>
              <a:xfrm>
                <a:off x="2208950" y="420622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9"/>
              <p:cNvSpPr/>
              <p:nvPr/>
            </p:nvSpPr>
            <p:spPr>
              <a:xfrm>
                <a:off x="3043976" y="4010963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9"/>
              <p:cNvSpPr/>
              <p:nvPr/>
            </p:nvSpPr>
            <p:spPr>
              <a:xfrm>
                <a:off x="2607414" y="449197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9"/>
              <p:cNvSpPr/>
              <p:nvPr/>
            </p:nvSpPr>
            <p:spPr>
              <a:xfrm>
                <a:off x="2240700" y="381570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9"/>
              <p:cNvSpPr/>
              <p:nvPr/>
            </p:nvSpPr>
            <p:spPr>
              <a:xfrm>
                <a:off x="2208951" y="431417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9"/>
              <p:cNvSpPr/>
              <p:nvPr/>
            </p:nvSpPr>
            <p:spPr>
              <a:xfrm>
                <a:off x="2837600" y="3779189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9"/>
              <p:cNvSpPr/>
              <p:nvPr/>
            </p:nvSpPr>
            <p:spPr>
              <a:xfrm>
                <a:off x="2607413" y="4593576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9"/>
              <p:cNvSpPr/>
              <p:nvPr/>
            </p:nvSpPr>
            <p:spPr>
              <a:xfrm>
                <a:off x="3153514" y="4010964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3" name="Google Shape;603;p9"/>
            <p:cNvSpPr/>
            <p:nvPr/>
          </p:nvSpPr>
          <p:spPr>
            <a:xfrm flipH="1" rot="1467831">
              <a:off x="574369" y="3752525"/>
              <a:ext cx="806296" cy="1639100"/>
            </a:xfrm>
            <a:custGeom>
              <a:rect b="b" l="l" r="r" t="t"/>
              <a:pathLst>
                <a:path extrusionOk="0" h="260" w="128">
                  <a:moveTo>
                    <a:pt x="121" y="260"/>
                  </a:moveTo>
                  <a:cubicBezTo>
                    <a:pt x="120" y="260"/>
                    <a:pt x="119" y="259"/>
                    <a:pt x="118" y="258"/>
                  </a:cubicBezTo>
                  <a:cubicBezTo>
                    <a:pt x="118" y="258"/>
                    <a:pt x="118" y="258"/>
                    <a:pt x="118" y="258"/>
                  </a:cubicBezTo>
                  <a:cubicBezTo>
                    <a:pt x="106" y="246"/>
                    <a:pt x="96" y="231"/>
                    <a:pt x="90" y="215"/>
                  </a:cubicBezTo>
                  <a:cubicBezTo>
                    <a:pt x="89" y="215"/>
                    <a:pt x="89" y="215"/>
                    <a:pt x="89" y="215"/>
                  </a:cubicBezTo>
                  <a:cubicBezTo>
                    <a:pt x="89" y="214"/>
                    <a:pt x="89" y="214"/>
                    <a:pt x="89" y="214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9" y="212"/>
                    <a:pt x="88" y="212"/>
                    <a:pt x="88" y="211"/>
                  </a:cubicBezTo>
                  <a:cubicBezTo>
                    <a:pt x="88" y="211"/>
                    <a:pt x="88" y="211"/>
                    <a:pt x="88" y="210"/>
                  </a:cubicBezTo>
                  <a:cubicBezTo>
                    <a:pt x="80" y="209"/>
                    <a:pt x="72" y="212"/>
                    <a:pt x="65" y="213"/>
                  </a:cubicBezTo>
                  <a:cubicBezTo>
                    <a:pt x="63" y="214"/>
                    <a:pt x="61" y="214"/>
                    <a:pt x="60" y="214"/>
                  </a:cubicBezTo>
                  <a:cubicBezTo>
                    <a:pt x="47" y="217"/>
                    <a:pt x="33" y="219"/>
                    <a:pt x="20" y="218"/>
                  </a:cubicBezTo>
                  <a:cubicBezTo>
                    <a:pt x="18" y="218"/>
                    <a:pt x="16" y="217"/>
                    <a:pt x="14" y="217"/>
                  </a:cubicBezTo>
                  <a:cubicBezTo>
                    <a:pt x="14" y="217"/>
                    <a:pt x="8" y="215"/>
                    <a:pt x="10" y="213"/>
                  </a:cubicBezTo>
                  <a:cubicBezTo>
                    <a:pt x="11" y="211"/>
                    <a:pt x="12" y="212"/>
                    <a:pt x="14" y="212"/>
                  </a:cubicBezTo>
                  <a:cubicBezTo>
                    <a:pt x="26" y="210"/>
                    <a:pt x="37" y="206"/>
                    <a:pt x="48" y="204"/>
                  </a:cubicBezTo>
                  <a:cubicBezTo>
                    <a:pt x="61" y="202"/>
                    <a:pt x="74" y="202"/>
                    <a:pt x="86" y="207"/>
                  </a:cubicBezTo>
                  <a:cubicBezTo>
                    <a:pt x="86" y="206"/>
                    <a:pt x="86" y="206"/>
                    <a:pt x="86" y="206"/>
                  </a:cubicBezTo>
                  <a:cubicBezTo>
                    <a:pt x="83" y="198"/>
                    <a:pt x="81" y="191"/>
                    <a:pt x="79" y="184"/>
                  </a:cubicBezTo>
                  <a:cubicBezTo>
                    <a:pt x="79" y="184"/>
                    <a:pt x="77" y="181"/>
                    <a:pt x="74" y="180"/>
                  </a:cubicBezTo>
                  <a:cubicBezTo>
                    <a:pt x="63" y="173"/>
                    <a:pt x="48" y="172"/>
                    <a:pt x="35" y="167"/>
                  </a:cubicBezTo>
                  <a:cubicBezTo>
                    <a:pt x="26" y="164"/>
                    <a:pt x="15" y="160"/>
                    <a:pt x="8" y="153"/>
                  </a:cubicBezTo>
                  <a:cubicBezTo>
                    <a:pt x="8" y="153"/>
                    <a:pt x="7" y="152"/>
                    <a:pt x="7" y="152"/>
                  </a:cubicBezTo>
                  <a:cubicBezTo>
                    <a:pt x="7" y="152"/>
                    <a:pt x="7" y="152"/>
                    <a:pt x="7" y="15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6" y="150"/>
                    <a:pt x="6" y="149"/>
                    <a:pt x="7" y="148"/>
                  </a:cubicBezTo>
                  <a:cubicBezTo>
                    <a:pt x="8" y="148"/>
                    <a:pt x="9" y="148"/>
                    <a:pt x="10" y="149"/>
                  </a:cubicBezTo>
                  <a:cubicBezTo>
                    <a:pt x="27" y="154"/>
                    <a:pt x="46" y="156"/>
                    <a:pt x="63" y="164"/>
                  </a:cubicBezTo>
                  <a:cubicBezTo>
                    <a:pt x="68" y="166"/>
                    <a:pt x="74" y="170"/>
                    <a:pt x="77" y="174"/>
                  </a:cubicBezTo>
                  <a:cubicBezTo>
                    <a:pt x="77" y="174"/>
                    <a:pt x="77" y="172"/>
                    <a:pt x="77" y="170"/>
                  </a:cubicBezTo>
                  <a:cubicBezTo>
                    <a:pt x="75" y="162"/>
                    <a:pt x="74" y="154"/>
                    <a:pt x="73" y="146"/>
                  </a:cubicBezTo>
                  <a:cubicBezTo>
                    <a:pt x="61" y="137"/>
                    <a:pt x="46" y="131"/>
                    <a:pt x="33" y="123"/>
                  </a:cubicBezTo>
                  <a:cubicBezTo>
                    <a:pt x="26" y="120"/>
                    <a:pt x="19" y="116"/>
                    <a:pt x="13" y="111"/>
                  </a:cubicBezTo>
                  <a:cubicBezTo>
                    <a:pt x="8" y="108"/>
                    <a:pt x="3" y="105"/>
                    <a:pt x="0" y="100"/>
                  </a:cubicBezTo>
                  <a:cubicBezTo>
                    <a:pt x="0" y="99"/>
                    <a:pt x="0" y="98"/>
                    <a:pt x="0" y="98"/>
                  </a:cubicBezTo>
                  <a:cubicBezTo>
                    <a:pt x="0" y="97"/>
                    <a:pt x="1" y="97"/>
                    <a:pt x="3" y="97"/>
                  </a:cubicBezTo>
                  <a:cubicBezTo>
                    <a:pt x="5" y="98"/>
                    <a:pt x="7" y="99"/>
                    <a:pt x="9" y="100"/>
                  </a:cubicBezTo>
                  <a:cubicBezTo>
                    <a:pt x="26" y="107"/>
                    <a:pt x="45" y="113"/>
                    <a:pt x="60" y="125"/>
                  </a:cubicBezTo>
                  <a:cubicBezTo>
                    <a:pt x="65" y="129"/>
                    <a:pt x="69" y="133"/>
                    <a:pt x="72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1" y="129"/>
                    <a:pt x="70" y="120"/>
                    <a:pt x="69" y="112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07"/>
                    <a:pt x="68" y="107"/>
                    <a:pt x="66" y="105"/>
                  </a:cubicBezTo>
                  <a:cubicBezTo>
                    <a:pt x="66" y="105"/>
                    <a:pt x="65" y="105"/>
                    <a:pt x="65" y="105"/>
                  </a:cubicBezTo>
                  <a:cubicBezTo>
                    <a:pt x="65" y="104"/>
                    <a:pt x="64" y="104"/>
                    <a:pt x="64" y="104"/>
                  </a:cubicBezTo>
                  <a:cubicBezTo>
                    <a:pt x="56" y="98"/>
                    <a:pt x="46" y="95"/>
                    <a:pt x="38" y="89"/>
                  </a:cubicBezTo>
                  <a:cubicBezTo>
                    <a:pt x="30" y="84"/>
                    <a:pt x="23" y="77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5" y="69"/>
                    <a:pt x="13" y="67"/>
                    <a:pt x="14" y="66"/>
                  </a:cubicBezTo>
                  <a:cubicBezTo>
                    <a:pt x="15" y="65"/>
                    <a:pt x="17" y="66"/>
                    <a:pt x="18" y="67"/>
                  </a:cubicBezTo>
                  <a:cubicBezTo>
                    <a:pt x="18" y="67"/>
                    <a:pt x="21" y="68"/>
                    <a:pt x="24" y="69"/>
                  </a:cubicBezTo>
                  <a:cubicBezTo>
                    <a:pt x="40" y="78"/>
                    <a:pt x="57" y="85"/>
                    <a:pt x="67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90"/>
                    <a:pt x="65" y="80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1" y="62"/>
                    <a:pt x="58" y="56"/>
                    <a:pt x="55" y="50"/>
                  </a:cubicBezTo>
                  <a:cubicBezTo>
                    <a:pt x="49" y="37"/>
                    <a:pt x="43" y="25"/>
                    <a:pt x="40" y="11"/>
                  </a:cubicBezTo>
                  <a:cubicBezTo>
                    <a:pt x="39" y="8"/>
                    <a:pt x="39" y="6"/>
                    <a:pt x="38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1" y="0"/>
                    <a:pt x="42" y="2"/>
                    <a:pt x="43" y="3"/>
                  </a:cubicBezTo>
                  <a:cubicBezTo>
                    <a:pt x="57" y="21"/>
                    <a:pt x="67" y="42"/>
                    <a:pt x="70" y="65"/>
                  </a:cubicBezTo>
                  <a:cubicBezTo>
                    <a:pt x="70" y="72"/>
                    <a:pt x="71" y="79"/>
                    <a:pt x="70" y="86"/>
                  </a:cubicBezTo>
                  <a:cubicBezTo>
                    <a:pt x="70" y="87"/>
                    <a:pt x="70" y="88"/>
                    <a:pt x="70" y="89"/>
                  </a:cubicBezTo>
                  <a:cubicBezTo>
                    <a:pt x="70" y="90"/>
                    <a:pt x="70" y="91"/>
                    <a:pt x="70" y="91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6" y="75"/>
                    <a:pt x="87" y="62"/>
                    <a:pt x="98" y="50"/>
                  </a:cubicBezTo>
                  <a:cubicBezTo>
                    <a:pt x="101" y="47"/>
                    <a:pt x="103" y="44"/>
                    <a:pt x="106" y="42"/>
                  </a:cubicBezTo>
                  <a:cubicBezTo>
                    <a:pt x="106" y="42"/>
                    <a:pt x="107" y="42"/>
                    <a:pt x="108" y="42"/>
                  </a:cubicBezTo>
                  <a:cubicBezTo>
                    <a:pt x="109" y="43"/>
                    <a:pt x="109" y="45"/>
                    <a:pt x="109" y="46"/>
                  </a:cubicBezTo>
                  <a:cubicBezTo>
                    <a:pt x="109" y="46"/>
                    <a:pt x="109" y="47"/>
                    <a:pt x="108" y="47"/>
                  </a:cubicBezTo>
                  <a:cubicBezTo>
                    <a:pt x="106" y="61"/>
                    <a:pt x="95" y="73"/>
                    <a:pt x="85" y="84"/>
                  </a:cubicBezTo>
                  <a:cubicBezTo>
                    <a:pt x="80" y="90"/>
                    <a:pt x="74" y="97"/>
                    <a:pt x="72" y="104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72" y="108"/>
                    <a:pt x="73" y="108"/>
                    <a:pt x="72" y="109"/>
                  </a:cubicBezTo>
                  <a:cubicBezTo>
                    <a:pt x="72" y="109"/>
                    <a:pt x="72" y="109"/>
                    <a:pt x="72" y="109"/>
                  </a:cubicBezTo>
                  <a:cubicBezTo>
                    <a:pt x="73" y="115"/>
                    <a:pt x="73" y="121"/>
                    <a:pt x="74" y="127"/>
                  </a:cubicBezTo>
                  <a:cubicBezTo>
                    <a:pt x="74" y="128"/>
                    <a:pt x="74" y="128"/>
                    <a:pt x="74" y="128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7" y="115"/>
                    <a:pt x="84" y="105"/>
                    <a:pt x="92" y="97"/>
                  </a:cubicBezTo>
                  <a:cubicBezTo>
                    <a:pt x="98" y="90"/>
                    <a:pt x="106" y="85"/>
                    <a:pt x="112" y="79"/>
                  </a:cubicBezTo>
                  <a:cubicBezTo>
                    <a:pt x="113" y="78"/>
                    <a:pt x="113" y="78"/>
                    <a:pt x="114" y="77"/>
                  </a:cubicBezTo>
                  <a:cubicBezTo>
                    <a:pt x="115" y="77"/>
                    <a:pt x="116" y="76"/>
                    <a:pt x="117" y="78"/>
                  </a:cubicBezTo>
                  <a:cubicBezTo>
                    <a:pt x="117" y="80"/>
                    <a:pt x="117" y="80"/>
                    <a:pt x="117" y="81"/>
                  </a:cubicBezTo>
                  <a:cubicBezTo>
                    <a:pt x="116" y="84"/>
                    <a:pt x="115" y="86"/>
                    <a:pt x="114" y="89"/>
                  </a:cubicBezTo>
                  <a:cubicBezTo>
                    <a:pt x="106" y="103"/>
                    <a:pt x="97" y="115"/>
                    <a:pt x="87" y="128"/>
                  </a:cubicBezTo>
                  <a:cubicBezTo>
                    <a:pt x="82" y="133"/>
                    <a:pt x="78" y="138"/>
                    <a:pt x="76" y="145"/>
                  </a:cubicBezTo>
                  <a:cubicBezTo>
                    <a:pt x="76" y="145"/>
                    <a:pt x="76" y="145"/>
                    <a:pt x="76" y="145"/>
                  </a:cubicBezTo>
                  <a:cubicBezTo>
                    <a:pt x="77" y="151"/>
                    <a:pt x="78" y="157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9" y="164"/>
                    <a:pt x="79" y="164"/>
                    <a:pt x="79" y="164"/>
                  </a:cubicBezTo>
                  <a:cubicBezTo>
                    <a:pt x="82" y="150"/>
                    <a:pt x="94" y="139"/>
                    <a:pt x="105" y="129"/>
                  </a:cubicBezTo>
                  <a:cubicBezTo>
                    <a:pt x="108" y="126"/>
                    <a:pt x="110" y="124"/>
                    <a:pt x="112" y="122"/>
                  </a:cubicBezTo>
                  <a:cubicBezTo>
                    <a:pt x="113" y="121"/>
                    <a:pt x="115" y="120"/>
                    <a:pt x="116" y="119"/>
                  </a:cubicBezTo>
                  <a:cubicBezTo>
                    <a:pt x="117" y="117"/>
                    <a:pt x="118" y="116"/>
                    <a:pt x="120" y="115"/>
                  </a:cubicBezTo>
                  <a:cubicBezTo>
                    <a:pt x="120" y="114"/>
                    <a:pt x="122" y="114"/>
                    <a:pt x="123" y="115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17"/>
                    <a:pt x="123" y="117"/>
                    <a:pt x="123" y="117"/>
                  </a:cubicBezTo>
                  <a:cubicBezTo>
                    <a:pt x="123" y="126"/>
                    <a:pt x="116" y="134"/>
                    <a:pt x="111" y="140"/>
                  </a:cubicBezTo>
                  <a:cubicBezTo>
                    <a:pt x="104" y="150"/>
                    <a:pt x="95" y="158"/>
                    <a:pt x="88" y="168"/>
                  </a:cubicBezTo>
                  <a:cubicBezTo>
                    <a:pt x="85" y="172"/>
                    <a:pt x="83" y="175"/>
                    <a:pt x="82" y="180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84" y="187"/>
                    <a:pt x="86" y="195"/>
                    <a:pt x="88" y="202"/>
                  </a:cubicBezTo>
                  <a:cubicBezTo>
                    <a:pt x="88" y="202"/>
                    <a:pt x="88" y="200"/>
                    <a:pt x="89" y="198"/>
                  </a:cubicBezTo>
                  <a:cubicBezTo>
                    <a:pt x="91" y="189"/>
                    <a:pt x="97" y="182"/>
                    <a:pt x="102" y="175"/>
                  </a:cubicBezTo>
                  <a:cubicBezTo>
                    <a:pt x="109" y="166"/>
                    <a:pt x="117" y="157"/>
                    <a:pt x="124" y="149"/>
                  </a:cubicBezTo>
                  <a:cubicBezTo>
                    <a:pt x="125" y="148"/>
                    <a:pt x="126" y="146"/>
                    <a:pt x="126" y="146"/>
                  </a:cubicBezTo>
                  <a:cubicBezTo>
                    <a:pt x="126" y="146"/>
                    <a:pt x="127" y="146"/>
                    <a:pt x="128" y="146"/>
                  </a:cubicBezTo>
                  <a:cubicBezTo>
                    <a:pt x="128" y="147"/>
                    <a:pt x="128" y="149"/>
                    <a:pt x="128" y="149"/>
                  </a:cubicBezTo>
                  <a:cubicBezTo>
                    <a:pt x="122" y="167"/>
                    <a:pt x="112" y="183"/>
                    <a:pt x="101" y="199"/>
                  </a:cubicBezTo>
                  <a:cubicBezTo>
                    <a:pt x="98" y="203"/>
                    <a:pt x="94" y="207"/>
                    <a:pt x="92" y="21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98" y="229"/>
                    <a:pt x="108" y="244"/>
                    <a:pt x="120" y="256"/>
                  </a:cubicBezTo>
                  <a:cubicBezTo>
                    <a:pt x="120" y="257"/>
                    <a:pt x="120" y="257"/>
                    <a:pt x="120" y="257"/>
                  </a:cubicBezTo>
                  <a:cubicBezTo>
                    <a:pt x="121" y="258"/>
                    <a:pt x="121" y="257"/>
                    <a:pt x="121" y="259"/>
                  </a:cubicBezTo>
                  <a:cubicBezTo>
                    <a:pt x="121" y="259"/>
                    <a:pt x="121" y="259"/>
                    <a:pt x="121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4" name="Google Shape;604;p9"/>
            <p:cNvGrpSpPr/>
            <p:nvPr/>
          </p:nvGrpSpPr>
          <p:grpSpPr>
            <a:xfrm rot="10338642">
              <a:off x="-491460" y="437543"/>
              <a:ext cx="1406514" cy="1152516"/>
              <a:chOff x="4124038" y="1074739"/>
              <a:chExt cx="1406526" cy="1152525"/>
            </a:xfrm>
          </p:grpSpPr>
          <p:sp>
            <p:nvSpPr>
              <p:cNvPr id="605" name="Google Shape;605;p9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9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9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9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5" name="Google Shape;615;p9"/>
          <p:cNvGrpSpPr/>
          <p:nvPr/>
        </p:nvGrpSpPr>
        <p:grpSpPr>
          <a:xfrm rot="-2416947">
            <a:off x="-43989" y="-372921"/>
            <a:ext cx="1019087" cy="1058769"/>
            <a:chOff x="2854563" y="128001"/>
            <a:chExt cx="1019176" cy="1058861"/>
          </a:xfrm>
        </p:grpSpPr>
        <p:sp>
          <p:nvSpPr>
            <p:cNvPr id="616" name="Google Shape;616;p9"/>
            <p:cNvSpPr/>
            <p:nvPr/>
          </p:nvSpPr>
          <p:spPr>
            <a:xfrm>
              <a:off x="3113326" y="128001"/>
              <a:ext cx="760413" cy="911225"/>
            </a:xfrm>
            <a:custGeom>
              <a:rect b="b" l="l" r="r" t="t"/>
              <a:pathLst>
                <a:path extrusionOk="0" h="446" w="372">
                  <a:moveTo>
                    <a:pt x="30" y="0"/>
                  </a:moveTo>
                  <a:cubicBezTo>
                    <a:pt x="30" y="0"/>
                    <a:pt x="228" y="157"/>
                    <a:pt x="300" y="269"/>
                  </a:cubicBezTo>
                  <a:cubicBezTo>
                    <a:pt x="372" y="381"/>
                    <a:pt x="292" y="446"/>
                    <a:pt x="217" y="361"/>
                  </a:cubicBezTo>
                  <a:cubicBezTo>
                    <a:pt x="141" y="276"/>
                    <a:pt x="0" y="27"/>
                    <a:pt x="0" y="27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3141901" y="158163"/>
              <a:ext cx="519113" cy="623888"/>
            </a:xfrm>
            <a:custGeom>
              <a:rect b="b" l="l" r="r" t="t"/>
              <a:pathLst>
                <a:path extrusionOk="0" h="305" w="254">
                  <a:moveTo>
                    <a:pt x="254" y="305"/>
                  </a:moveTo>
                  <a:cubicBezTo>
                    <a:pt x="254" y="305"/>
                    <a:pt x="118" y="13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078401" y="132763"/>
              <a:ext cx="423863" cy="1046163"/>
            </a:xfrm>
            <a:custGeom>
              <a:rect b="b" l="l" r="r" t="t"/>
              <a:pathLst>
                <a:path extrusionOk="0" h="512" w="207">
                  <a:moveTo>
                    <a:pt x="37" y="0"/>
                  </a:moveTo>
                  <a:cubicBezTo>
                    <a:pt x="37" y="0"/>
                    <a:pt x="160" y="220"/>
                    <a:pt x="183" y="351"/>
                  </a:cubicBezTo>
                  <a:cubicBezTo>
                    <a:pt x="207" y="483"/>
                    <a:pt x="108" y="512"/>
                    <a:pt x="71" y="404"/>
                  </a:cubicBezTo>
                  <a:cubicBezTo>
                    <a:pt x="34" y="297"/>
                    <a:pt x="0" y="13"/>
                    <a:pt x="0" y="13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11738" y="147051"/>
              <a:ext cx="241300" cy="774700"/>
            </a:xfrm>
            <a:custGeom>
              <a:rect b="b" l="l" r="r" t="t"/>
              <a:pathLst>
                <a:path extrusionOk="0" h="379" w="118">
                  <a:moveTo>
                    <a:pt x="118" y="379"/>
                  </a:moveTo>
                  <a:cubicBezTo>
                    <a:pt x="118" y="379"/>
                    <a:pt x="58" y="17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2854563" y="135938"/>
              <a:ext cx="331788" cy="1050924"/>
            </a:xfrm>
            <a:custGeom>
              <a:rect b="b" l="l" r="r" t="t"/>
              <a:pathLst>
                <a:path extrusionOk="0" h="514" w="163">
                  <a:moveTo>
                    <a:pt x="137" y="3"/>
                  </a:moveTo>
                  <a:cubicBezTo>
                    <a:pt x="137" y="3"/>
                    <a:pt x="163" y="254"/>
                    <a:pt x="132" y="384"/>
                  </a:cubicBezTo>
                  <a:cubicBezTo>
                    <a:pt x="102" y="514"/>
                    <a:pt x="0" y="501"/>
                    <a:pt x="9" y="388"/>
                  </a:cubicBezTo>
                  <a:cubicBezTo>
                    <a:pt x="17" y="274"/>
                    <a:pt x="98" y="0"/>
                    <a:pt x="98" y="0"/>
                  </a:cubicBezTo>
                  <a:lnTo>
                    <a:pt x="137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003788" y="140701"/>
              <a:ext cx="87313" cy="804863"/>
            </a:xfrm>
            <a:custGeom>
              <a:rect b="b" l="l" r="r" t="t"/>
              <a:pathLst>
                <a:path extrusionOk="0" h="394" w="43">
                  <a:moveTo>
                    <a:pt x="0" y="394"/>
                  </a:moveTo>
                  <a:cubicBezTo>
                    <a:pt x="0" y="394"/>
                    <a:pt x="29" y="178"/>
                    <a:pt x="4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p9"/>
          <p:cNvGrpSpPr/>
          <p:nvPr/>
        </p:nvGrpSpPr>
        <p:grpSpPr>
          <a:xfrm>
            <a:off x="1942749" y="410999"/>
            <a:ext cx="5051853" cy="4494247"/>
            <a:chOff x="1942749" y="410999"/>
            <a:chExt cx="5051853" cy="4494247"/>
          </a:xfrm>
        </p:grpSpPr>
        <p:grpSp>
          <p:nvGrpSpPr>
            <p:cNvPr id="623" name="Google Shape;623;p9"/>
            <p:cNvGrpSpPr/>
            <p:nvPr/>
          </p:nvGrpSpPr>
          <p:grpSpPr>
            <a:xfrm rot="5400000">
              <a:off x="1997339" y="356409"/>
              <a:ext cx="435722" cy="544903"/>
              <a:chOff x="7164101" y="1562101"/>
              <a:chExt cx="1330450" cy="1663825"/>
            </a:xfrm>
          </p:grpSpPr>
          <p:sp>
            <p:nvSpPr>
              <p:cNvPr id="624" name="Google Shape;624;p9"/>
              <p:cNvSpPr/>
              <p:nvPr/>
            </p:nvSpPr>
            <p:spPr>
              <a:xfrm>
                <a:off x="7164101" y="156210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9"/>
              <p:cNvSpPr/>
              <p:nvPr/>
            </p:nvSpPr>
            <p:spPr>
              <a:xfrm>
                <a:off x="7581613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9"/>
              <p:cNvSpPr/>
              <p:nvPr/>
            </p:nvSpPr>
            <p:spPr>
              <a:xfrm>
                <a:off x="7999126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9"/>
              <p:cNvSpPr/>
              <p:nvPr/>
            </p:nvSpPr>
            <p:spPr>
              <a:xfrm>
                <a:off x="8415051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7164101" y="195897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7581613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9"/>
              <p:cNvSpPr/>
              <p:nvPr/>
            </p:nvSpPr>
            <p:spPr>
              <a:xfrm>
                <a:off x="7999126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9"/>
              <p:cNvSpPr/>
              <p:nvPr/>
            </p:nvSpPr>
            <p:spPr>
              <a:xfrm>
                <a:off x="8415051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7164101" y="23558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7581613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9"/>
              <p:cNvSpPr/>
              <p:nvPr/>
            </p:nvSpPr>
            <p:spPr>
              <a:xfrm>
                <a:off x="7999126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9"/>
              <p:cNvSpPr/>
              <p:nvPr/>
            </p:nvSpPr>
            <p:spPr>
              <a:xfrm>
                <a:off x="8415051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7164101" y="27495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7581613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999126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8415051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164101" y="314642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7581613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7999126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8415051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4" name="Google Shape;644;p9"/>
            <p:cNvGrpSpPr/>
            <p:nvPr/>
          </p:nvGrpSpPr>
          <p:grpSpPr>
            <a:xfrm rot="5400000">
              <a:off x="6504289" y="4414934"/>
              <a:ext cx="435722" cy="544903"/>
              <a:chOff x="7164101" y="1562101"/>
              <a:chExt cx="1330450" cy="1663825"/>
            </a:xfrm>
          </p:grpSpPr>
          <p:sp>
            <p:nvSpPr>
              <p:cNvPr id="645" name="Google Shape;645;p9"/>
              <p:cNvSpPr/>
              <p:nvPr/>
            </p:nvSpPr>
            <p:spPr>
              <a:xfrm>
                <a:off x="7164101" y="156210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7581613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7999126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8415051" y="156210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7164101" y="195897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581613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7999126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8415051" y="195897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7164101" y="23558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7581613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7999126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8415051" y="23558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7164101" y="2749551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7581613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7999126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8415051" y="2749551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7164101" y="3146426"/>
                <a:ext cx="810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7581613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7999126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8415051" y="3146426"/>
                <a:ext cx="79500" cy="7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65" name="Google Shape;665;p9"/>
          <p:cNvGrpSpPr/>
          <p:nvPr/>
        </p:nvGrpSpPr>
        <p:grpSpPr>
          <a:xfrm>
            <a:off x="1072429" y="589387"/>
            <a:ext cx="6709275" cy="4384121"/>
            <a:chOff x="1072429" y="589387"/>
            <a:chExt cx="6709275" cy="4384121"/>
          </a:xfrm>
        </p:grpSpPr>
        <p:sp>
          <p:nvSpPr>
            <p:cNvPr id="666" name="Google Shape;666;p9"/>
            <p:cNvSpPr/>
            <p:nvPr/>
          </p:nvSpPr>
          <p:spPr>
            <a:xfrm flipH="1" rot="6395795">
              <a:off x="1105086" y="60443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 flipH="1" rot="7109889">
              <a:off x="7554498" y="3150788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9"/>
            <p:cNvSpPr/>
            <p:nvPr/>
          </p:nvSpPr>
          <p:spPr>
            <a:xfrm rot="-6395795">
              <a:off x="4728204" y="450546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 rot="9900703">
              <a:off x="1897241" y="4747013"/>
              <a:ext cx="185025" cy="206075"/>
            </a:xfrm>
            <a:custGeom>
              <a:rect b="b" l="l" r="r" t="t"/>
              <a:pathLst>
                <a:path extrusionOk="0" h="373" w="335">
                  <a:moveTo>
                    <a:pt x="66" y="33"/>
                  </a:moveTo>
                  <a:cubicBezTo>
                    <a:pt x="91" y="57"/>
                    <a:pt x="115" y="84"/>
                    <a:pt x="137" y="111"/>
                  </a:cubicBezTo>
                  <a:cubicBezTo>
                    <a:pt x="161" y="141"/>
                    <a:pt x="185" y="172"/>
                    <a:pt x="205" y="206"/>
                  </a:cubicBezTo>
                  <a:cubicBezTo>
                    <a:pt x="221" y="231"/>
                    <a:pt x="237" y="258"/>
                    <a:pt x="248" y="285"/>
                  </a:cubicBezTo>
                  <a:cubicBezTo>
                    <a:pt x="216" y="232"/>
                    <a:pt x="178" y="182"/>
                    <a:pt x="137" y="134"/>
                  </a:cubicBezTo>
                  <a:cubicBezTo>
                    <a:pt x="100" y="90"/>
                    <a:pt x="60" y="49"/>
                    <a:pt x="18" y="10"/>
                  </a:cubicBezTo>
                  <a:cubicBezTo>
                    <a:pt x="12" y="41"/>
                    <a:pt x="0" y="152"/>
                    <a:pt x="72" y="251"/>
                  </a:cubicBezTo>
                  <a:cubicBezTo>
                    <a:pt x="161" y="373"/>
                    <a:pt x="317" y="360"/>
                    <a:pt x="317" y="360"/>
                  </a:cubicBezTo>
                  <a:cubicBezTo>
                    <a:pt x="294" y="298"/>
                    <a:pt x="335" y="192"/>
                    <a:pt x="255" y="89"/>
                  </a:cubicBezTo>
                  <a:cubicBezTo>
                    <a:pt x="189" y="3"/>
                    <a:pt x="69" y="0"/>
                    <a:pt x="31" y="1"/>
                  </a:cubicBezTo>
                  <a:cubicBezTo>
                    <a:pt x="43" y="11"/>
                    <a:pt x="54" y="22"/>
                    <a:pt x="66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2" name="Google Shape;672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80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29"/>
          <p:cNvSpPr txBox="1"/>
          <p:nvPr>
            <p:ph type="ctrTitle"/>
          </p:nvPr>
        </p:nvSpPr>
        <p:spPr>
          <a:xfrm>
            <a:off x="1372550" y="1510025"/>
            <a:ext cx="6399000" cy="12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WF</a:t>
            </a:r>
            <a:endParaRPr/>
          </a:p>
        </p:txBody>
      </p:sp>
      <p:sp>
        <p:nvSpPr>
          <p:cNvPr id="2058" name="Google Shape;2058;p29"/>
          <p:cNvSpPr txBox="1"/>
          <p:nvPr>
            <p:ph idx="1" type="subTitle"/>
          </p:nvPr>
        </p:nvSpPr>
        <p:spPr>
          <a:xfrm>
            <a:off x="1372449" y="2733774"/>
            <a:ext cx="63990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Nicole, Wine, Raphael, Edison</a:t>
            </a:r>
            <a:endParaRPr/>
          </a:p>
        </p:txBody>
      </p:sp>
      <p:grpSp>
        <p:nvGrpSpPr>
          <p:cNvPr id="2059" name="Google Shape;2059;p29"/>
          <p:cNvGrpSpPr/>
          <p:nvPr/>
        </p:nvGrpSpPr>
        <p:grpSpPr>
          <a:xfrm rot="5400000">
            <a:off x="7938589" y="2589072"/>
            <a:ext cx="435722" cy="544903"/>
            <a:chOff x="7164101" y="1562101"/>
            <a:chExt cx="1330450" cy="1663825"/>
          </a:xfrm>
        </p:grpSpPr>
        <p:sp>
          <p:nvSpPr>
            <p:cNvPr id="2060" name="Google Shape;2060;p29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29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0" name="Google Shape;2080;p29"/>
          <p:cNvGrpSpPr/>
          <p:nvPr/>
        </p:nvGrpSpPr>
        <p:grpSpPr>
          <a:xfrm rot="-5400000">
            <a:off x="4139752" y="4225359"/>
            <a:ext cx="435722" cy="544903"/>
            <a:chOff x="7164101" y="1562101"/>
            <a:chExt cx="1330450" cy="1663825"/>
          </a:xfrm>
        </p:grpSpPr>
        <p:sp>
          <p:nvSpPr>
            <p:cNvPr id="2081" name="Google Shape;2081;p29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1" name="Google Shape;2101;p29"/>
          <p:cNvGrpSpPr/>
          <p:nvPr/>
        </p:nvGrpSpPr>
        <p:grpSpPr>
          <a:xfrm>
            <a:off x="6798335" y="3301988"/>
            <a:ext cx="1549395" cy="2140092"/>
            <a:chOff x="5921438" y="1471738"/>
            <a:chExt cx="1972244" cy="2724150"/>
          </a:xfrm>
        </p:grpSpPr>
        <p:sp>
          <p:nvSpPr>
            <p:cNvPr id="2102" name="Google Shape;2102;p29"/>
            <p:cNvSpPr/>
            <p:nvPr/>
          </p:nvSpPr>
          <p:spPr>
            <a:xfrm>
              <a:off x="6453250" y="1471738"/>
              <a:ext cx="1370014" cy="1485899"/>
            </a:xfrm>
            <a:custGeom>
              <a:rect b="b" l="l" r="r" t="t"/>
              <a:pathLst>
                <a:path extrusionOk="0" h="803" w="740">
                  <a:moveTo>
                    <a:pt x="687" y="428"/>
                  </a:moveTo>
                  <a:cubicBezTo>
                    <a:pt x="740" y="273"/>
                    <a:pt x="656" y="105"/>
                    <a:pt x="501" y="52"/>
                  </a:cubicBezTo>
                  <a:cubicBezTo>
                    <a:pt x="346" y="0"/>
                    <a:pt x="178" y="84"/>
                    <a:pt x="125" y="239"/>
                  </a:cubicBezTo>
                  <a:cubicBezTo>
                    <a:pt x="0" y="614"/>
                    <a:pt x="0" y="614"/>
                    <a:pt x="0" y="614"/>
                  </a:cubicBezTo>
                  <a:cubicBezTo>
                    <a:pt x="61" y="634"/>
                    <a:pt x="61" y="634"/>
                    <a:pt x="61" y="634"/>
                  </a:cubicBezTo>
                  <a:cubicBezTo>
                    <a:pt x="183" y="270"/>
                    <a:pt x="183" y="270"/>
                    <a:pt x="183" y="270"/>
                  </a:cubicBezTo>
                  <a:cubicBezTo>
                    <a:pt x="224" y="148"/>
                    <a:pt x="379" y="12"/>
                    <a:pt x="501" y="53"/>
                  </a:cubicBezTo>
                  <a:cubicBezTo>
                    <a:pt x="622" y="93"/>
                    <a:pt x="664" y="296"/>
                    <a:pt x="623" y="418"/>
                  </a:cubicBezTo>
                  <a:cubicBezTo>
                    <a:pt x="624" y="418"/>
                    <a:pt x="624" y="418"/>
                    <a:pt x="624" y="418"/>
                  </a:cubicBezTo>
                  <a:cubicBezTo>
                    <a:pt x="501" y="782"/>
                    <a:pt x="501" y="782"/>
                    <a:pt x="501" y="782"/>
                  </a:cubicBezTo>
                  <a:cubicBezTo>
                    <a:pt x="562" y="803"/>
                    <a:pt x="562" y="803"/>
                    <a:pt x="562" y="803"/>
                  </a:cubicBezTo>
                  <a:cubicBezTo>
                    <a:pt x="688" y="428"/>
                    <a:pt x="688" y="428"/>
                    <a:pt x="688" y="428"/>
                  </a:cubicBezTo>
                  <a:lnTo>
                    <a:pt x="687" y="4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3" name="Google Shape;2103;p29"/>
            <p:cNvGrpSpPr/>
            <p:nvPr/>
          </p:nvGrpSpPr>
          <p:grpSpPr>
            <a:xfrm rot="5703579">
              <a:off x="6769914" y="1925679"/>
              <a:ext cx="1180173" cy="967049"/>
              <a:chOff x="4124038" y="1074739"/>
              <a:chExt cx="1406526" cy="1152525"/>
            </a:xfrm>
          </p:grpSpPr>
          <p:sp>
            <p:nvSpPr>
              <p:cNvPr id="2104" name="Google Shape;2104;p29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29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29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29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29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29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29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29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29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29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29"/>
            <p:cNvGrpSpPr/>
            <p:nvPr/>
          </p:nvGrpSpPr>
          <p:grpSpPr>
            <a:xfrm rot="-904416">
              <a:off x="6650244" y="1622574"/>
              <a:ext cx="510923" cy="1573262"/>
              <a:chOff x="6208426" y="385764"/>
              <a:chExt cx="681038" cy="2097087"/>
            </a:xfrm>
          </p:grpSpPr>
          <p:sp>
            <p:nvSpPr>
              <p:cNvPr id="2115" name="Google Shape;2115;p29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29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29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29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29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29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29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2" name="Google Shape;2122;p29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3" name="Google Shape;2123;p29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29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29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126" name="Google Shape;2126;p29"/>
            <p:cNvCxnSpPr/>
            <p:nvPr/>
          </p:nvCxnSpPr>
          <p:spPr>
            <a:xfrm>
              <a:off x="6905688" y="296557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1D1D1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27" name="Google Shape;2127;p29"/>
            <p:cNvSpPr/>
            <p:nvPr/>
          </p:nvSpPr>
          <p:spPr>
            <a:xfrm>
              <a:off x="6558025" y="2662363"/>
              <a:ext cx="268288" cy="298450"/>
            </a:xfrm>
            <a:custGeom>
              <a:rect b="b" l="l" r="r" t="t"/>
              <a:pathLst>
                <a:path extrusionOk="0" h="161" w="145">
                  <a:moveTo>
                    <a:pt x="145" y="161"/>
                  </a:moveTo>
                  <a:cubicBezTo>
                    <a:pt x="145" y="161"/>
                    <a:pt x="120" y="64"/>
                    <a:pt x="0" y="0"/>
                  </a:cubicBezTo>
                  <a:cubicBezTo>
                    <a:pt x="0" y="0"/>
                    <a:pt x="29" y="119"/>
                    <a:pt x="145" y="161"/>
                  </a:cubicBezTo>
                  <a:close/>
                </a:path>
              </a:pathLst>
            </a:custGeom>
            <a:solidFill>
              <a:srgbClr val="668F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5921438" y="2402013"/>
              <a:ext cx="1792288" cy="1793875"/>
            </a:xfrm>
            <a:custGeom>
              <a:rect b="b" l="l" r="r" t="t"/>
              <a:pathLst>
                <a:path extrusionOk="0" h="1130" w="1129">
                  <a:moveTo>
                    <a:pt x="746" y="1130"/>
                  </a:moveTo>
                  <a:lnTo>
                    <a:pt x="60" y="900"/>
                  </a:lnTo>
                  <a:lnTo>
                    <a:pt x="0" y="778"/>
                  </a:lnTo>
                  <a:lnTo>
                    <a:pt x="261" y="0"/>
                  </a:lnTo>
                  <a:lnTo>
                    <a:pt x="1129" y="291"/>
                  </a:lnTo>
                  <a:lnTo>
                    <a:pt x="867" y="1070"/>
                  </a:lnTo>
                  <a:lnTo>
                    <a:pt x="746" y="1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6489763" y="2968750"/>
              <a:ext cx="687388" cy="657225"/>
            </a:xfrm>
            <a:custGeom>
              <a:rect b="b" l="l" r="r" t="t"/>
              <a:pathLst>
                <a:path extrusionOk="0" h="355" w="372">
                  <a:moveTo>
                    <a:pt x="191" y="112"/>
                  </a:moveTo>
                  <a:cubicBezTo>
                    <a:pt x="150" y="0"/>
                    <a:pt x="27" y="27"/>
                    <a:pt x="14" y="119"/>
                  </a:cubicBezTo>
                  <a:cubicBezTo>
                    <a:pt x="0" y="212"/>
                    <a:pt x="109" y="355"/>
                    <a:pt x="109" y="355"/>
                  </a:cubicBezTo>
                  <a:cubicBezTo>
                    <a:pt x="109" y="355"/>
                    <a:pt x="282" y="307"/>
                    <a:pt x="327" y="225"/>
                  </a:cubicBezTo>
                  <a:cubicBezTo>
                    <a:pt x="372" y="143"/>
                    <a:pt x="291" y="48"/>
                    <a:pt x="191" y="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6254813" y="3208463"/>
              <a:ext cx="1343026" cy="987425"/>
            </a:xfrm>
            <a:custGeom>
              <a:rect b="b" l="l" r="r" t="t"/>
              <a:pathLst>
                <a:path extrusionOk="0" h="534" w="726">
                  <a:moveTo>
                    <a:pt x="460" y="534"/>
                  </a:moveTo>
                  <a:cubicBezTo>
                    <a:pt x="564" y="482"/>
                    <a:pt x="564" y="482"/>
                    <a:pt x="564" y="482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519" y="399"/>
                    <a:pt x="80" y="385"/>
                    <a:pt x="0" y="379"/>
                  </a:cubicBezTo>
                  <a:lnTo>
                    <a:pt x="460" y="534"/>
                  </a:lnTo>
                  <a:close/>
                </a:path>
              </a:pathLst>
            </a:custGeom>
            <a:solidFill>
              <a:schemeClr val="accent5">
                <a:alpha val="1962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1" name="Google Shape;2131;p29"/>
            <p:cNvCxnSpPr/>
            <p:nvPr/>
          </p:nvCxnSpPr>
          <p:spPr>
            <a:xfrm>
              <a:off x="6270688" y="2594100"/>
              <a:ext cx="1377900" cy="4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132" name="Google Shape;2132;p29"/>
            <p:cNvSpPr/>
            <p:nvPr/>
          </p:nvSpPr>
          <p:spPr>
            <a:xfrm>
              <a:off x="6459600" y="2506788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64" y="86"/>
                  </a:moveTo>
                  <a:lnTo>
                    <a:pt x="0" y="65"/>
                  </a:lnTo>
                  <a:lnTo>
                    <a:pt x="21" y="0"/>
                  </a:lnTo>
                  <a:lnTo>
                    <a:pt x="86" y="22"/>
                  </a:lnTo>
                  <a:lnTo>
                    <a:pt x="64" y="8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7386700" y="2819525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64" y="86"/>
                  </a:moveTo>
                  <a:lnTo>
                    <a:pt x="0" y="64"/>
                  </a:lnTo>
                  <a:lnTo>
                    <a:pt x="21" y="0"/>
                  </a:lnTo>
                  <a:lnTo>
                    <a:pt x="86" y="21"/>
                  </a:lnTo>
                  <a:lnTo>
                    <a:pt x="64" y="8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34" name="Google Shape;2134;p29"/>
            <p:cNvCxnSpPr/>
            <p:nvPr/>
          </p:nvCxnSpPr>
          <p:spPr>
            <a:xfrm>
              <a:off x="6492938" y="2506788"/>
              <a:ext cx="68400" cy="136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5" name="Google Shape;2135;p29"/>
            <p:cNvCxnSpPr/>
            <p:nvPr/>
          </p:nvCxnSpPr>
          <p:spPr>
            <a:xfrm flipH="1">
              <a:off x="6459625" y="2541713"/>
              <a:ext cx="136500" cy="68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6" name="Google Shape;2136;p29"/>
            <p:cNvCxnSpPr/>
            <p:nvPr/>
          </p:nvCxnSpPr>
          <p:spPr>
            <a:xfrm>
              <a:off x="7420038" y="2819525"/>
              <a:ext cx="68400" cy="136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37" name="Google Shape;2137;p29"/>
            <p:cNvCxnSpPr/>
            <p:nvPr/>
          </p:nvCxnSpPr>
          <p:spPr>
            <a:xfrm flipH="1">
              <a:off x="7386725" y="2852863"/>
              <a:ext cx="136500" cy="68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38"/>
          <p:cNvSpPr txBox="1"/>
          <p:nvPr>
            <p:ph idx="4" type="subTitle"/>
          </p:nvPr>
        </p:nvSpPr>
        <p:spPr>
          <a:xfrm>
            <a:off x="2781300" y="766450"/>
            <a:ext cx="358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Delivery Services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6" name="Google Shape;2236;p38"/>
          <p:cNvSpPr txBox="1"/>
          <p:nvPr>
            <p:ph type="title"/>
          </p:nvPr>
        </p:nvSpPr>
        <p:spPr>
          <a:xfrm>
            <a:off x="720000" y="9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2237" name="Google Shape;2237;p38"/>
          <p:cNvSpPr txBox="1"/>
          <p:nvPr/>
        </p:nvSpPr>
        <p:spPr>
          <a:xfrm>
            <a:off x="1821450" y="1437875"/>
            <a:ext cx="55011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ra"/>
              <a:buAutoNum type="arabicPeriod"/>
            </a:pPr>
            <a:r>
              <a:rPr b="1"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Transportation of Raw Materials</a:t>
            </a:r>
            <a:r>
              <a:rPr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r>
              <a:rPr lang="en" sz="1300">
                <a:latin typeface="Sora"/>
                <a:ea typeface="Sora"/>
                <a:cs typeface="Sora"/>
                <a:sym typeface="Sora"/>
              </a:rPr>
              <a:t> 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Organize cost-effective logistics for moving food waste from collection points to the facility.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ra"/>
              <a:buAutoNum type="arabicPeriod"/>
            </a:pPr>
            <a:r>
              <a:rPr b="1"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Final Product Delivery</a:t>
            </a:r>
            <a:r>
              <a:rPr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r>
              <a:rPr lang="en" sz="1300">
                <a:latin typeface="Sora"/>
                <a:ea typeface="Sora"/>
                <a:cs typeface="Sora"/>
                <a:sym typeface="Sora"/>
              </a:rPr>
              <a:t> </a:t>
            </a:r>
            <a:br>
              <a:rPr lang="en" sz="1300">
                <a:latin typeface="Sora"/>
                <a:ea typeface="Sora"/>
                <a:cs typeface="Sora"/>
                <a:sym typeface="Sora"/>
              </a:rPr>
            </a:br>
            <a:r>
              <a:rPr lang="en" sz="1300">
                <a:latin typeface="Sora"/>
                <a:ea typeface="Sora"/>
                <a:cs typeface="Sora"/>
                <a:sym typeface="Sora"/>
              </a:rPr>
              <a:t>Ensure timely delivery of compost to end-users, including gardeners and companies.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ra"/>
              <a:buAutoNum type="arabicPeriod"/>
            </a:pPr>
            <a:r>
              <a:rPr b="1"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Reliability and Cost Management</a:t>
            </a:r>
            <a:r>
              <a:rPr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r>
              <a:rPr lang="en" sz="1300">
                <a:latin typeface="Sora"/>
                <a:ea typeface="Sora"/>
                <a:cs typeface="Sora"/>
                <a:sym typeface="Sora"/>
              </a:rPr>
              <a:t> </a:t>
            </a:r>
            <a:br>
              <a:rPr lang="en" sz="1300">
                <a:latin typeface="Sora"/>
                <a:ea typeface="Sora"/>
                <a:cs typeface="Sora"/>
                <a:sym typeface="Sora"/>
              </a:rPr>
            </a:br>
            <a:r>
              <a:rPr lang="en" sz="1300">
                <a:latin typeface="Sora"/>
                <a:ea typeface="Sora"/>
                <a:cs typeface="Sora"/>
                <a:sym typeface="Sora"/>
              </a:rPr>
              <a:t>Focus on building a dependable delivery system while keeping costs sustainable.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8" name="Google Shape;2238;p38"/>
          <p:cNvSpPr/>
          <p:nvPr/>
        </p:nvSpPr>
        <p:spPr>
          <a:xfrm>
            <a:off x="2826951" y="977060"/>
            <a:ext cx="388714" cy="260240"/>
          </a:xfrm>
          <a:custGeom>
            <a:rect b="b" l="l" r="r" t="t"/>
            <a:pathLst>
              <a:path extrusionOk="0" h="100" w="149">
                <a:moveTo>
                  <a:pt x="119" y="39"/>
                </a:moveTo>
                <a:cubicBezTo>
                  <a:pt x="117" y="39"/>
                  <a:pt x="116" y="39"/>
                  <a:pt x="114" y="39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4" y="8"/>
                  <a:pt x="104" y="8"/>
                  <a:pt x="104" y="8"/>
                </a:cubicBezTo>
                <a:cubicBezTo>
                  <a:pt x="117" y="8"/>
                  <a:pt x="117" y="8"/>
                  <a:pt x="117" y="8"/>
                </a:cubicBezTo>
                <a:cubicBezTo>
                  <a:pt x="121" y="8"/>
                  <a:pt x="123" y="11"/>
                  <a:pt x="122" y="15"/>
                </a:cubicBezTo>
                <a:cubicBezTo>
                  <a:pt x="120" y="19"/>
                  <a:pt x="125" y="23"/>
                  <a:pt x="129" y="20"/>
                </a:cubicBezTo>
                <a:cubicBezTo>
                  <a:pt x="130" y="19"/>
                  <a:pt x="130" y="19"/>
                  <a:pt x="130" y="18"/>
                </a:cubicBezTo>
                <a:cubicBezTo>
                  <a:pt x="131" y="8"/>
                  <a:pt x="123" y="0"/>
                  <a:pt x="11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8" y="0"/>
                  <a:pt x="97" y="0"/>
                  <a:pt x="96" y="0"/>
                </a:cubicBezTo>
                <a:cubicBezTo>
                  <a:pt x="94" y="2"/>
                  <a:pt x="94" y="4"/>
                  <a:pt x="94" y="5"/>
                </a:cubicBezTo>
                <a:cubicBezTo>
                  <a:pt x="99" y="20"/>
                  <a:pt x="99" y="20"/>
                  <a:pt x="99" y="20"/>
                </a:cubicBezTo>
                <a:cubicBezTo>
                  <a:pt x="55" y="29"/>
                  <a:pt x="55" y="29"/>
                  <a:pt x="55" y="29"/>
                </a:cubicBezTo>
                <a:cubicBezTo>
                  <a:pt x="51" y="21"/>
                  <a:pt x="51" y="21"/>
                  <a:pt x="51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7" y="21"/>
                  <a:pt x="59" y="20"/>
                  <a:pt x="60" y="18"/>
                </a:cubicBezTo>
                <a:cubicBezTo>
                  <a:pt x="60" y="15"/>
                  <a:pt x="58" y="13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2" y="14"/>
                  <a:pt x="22" y="16"/>
                </a:cubicBezTo>
                <a:cubicBezTo>
                  <a:pt x="21" y="19"/>
                  <a:pt x="24" y="21"/>
                  <a:pt x="26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8" y="34"/>
                  <a:pt x="48" y="34"/>
                  <a:pt x="48" y="34"/>
                </a:cubicBezTo>
                <a:cubicBezTo>
                  <a:pt x="43" y="42"/>
                  <a:pt x="43" y="42"/>
                  <a:pt x="43" y="42"/>
                </a:cubicBezTo>
                <a:cubicBezTo>
                  <a:pt x="39" y="40"/>
                  <a:pt x="34" y="39"/>
                  <a:pt x="29" y="39"/>
                </a:cubicBezTo>
                <a:cubicBezTo>
                  <a:pt x="13" y="39"/>
                  <a:pt x="0" y="52"/>
                  <a:pt x="0" y="68"/>
                </a:cubicBezTo>
                <a:cubicBezTo>
                  <a:pt x="0" y="85"/>
                  <a:pt x="13" y="98"/>
                  <a:pt x="30" y="98"/>
                </a:cubicBezTo>
                <a:cubicBezTo>
                  <a:pt x="45" y="98"/>
                  <a:pt x="57" y="87"/>
                  <a:pt x="59" y="73"/>
                </a:cubicBezTo>
                <a:cubicBezTo>
                  <a:pt x="74" y="73"/>
                  <a:pt x="74" y="73"/>
                  <a:pt x="74" y="73"/>
                </a:cubicBezTo>
                <a:cubicBezTo>
                  <a:pt x="76" y="73"/>
                  <a:pt x="77" y="72"/>
                  <a:pt x="78" y="71"/>
                </a:cubicBezTo>
                <a:cubicBezTo>
                  <a:pt x="103" y="33"/>
                  <a:pt x="103" y="33"/>
                  <a:pt x="103" y="33"/>
                </a:cubicBezTo>
                <a:cubicBezTo>
                  <a:pt x="106" y="42"/>
                  <a:pt x="106" y="42"/>
                  <a:pt x="106" y="42"/>
                </a:cubicBezTo>
                <a:cubicBezTo>
                  <a:pt x="95" y="47"/>
                  <a:pt x="88" y="58"/>
                  <a:pt x="89" y="71"/>
                </a:cubicBezTo>
                <a:cubicBezTo>
                  <a:pt x="91" y="85"/>
                  <a:pt x="102" y="97"/>
                  <a:pt x="116" y="98"/>
                </a:cubicBezTo>
                <a:cubicBezTo>
                  <a:pt x="134" y="100"/>
                  <a:pt x="149" y="86"/>
                  <a:pt x="149" y="69"/>
                </a:cubicBezTo>
                <a:cubicBezTo>
                  <a:pt x="149" y="52"/>
                  <a:pt x="136" y="39"/>
                  <a:pt x="119" y="39"/>
                </a:cubicBezTo>
                <a:close/>
                <a:moveTo>
                  <a:pt x="53" y="42"/>
                </a:moveTo>
                <a:cubicBezTo>
                  <a:pt x="67" y="64"/>
                  <a:pt x="67" y="64"/>
                  <a:pt x="67" y="64"/>
                </a:cubicBezTo>
                <a:cubicBezTo>
                  <a:pt x="59" y="64"/>
                  <a:pt x="59" y="64"/>
                  <a:pt x="59" y="64"/>
                </a:cubicBezTo>
                <a:cubicBezTo>
                  <a:pt x="58" y="57"/>
                  <a:pt x="55" y="51"/>
                  <a:pt x="50" y="47"/>
                </a:cubicBezTo>
                <a:lnTo>
                  <a:pt x="53" y="42"/>
                </a:lnTo>
                <a:close/>
                <a:moveTo>
                  <a:pt x="45" y="54"/>
                </a:moveTo>
                <a:cubicBezTo>
                  <a:pt x="48" y="57"/>
                  <a:pt x="50" y="60"/>
                  <a:pt x="51" y="64"/>
                </a:cubicBezTo>
                <a:cubicBezTo>
                  <a:pt x="38" y="64"/>
                  <a:pt x="38" y="64"/>
                  <a:pt x="38" y="64"/>
                </a:cubicBezTo>
                <a:lnTo>
                  <a:pt x="45" y="54"/>
                </a:lnTo>
                <a:close/>
                <a:moveTo>
                  <a:pt x="30" y="90"/>
                </a:moveTo>
                <a:cubicBezTo>
                  <a:pt x="18" y="90"/>
                  <a:pt x="8" y="80"/>
                  <a:pt x="9" y="67"/>
                </a:cubicBezTo>
                <a:cubicBezTo>
                  <a:pt x="9" y="57"/>
                  <a:pt x="18" y="48"/>
                  <a:pt x="29" y="48"/>
                </a:cubicBezTo>
                <a:cubicBezTo>
                  <a:pt x="32" y="47"/>
                  <a:pt x="35" y="48"/>
                  <a:pt x="38" y="49"/>
                </a:cubicBezTo>
                <a:cubicBezTo>
                  <a:pt x="26" y="66"/>
                  <a:pt x="26" y="66"/>
                  <a:pt x="26" y="66"/>
                </a:cubicBezTo>
                <a:cubicBezTo>
                  <a:pt x="25" y="67"/>
                  <a:pt x="25" y="69"/>
                  <a:pt x="26" y="71"/>
                </a:cubicBezTo>
                <a:cubicBezTo>
                  <a:pt x="27" y="72"/>
                  <a:pt x="28" y="73"/>
                  <a:pt x="30" y="73"/>
                </a:cubicBezTo>
                <a:cubicBezTo>
                  <a:pt x="51" y="73"/>
                  <a:pt x="51" y="73"/>
                  <a:pt x="51" y="73"/>
                </a:cubicBezTo>
                <a:cubicBezTo>
                  <a:pt x="48" y="82"/>
                  <a:pt x="40" y="90"/>
                  <a:pt x="30" y="90"/>
                </a:cubicBezTo>
                <a:close/>
                <a:moveTo>
                  <a:pt x="75" y="60"/>
                </a:moveTo>
                <a:cubicBezTo>
                  <a:pt x="60" y="37"/>
                  <a:pt x="60" y="37"/>
                  <a:pt x="60" y="37"/>
                </a:cubicBezTo>
                <a:cubicBezTo>
                  <a:pt x="95" y="30"/>
                  <a:pt x="95" y="30"/>
                  <a:pt x="95" y="30"/>
                </a:cubicBezTo>
                <a:lnTo>
                  <a:pt x="75" y="60"/>
                </a:lnTo>
                <a:close/>
                <a:moveTo>
                  <a:pt x="119" y="89"/>
                </a:moveTo>
                <a:cubicBezTo>
                  <a:pt x="108" y="89"/>
                  <a:pt x="98" y="80"/>
                  <a:pt x="98" y="68"/>
                </a:cubicBezTo>
                <a:cubicBezTo>
                  <a:pt x="98" y="61"/>
                  <a:pt x="102" y="54"/>
                  <a:pt x="109" y="50"/>
                </a:cubicBezTo>
                <a:cubicBezTo>
                  <a:pt x="115" y="70"/>
                  <a:pt x="115" y="70"/>
                  <a:pt x="115" y="70"/>
                </a:cubicBezTo>
                <a:cubicBezTo>
                  <a:pt x="116" y="72"/>
                  <a:pt x="117" y="73"/>
                  <a:pt x="119" y="73"/>
                </a:cubicBezTo>
                <a:cubicBezTo>
                  <a:pt x="120" y="73"/>
                  <a:pt x="120" y="73"/>
                  <a:pt x="120" y="73"/>
                </a:cubicBezTo>
                <a:cubicBezTo>
                  <a:pt x="123" y="72"/>
                  <a:pt x="124" y="69"/>
                  <a:pt x="123" y="67"/>
                </a:cubicBezTo>
                <a:cubicBezTo>
                  <a:pt x="117" y="48"/>
                  <a:pt x="117" y="48"/>
                  <a:pt x="117" y="48"/>
                </a:cubicBezTo>
                <a:cubicBezTo>
                  <a:pt x="118" y="47"/>
                  <a:pt x="118" y="47"/>
                  <a:pt x="119" y="47"/>
                </a:cubicBezTo>
                <a:cubicBezTo>
                  <a:pt x="131" y="47"/>
                  <a:pt x="140" y="57"/>
                  <a:pt x="140" y="68"/>
                </a:cubicBezTo>
                <a:cubicBezTo>
                  <a:pt x="140" y="80"/>
                  <a:pt x="131" y="89"/>
                  <a:pt x="119" y="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39"/>
          <p:cNvSpPr txBox="1"/>
          <p:nvPr>
            <p:ph idx="8" type="subTitle"/>
          </p:nvPr>
        </p:nvSpPr>
        <p:spPr>
          <a:xfrm>
            <a:off x="763501" y="1017713"/>
            <a:ext cx="24591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44" name="Google Shape;224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45" name="Google Shape;2245;p39"/>
          <p:cNvSpPr txBox="1"/>
          <p:nvPr>
            <p:ph idx="8" type="subTitle"/>
          </p:nvPr>
        </p:nvSpPr>
        <p:spPr>
          <a:xfrm>
            <a:off x="4808700" y="1017725"/>
            <a:ext cx="31182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 fulfilled </a:t>
            </a:r>
            <a:endParaRPr/>
          </a:p>
        </p:txBody>
      </p:sp>
      <p:sp>
        <p:nvSpPr>
          <p:cNvPr id="2246" name="Google Shape;2246;p39"/>
          <p:cNvSpPr txBox="1"/>
          <p:nvPr/>
        </p:nvSpPr>
        <p:spPr>
          <a:xfrm>
            <a:off x="676500" y="1460375"/>
            <a:ext cx="4132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Marketplace and shopping cart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Gardening guide and tips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Chatbot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Registration form for food waste collection (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businesses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public)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Option for delivery and delivery tracking page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Account creation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Settings to set/change user delivery information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Order history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47" name="Google Shape;2247;p39"/>
          <p:cNvSpPr txBox="1"/>
          <p:nvPr/>
        </p:nvSpPr>
        <p:spPr>
          <a:xfrm>
            <a:off x="4479000" y="1460375"/>
            <a:ext cx="4665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Sell gardening products to customers with existing plants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Sell products to new gardeners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Provide help to new gardeners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Source suppliers for food waste (Home gardeners)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Source suppliers for food waste (Businesses)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Delivery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Delivery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Delivery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QoL (Quality of Life)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53" name="Google Shape;2253;p40"/>
          <p:cNvSpPr txBox="1"/>
          <p:nvPr/>
        </p:nvSpPr>
        <p:spPr>
          <a:xfrm>
            <a:off x="720000" y="1287500"/>
            <a:ext cx="4132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Voucher implementation system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FAQ and customer query input option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Manage registered user information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View/respond to customer query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View/update/add products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Import and export product listing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 sales and relevant statistics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View/edit orders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View/edit pending and approved partners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54" name="Google Shape;2254;p40"/>
          <p:cNvSpPr txBox="1"/>
          <p:nvPr>
            <p:ph idx="8" type="subTitle"/>
          </p:nvPr>
        </p:nvSpPr>
        <p:spPr>
          <a:xfrm>
            <a:off x="937501" y="1017713"/>
            <a:ext cx="24591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55" name="Google Shape;2255;p40"/>
          <p:cNvSpPr txBox="1"/>
          <p:nvPr>
            <p:ph idx="8" type="subTitle"/>
          </p:nvPr>
        </p:nvSpPr>
        <p:spPr>
          <a:xfrm>
            <a:off x="4808700" y="963350"/>
            <a:ext cx="31182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 fulfilled </a:t>
            </a:r>
            <a:endParaRPr/>
          </a:p>
        </p:txBody>
      </p:sp>
      <p:sp>
        <p:nvSpPr>
          <p:cNvPr id="2256" name="Google Shape;2256;p40"/>
          <p:cNvSpPr txBox="1"/>
          <p:nvPr/>
        </p:nvSpPr>
        <p:spPr>
          <a:xfrm>
            <a:off x="4656625" y="1287500"/>
            <a:ext cx="4295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Source suppliers for food waste (Home gardeners)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Providing customer support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Providing customer support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Providing customer support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Inventory management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Inventory management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Providing customer support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Source suppliers for food waste (Businesses)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41"/>
          <p:cNvSpPr txBox="1"/>
          <p:nvPr>
            <p:ph type="title"/>
          </p:nvPr>
        </p:nvSpPr>
        <p:spPr>
          <a:xfrm>
            <a:off x="720000" y="303959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62" name="Google Shape;2262;p41"/>
          <p:cNvSpPr txBox="1"/>
          <p:nvPr/>
        </p:nvSpPr>
        <p:spPr>
          <a:xfrm>
            <a:off x="720000" y="1359584"/>
            <a:ext cx="413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Account creation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management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Manage registered user information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63" name="Google Shape;2263;p41"/>
          <p:cNvSpPr txBox="1"/>
          <p:nvPr>
            <p:ph idx="8" type="subTitle"/>
          </p:nvPr>
        </p:nvSpPr>
        <p:spPr>
          <a:xfrm>
            <a:off x="937501" y="876646"/>
            <a:ext cx="24591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64" name="Google Shape;2264;p41"/>
          <p:cNvSpPr txBox="1"/>
          <p:nvPr>
            <p:ph idx="8" type="subTitle"/>
          </p:nvPr>
        </p:nvSpPr>
        <p:spPr>
          <a:xfrm>
            <a:off x="4808700" y="822284"/>
            <a:ext cx="31182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 fulfilled </a:t>
            </a:r>
            <a:endParaRPr/>
          </a:p>
        </p:txBody>
      </p:sp>
      <p:sp>
        <p:nvSpPr>
          <p:cNvPr id="2265" name="Google Shape;2265;p41"/>
          <p:cNvSpPr txBox="1"/>
          <p:nvPr/>
        </p:nvSpPr>
        <p:spPr>
          <a:xfrm>
            <a:off x="4678325" y="1451834"/>
            <a:ext cx="42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Providing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customer support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Delivery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66" name="Google Shape;2266;p41"/>
          <p:cNvSpPr txBox="1"/>
          <p:nvPr/>
        </p:nvSpPr>
        <p:spPr>
          <a:xfrm>
            <a:off x="720000" y="2282984"/>
            <a:ext cx="413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View/update/add products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Import and export product listing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Inventory and auditing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Catalog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Search and Filter Products 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Image Search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67" name="Google Shape;2267;p41"/>
          <p:cNvSpPr txBox="1"/>
          <p:nvPr/>
        </p:nvSpPr>
        <p:spPr>
          <a:xfrm>
            <a:off x="4678325" y="2375234"/>
            <a:ext cx="42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Product and inventory management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Sell gardening products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68" name="Google Shape;2268;p41"/>
          <p:cNvSpPr txBox="1"/>
          <p:nvPr/>
        </p:nvSpPr>
        <p:spPr>
          <a:xfrm>
            <a:off x="720000" y="3472234"/>
            <a:ext cx="413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Order history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Option for delivery and delivery tracking page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View/edit orders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Shopping cart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 sales and relevant statistics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69" name="Google Shape;2269;p41"/>
          <p:cNvSpPr txBox="1"/>
          <p:nvPr/>
        </p:nvSpPr>
        <p:spPr>
          <a:xfrm>
            <a:off x="4678325" y="3564484"/>
            <a:ext cx="429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Delivery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Sell gardening products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QoL (Quality of Life)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75" name="Google Shape;2275;p42"/>
          <p:cNvSpPr txBox="1"/>
          <p:nvPr/>
        </p:nvSpPr>
        <p:spPr>
          <a:xfrm>
            <a:off x="720000" y="1500650"/>
            <a:ext cx="4132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Registration form for food waste collection (businesses and public)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View/edit pending and approved partners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Chatbot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Estimate produced fertilizer from report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6" name="Google Shape;2276;p42"/>
          <p:cNvSpPr txBox="1"/>
          <p:nvPr>
            <p:ph idx="8" type="subTitle"/>
          </p:nvPr>
        </p:nvSpPr>
        <p:spPr>
          <a:xfrm>
            <a:off x="937501" y="1017713"/>
            <a:ext cx="24591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277" name="Google Shape;2277;p42"/>
          <p:cNvSpPr txBox="1"/>
          <p:nvPr>
            <p:ph idx="8" type="subTitle"/>
          </p:nvPr>
        </p:nvSpPr>
        <p:spPr>
          <a:xfrm>
            <a:off x="4808700" y="963350"/>
            <a:ext cx="31182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 fulfilled </a:t>
            </a:r>
            <a:endParaRPr/>
          </a:p>
        </p:txBody>
      </p:sp>
      <p:sp>
        <p:nvSpPr>
          <p:cNvPr id="2278" name="Google Shape;2278;p42"/>
          <p:cNvSpPr txBox="1"/>
          <p:nvPr/>
        </p:nvSpPr>
        <p:spPr>
          <a:xfrm>
            <a:off x="4678325" y="1592900"/>
            <a:ext cx="429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Providing customer support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Sourcing suppliers for food waste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3"/>
          <p:cNvSpPr txBox="1"/>
          <p:nvPr>
            <p:ph type="ctrTitle"/>
          </p:nvPr>
        </p:nvSpPr>
        <p:spPr>
          <a:xfrm>
            <a:off x="1742275" y="221825"/>
            <a:ext cx="54150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 Bot (Greenie)</a:t>
            </a:r>
            <a:endParaRPr/>
          </a:p>
        </p:txBody>
      </p:sp>
      <p:sp>
        <p:nvSpPr>
          <p:cNvPr id="2284" name="Google Shape;2284;p43"/>
          <p:cNvSpPr txBox="1"/>
          <p:nvPr>
            <p:ph idx="1" type="subTitle"/>
          </p:nvPr>
        </p:nvSpPr>
        <p:spPr>
          <a:xfrm>
            <a:off x="991725" y="1298350"/>
            <a:ext cx="7318500" cy="23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 Assistance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Answers user queries about products,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,events, and collection schedules in real-time.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 Navigation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Guides users through the platform, helping them register for events or request partnerships.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Interaction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Adapts responses based on user input, making conversations more interactive and helpful.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44"/>
          <p:cNvSpPr txBox="1"/>
          <p:nvPr>
            <p:ph type="ctrTitle"/>
          </p:nvPr>
        </p:nvSpPr>
        <p:spPr>
          <a:xfrm>
            <a:off x="1209450" y="210950"/>
            <a:ext cx="63285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Waste Friday </a:t>
            </a:r>
            <a:endParaRPr/>
          </a:p>
        </p:txBody>
      </p:sp>
      <p:sp>
        <p:nvSpPr>
          <p:cNvPr id="2290" name="Google Shape;2290;p44"/>
          <p:cNvSpPr txBox="1"/>
          <p:nvPr>
            <p:ph idx="1" type="subTitle"/>
          </p:nvPr>
        </p:nvSpPr>
        <p:spPr>
          <a:xfrm>
            <a:off x="1056950" y="1080200"/>
            <a:ext cx="31536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 Users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Event Details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Easy Registration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Incentives &amp; Awareness</a:t>
            </a:r>
            <a:endParaRPr sz="1800"/>
          </a:p>
        </p:txBody>
      </p:sp>
      <p:sp>
        <p:nvSpPr>
          <p:cNvPr id="2291" name="Google Shape;2291;p44"/>
          <p:cNvSpPr txBox="1"/>
          <p:nvPr/>
        </p:nvSpPr>
        <p:spPr>
          <a:xfrm>
            <a:off x="4819400" y="1602850"/>
            <a:ext cx="351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Admins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bert Sans"/>
              <a:buChar char="➢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Manage Participants</a:t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bert Sans"/>
              <a:buChar char="➢"/>
            </a:pPr>
            <a:r>
              <a:rPr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Event Preparation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45"/>
          <p:cNvSpPr txBox="1"/>
          <p:nvPr>
            <p:ph type="ctrTitle"/>
          </p:nvPr>
        </p:nvSpPr>
        <p:spPr>
          <a:xfrm>
            <a:off x="1220325" y="253825"/>
            <a:ext cx="63285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Collection Program </a:t>
            </a:r>
            <a:endParaRPr/>
          </a:p>
        </p:txBody>
      </p:sp>
      <p:sp>
        <p:nvSpPr>
          <p:cNvPr id="2297" name="Google Shape;2297;p45"/>
          <p:cNvSpPr txBox="1"/>
          <p:nvPr>
            <p:ph idx="1" type="subTitle"/>
          </p:nvPr>
        </p:nvSpPr>
        <p:spPr>
          <a:xfrm>
            <a:off x="839475" y="1199800"/>
            <a:ext cx="35124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For Users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Easy Partner Registration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Scheduled Waste Collection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98" name="Google Shape;2298;p45"/>
          <p:cNvSpPr txBox="1"/>
          <p:nvPr/>
        </p:nvSpPr>
        <p:spPr>
          <a:xfrm>
            <a:off x="4852025" y="1776850"/>
            <a:ext cx="4132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 Admins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bert Sans"/>
              <a:buChar char="➢"/>
            </a:pPr>
            <a:r>
              <a:rPr b="1" lang="en" sz="1600"/>
              <a:t>Approve &amp; Manage Partners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lbert Sans"/>
              <a:buChar char="➢"/>
            </a:pPr>
            <a:r>
              <a:rPr b="1" lang="en" sz="1600"/>
              <a:t>Monitor Waste &amp; Fertilizer Output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2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46"/>
          <p:cNvSpPr txBox="1"/>
          <p:nvPr>
            <p:ph type="ctrTitle"/>
          </p:nvPr>
        </p:nvSpPr>
        <p:spPr>
          <a:xfrm>
            <a:off x="1209475" y="395200"/>
            <a:ext cx="63285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Orders + User transactions</a:t>
            </a:r>
            <a:endParaRPr/>
          </a:p>
        </p:txBody>
      </p:sp>
      <p:sp>
        <p:nvSpPr>
          <p:cNvPr id="2304" name="Google Shape;2304;p46"/>
          <p:cNvSpPr txBox="1"/>
          <p:nvPr>
            <p:ph idx="1" type="subTitle"/>
          </p:nvPr>
        </p:nvSpPr>
        <p:spPr>
          <a:xfrm>
            <a:off x="839475" y="1199800"/>
            <a:ext cx="3488100" cy="13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Shopping cart system: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Add, update and remove items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Real-time cost calculation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Persistent cart storage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5" name="Google Shape;2305;p46"/>
          <p:cNvSpPr txBox="1"/>
          <p:nvPr>
            <p:ph idx="1" type="subTitle"/>
          </p:nvPr>
        </p:nvSpPr>
        <p:spPr>
          <a:xfrm>
            <a:off x="4900575" y="1199800"/>
            <a:ext cx="4063800" cy="13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Checkout</a:t>
            </a:r>
            <a:r>
              <a:rPr b="1" lang="en" sz="1800"/>
              <a:t> system: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Delivery &amp; payment process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Address &amp; contact validation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Reuse saved delivery/payment details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6" name="Google Shape;2306;p46"/>
          <p:cNvSpPr txBox="1"/>
          <p:nvPr>
            <p:ph idx="1" type="subTitle"/>
          </p:nvPr>
        </p:nvSpPr>
        <p:spPr>
          <a:xfrm>
            <a:off x="4572000" y="2922900"/>
            <a:ext cx="5590200" cy="13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Tech Stack</a:t>
            </a:r>
            <a:r>
              <a:rPr b="1" lang="en" sz="1800"/>
              <a:t>: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Backend: Python Flask, Shelve for Database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Frontend: HTML, Bootstrap, Javascript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Handling: Pandas (import/export orders)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Version control: Git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7" name="Google Shape;2307;p46"/>
          <p:cNvSpPr txBox="1"/>
          <p:nvPr>
            <p:ph idx="1" type="subTitle"/>
          </p:nvPr>
        </p:nvSpPr>
        <p:spPr>
          <a:xfrm>
            <a:off x="568275" y="2499550"/>
            <a:ext cx="3939900" cy="13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User Data &amp; Orders</a:t>
            </a:r>
            <a:r>
              <a:rPr b="1" lang="en" sz="1800"/>
              <a:t>: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Manage orders, payments, deliveries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Edit or delete saved details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Track order status &amp; history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7"/>
          <p:cNvSpPr txBox="1"/>
          <p:nvPr>
            <p:ph type="ctrTitle"/>
          </p:nvPr>
        </p:nvSpPr>
        <p:spPr>
          <a:xfrm>
            <a:off x="1372550" y="1510025"/>
            <a:ext cx="6399000" cy="12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grpSp>
        <p:nvGrpSpPr>
          <p:cNvPr id="2313" name="Google Shape;2313;p47"/>
          <p:cNvGrpSpPr/>
          <p:nvPr/>
        </p:nvGrpSpPr>
        <p:grpSpPr>
          <a:xfrm rot="5400000">
            <a:off x="7938589" y="2589072"/>
            <a:ext cx="435722" cy="544903"/>
            <a:chOff x="7164101" y="1562101"/>
            <a:chExt cx="1330450" cy="1663825"/>
          </a:xfrm>
        </p:grpSpPr>
        <p:sp>
          <p:nvSpPr>
            <p:cNvPr id="2314" name="Google Shape;2314;p47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47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47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47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47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47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47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47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p47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47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47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47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47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47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47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47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4" name="Google Shape;2334;p47"/>
          <p:cNvGrpSpPr/>
          <p:nvPr/>
        </p:nvGrpSpPr>
        <p:grpSpPr>
          <a:xfrm rot="-5400000">
            <a:off x="4139752" y="4225359"/>
            <a:ext cx="435722" cy="544903"/>
            <a:chOff x="7164101" y="1562101"/>
            <a:chExt cx="1330450" cy="1663825"/>
          </a:xfrm>
        </p:grpSpPr>
        <p:sp>
          <p:nvSpPr>
            <p:cNvPr id="2335" name="Google Shape;2335;p47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47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47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47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47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47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47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47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47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47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47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47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47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47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47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47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47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47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47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47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5" name="Google Shape;2355;p47"/>
          <p:cNvGrpSpPr/>
          <p:nvPr/>
        </p:nvGrpSpPr>
        <p:grpSpPr>
          <a:xfrm>
            <a:off x="6798335" y="3301988"/>
            <a:ext cx="1549395" cy="2140092"/>
            <a:chOff x="5921438" y="1471738"/>
            <a:chExt cx="1972244" cy="2724150"/>
          </a:xfrm>
        </p:grpSpPr>
        <p:sp>
          <p:nvSpPr>
            <p:cNvPr id="2356" name="Google Shape;2356;p47"/>
            <p:cNvSpPr/>
            <p:nvPr/>
          </p:nvSpPr>
          <p:spPr>
            <a:xfrm>
              <a:off x="6453250" y="1471738"/>
              <a:ext cx="1370014" cy="1485899"/>
            </a:xfrm>
            <a:custGeom>
              <a:rect b="b" l="l" r="r" t="t"/>
              <a:pathLst>
                <a:path extrusionOk="0" h="803" w="740">
                  <a:moveTo>
                    <a:pt x="687" y="428"/>
                  </a:moveTo>
                  <a:cubicBezTo>
                    <a:pt x="740" y="273"/>
                    <a:pt x="656" y="105"/>
                    <a:pt x="501" y="52"/>
                  </a:cubicBezTo>
                  <a:cubicBezTo>
                    <a:pt x="346" y="0"/>
                    <a:pt x="178" y="84"/>
                    <a:pt x="125" y="239"/>
                  </a:cubicBezTo>
                  <a:cubicBezTo>
                    <a:pt x="0" y="614"/>
                    <a:pt x="0" y="614"/>
                    <a:pt x="0" y="614"/>
                  </a:cubicBezTo>
                  <a:cubicBezTo>
                    <a:pt x="61" y="634"/>
                    <a:pt x="61" y="634"/>
                    <a:pt x="61" y="634"/>
                  </a:cubicBezTo>
                  <a:cubicBezTo>
                    <a:pt x="183" y="270"/>
                    <a:pt x="183" y="270"/>
                    <a:pt x="183" y="270"/>
                  </a:cubicBezTo>
                  <a:cubicBezTo>
                    <a:pt x="224" y="148"/>
                    <a:pt x="379" y="12"/>
                    <a:pt x="501" y="53"/>
                  </a:cubicBezTo>
                  <a:cubicBezTo>
                    <a:pt x="622" y="93"/>
                    <a:pt x="664" y="296"/>
                    <a:pt x="623" y="418"/>
                  </a:cubicBezTo>
                  <a:cubicBezTo>
                    <a:pt x="624" y="418"/>
                    <a:pt x="624" y="418"/>
                    <a:pt x="624" y="418"/>
                  </a:cubicBezTo>
                  <a:cubicBezTo>
                    <a:pt x="501" y="782"/>
                    <a:pt x="501" y="782"/>
                    <a:pt x="501" y="782"/>
                  </a:cubicBezTo>
                  <a:cubicBezTo>
                    <a:pt x="562" y="803"/>
                    <a:pt x="562" y="803"/>
                    <a:pt x="562" y="803"/>
                  </a:cubicBezTo>
                  <a:cubicBezTo>
                    <a:pt x="688" y="428"/>
                    <a:pt x="688" y="428"/>
                    <a:pt x="688" y="428"/>
                  </a:cubicBezTo>
                  <a:lnTo>
                    <a:pt x="687" y="4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7" name="Google Shape;2357;p47"/>
            <p:cNvGrpSpPr/>
            <p:nvPr/>
          </p:nvGrpSpPr>
          <p:grpSpPr>
            <a:xfrm rot="5703579">
              <a:off x="6769914" y="1925679"/>
              <a:ext cx="1180173" cy="967049"/>
              <a:chOff x="4124038" y="1074739"/>
              <a:chExt cx="1406526" cy="1152525"/>
            </a:xfrm>
          </p:grpSpPr>
          <p:sp>
            <p:nvSpPr>
              <p:cNvPr id="2358" name="Google Shape;2358;p47"/>
              <p:cNvSpPr/>
              <p:nvPr/>
            </p:nvSpPr>
            <p:spPr>
              <a:xfrm>
                <a:off x="4155788" y="1082676"/>
                <a:ext cx="433388" cy="392113"/>
              </a:xfrm>
              <a:custGeom>
                <a:rect b="b" l="l" r="r" t="t"/>
                <a:pathLst>
                  <a:path extrusionOk="0" h="192" w="212">
                    <a:moveTo>
                      <a:pt x="205" y="168"/>
                    </a:moveTo>
                    <a:cubicBezTo>
                      <a:pt x="205" y="168"/>
                      <a:pt x="123" y="192"/>
                      <a:pt x="76" y="154"/>
                    </a:cubicBezTo>
                    <a:cubicBezTo>
                      <a:pt x="30" y="115"/>
                      <a:pt x="25" y="51"/>
                      <a:pt x="0" y="14"/>
                    </a:cubicBezTo>
                    <a:cubicBezTo>
                      <a:pt x="0" y="14"/>
                      <a:pt x="91" y="0"/>
                      <a:pt x="158" y="49"/>
                    </a:cubicBezTo>
                    <a:cubicBezTo>
                      <a:pt x="212" y="88"/>
                      <a:pt x="205" y="168"/>
                      <a:pt x="205" y="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47"/>
              <p:cNvSpPr/>
              <p:nvPr/>
            </p:nvSpPr>
            <p:spPr>
              <a:xfrm>
                <a:off x="4627276" y="1074739"/>
                <a:ext cx="320675" cy="447675"/>
              </a:xfrm>
              <a:custGeom>
                <a:rect b="b" l="l" r="r" t="t"/>
                <a:pathLst>
                  <a:path extrusionOk="0" h="219" w="157">
                    <a:moveTo>
                      <a:pt x="117" y="219"/>
                    </a:moveTo>
                    <a:cubicBezTo>
                      <a:pt x="117" y="219"/>
                      <a:pt x="157" y="191"/>
                      <a:pt x="146" y="119"/>
                    </a:cubicBezTo>
                    <a:cubicBezTo>
                      <a:pt x="135" y="47"/>
                      <a:pt x="78" y="33"/>
                      <a:pt x="61" y="0"/>
                    </a:cubicBezTo>
                    <a:cubicBezTo>
                      <a:pt x="61" y="0"/>
                      <a:pt x="0" y="77"/>
                      <a:pt x="34" y="158"/>
                    </a:cubicBezTo>
                    <a:cubicBezTo>
                      <a:pt x="57" y="214"/>
                      <a:pt x="117" y="219"/>
                      <a:pt x="117" y="2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47"/>
              <p:cNvSpPr/>
              <p:nvPr/>
            </p:nvSpPr>
            <p:spPr>
              <a:xfrm>
                <a:off x="4124038" y="1501776"/>
                <a:ext cx="501650" cy="271463"/>
              </a:xfrm>
              <a:custGeom>
                <a:rect b="b" l="l" r="r" t="t"/>
                <a:pathLst>
                  <a:path extrusionOk="0" h="133" w="245">
                    <a:moveTo>
                      <a:pt x="245" y="66"/>
                    </a:moveTo>
                    <a:cubicBezTo>
                      <a:pt x="245" y="66"/>
                      <a:pt x="198" y="0"/>
                      <a:pt x="131" y="4"/>
                    </a:cubicBezTo>
                    <a:cubicBezTo>
                      <a:pt x="64" y="7"/>
                      <a:pt x="45" y="45"/>
                      <a:pt x="0" y="53"/>
                    </a:cubicBezTo>
                    <a:cubicBezTo>
                      <a:pt x="0" y="53"/>
                      <a:pt x="39" y="118"/>
                      <a:pt x="121" y="125"/>
                    </a:cubicBezTo>
                    <a:cubicBezTo>
                      <a:pt x="203" y="133"/>
                      <a:pt x="245" y="66"/>
                      <a:pt x="245" y="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47"/>
              <p:cNvSpPr/>
              <p:nvPr/>
            </p:nvSpPr>
            <p:spPr>
              <a:xfrm>
                <a:off x="4959063" y="1306514"/>
                <a:ext cx="280988" cy="433388"/>
              </a:xfrm>
              <a:custGeom>
                <a:rect b="b" l="l" r="r" t="t"/>
                <a:pathLst>
                  <a:path extrusionOk="0" h="212" w="138">
                    <a:moveTo>
                      <a:pt x="91" y="212"/>
                    </a:moveTo>
                    <a:cubicBezTo>
                      <a:pt x="91" y="212"/>
                      <a:pt x="29" y="184"/>
                      <a:pt x="18" y="141"/>
                    </a:cubicBezTo>
                    <a:cubicBezTo>
                      <a:pt x="0" y="71"/>
                      <a:pt x="48" y="38"/>
                      <a:pt x="54" y="0"/>
                    </a:cubicBezTo>
                    <a:cubicBezTo>
                      <a:pt x="54" y="0"/>
                      <a:pt x="114" y="28"/>
                      <a:pt x="126" y="98"/>
                    </a:cubicBezTo>
                    <a:cubicBezTo>
                      <a:pt x="138" y="168"/>
                      <a:pt x="91" y="212"/>
                      <a:pt x="91" y="2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47"/>
              <p:cNvSpPr/>
              <p:nvPr/>
            </p:nvSpPr>
            <p:spPr>
              <a:xfrm>
                <a:off x="4522501" y="1787526"/>
                <a:ext cx="461963" cy="255588"/>
              </a:xfrm>
              <a:custGeom>
                <a:rect b="b" l="l" r="r" t="t"/>
                <a:pathLst>
                  <a:path extrusionOk="0" h="125" w="226">
                    <a:moveTo>
                      <a:pt x="226" y="62"/>
                    </a:moveTo>
                    <a:cubicBezTo>
                      <a:pt x="226" y="62"/>
                      <a:pt x="171" y="2"/>
                      <a:pt x="128" y="1"/>
                    </a:cubicBezTo>
                    <a:cubicBezTo>
                      <a:pt x="85" y="0"/>
                      <a:pt x="35" y="48"/>
                      <a:pt x="0" y="50"/>
                    </a:cubicBezTo>
                    <a:cubicBezTo>
                      <a:pt x="0" y="50"/>
                      <a:pt x="58" y="125"/>
                      <a:pt x="134" y="116"/>
                    </a:cubicBezTo>
                    <a:cubicBezTo>
                      <a:pt x="181" y="110"/>
                      <a:pt x="226" y="62"/>
                      <a:pt x="226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47"/>
              <p:cNvSpPr/>
              <p:nvPr/>
            </p:nvSpPr>
            <p:spPr>
              <a:xfrm>
                <a:off x="4155788" y="1111251"/>
                <a:ext cx="1374776" cy="1116013"/>
              </a:xfrm>
              <a:custGeom>
                <a:rect b="b" l="l" r="r" t="t"/>
                <a:pathLst>
                  <a:path extrusionOk="0" h="546" w="673">
                    <a:moveTo>
                      <a:pt x="673" y="546"/>
                    </a:moveTo>
                    <a:cubicBezTo>
                      <a:pt x="673" y="546"/>
                      <a:pt x="522" y="443"/>
                      <a:pt x="370" y="300"/>
                    </a:cubicBezTo>
                    <a:cubicBezTo>
                      <a:pt x="218" y="156"/>
                      <a:pt x="81" y="57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47"/>
              <p:cNvSpPr/>
              <p:nvPr/>
            </p:nvSpPr>
            <p:spPr>
              <a:xfrm>
                <a:off x="4124038" y="1609725"/>
                <a:ext cx="730250" cy="58738"/>
              </a:xfrm>
              <a:custGeom>
                <a:rect b="b" l="l" r="r" t="t"/>
                <a:pathLst>
                  <a:path extrusionOk="0" h="29" w="357">
                    <a:moveTo>
                      <a:pt x="357" y="29"/>
                    </a:moveTo>
                    <a:cubicBezTo>
                      <a:pt x="357" y="29"/>
                      <a:pt x="226" y="6"/>
                      <a:pt x="158" y="8"/>
                    </a:cubicBezTo>
                    <a:cubicBezTo>
                      <a:pt x="89" y="10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47"/>
              <p:cNvSpPr/>
              <p:nvPr/>
            </p:nvSpPr>
            <p:spPr>
              <a:xfrm>
                <a:off x="4752688" y="1074738"/>
                <a:ext cx="158750" cy="649288"/>
              </a:xfrm>
              <a:custGeom>
                <a:rect b="b" l="l" r="r" t="t"/>
                <a:pathLst>
                  <a:path extrusionOk="0" h="318" w="78">
                    <a:moveTo>
                      <a:pt x="78" y="318"/>
                    </a:moveTo>
                    <a:cubicBezTo>
                      <a:pt x="78" y="318"/>
                      <a:pt x="59" y="219"/>
                      <a:pt x="41" y="162"/>
                    </a:cubicBezTo>
                    <a:cubicBezTo>
                      <a:pt x="23" y="10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47"/>
              <p:cNvSpPr/>
              <p:nvPr/>
            </p:nvSpPr>
            <p:spPr>
              <a:xfrm>
                <a:off x="4522501" y="1889125"/>
                <a:ext cx="636588" cy="53975"/>
              </a:xfrm>
              <a:custGeom>
                <a:rect b="b" l="l" r="r" t="t"/>
                <a:pathLst>
                  <a:path extrusionOk="0" h="26" w="311">
                    <a:moveTo>
                      <a:pt x="311" y="26"/>
                    </a:moveTo>
                    <a:cubicBezTo>
                      <a:pt x="311" y="26"/>
                      <a:pt x="230" y="8"/>
                      <a:pt x="167" y="8"/>
                    </a:cubicBezTo>
                    <a:cubicBezTo>
                      <a:pt x="103" y="8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47"/>
              <p:cNvSpPr/>
              <p:nvPr/>
            </p:nvSpPr>
            <p:spPr>
              <a:xfrm>
                <a:off x="5068601" y="1306513"/>
                <a:ext cx="139700" cy="674688"/>
              </a:xfrm>
              <a:custGeom>
                <a:rect b="b" l="l" r="r" t="t"/>
                <a:pathLst>
                  <a:path extrusionOk="0" h="330" w="68">
                    <a:moveTo>
                      <a:pt x="68" y="330"/>
                    </a:moveTo>
                    <a:cubicBezTo>
                      <a:pt x="68" y="330"/>
                      <a:pt x="40" y="230"/>
                      <a:pt x="28" y="178"/>
                    </a:cubicBezTo>
                    <a:cubicBezTo>
                      <a:pt x="17" y="126"/>
                      <a:pt x="0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8" name="Google Shape;2368;p47"/>
            <p:cNvGrpSpPr/>
            <p:nvPr/>
          </p:nvGrpSpPr>
          <p:grpSpPr>
            <a:xfrm rot="-904416">
              <a:off x="6650244" y="1622574"/>
              <a:ext cx="510923" cy="1573262"/>
              <a:chOff x="6208426" y="385764"/>
              <a:chExt cx="681038" cy="2097087"/>
            </a:xfrm>
          </p:grpSpPr>
          <p:sp>
            <p:nvSpPr>
              <p:cNvPr id="2369" name="Google Shape;2369;p47"/>
              <p:cNvSpPr/>
              <p:nvPr/>
            </p:nvSpPr>
            <p:spPr>
              <a:xfrm>
                <a:off x="6468776" y="385764"/>
                <a:ext cx="220663" cy="546100"/>
              </a:xfrm>
              <a:custGeom>
                <a:rect b="b" l="l" r="r" t="t"/>
                <a:pathLst>
                  <a:path extrusionOk="0" h="267" w="108">
                    <a:moveTo>
                      <a:pt x="30" y="267"/>
                    </a:moveTo>
                    <a:cubicBezTo>
                      <a:pt x="30" y="267"/>
                      <a:pt x="0" y="128"/>
                      <a:pt x="64" y="0"/>
                    </a:cubicBezTo>
                    <a:cubicBezTo>
                      <a:pt x="64" y="0"/>
                      <a:pt x="108" y="125"/>
                      <a:pt x="30" y="26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47"/>
              <p:cNvSpPr/>
              <p:nvPr/>
            </p:nvSpPr>
            <p:spPr>
              <a:xfrm>
                <a:off x="6548151" y="585788"/>
                <a:ext cx="292100" cy="596900"/>
              </a:xfrm>
              <a:custGeom>
                <a:rect b="b" l="l" r="r" t="t"/>
                <a:pathLst>
                  <a:path extrusionOk="0" h="292" w="143">
                    <a:moveTo>
                      <a:pt x="3" y="292"/>
                    </a:moveTo>
                    <a:cubicBezTo>
                      <a:pt x="3" y="292"/>
                      <a:pt x="0" y="119"/>
                      <a:pt x="117" y="0"/>
                    </a:cubicBezTo>
                    <a:cubicBezTo>
                      <a:pt x="117" y="0"/>
                      <a:pt x="143" y="155"/>
                      <a:pt x="3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47"/>
              <p:cNvSpPr/>
              <p:nvPr/>
            </p:nvSpPr>
            <p:spPr>
              <a:xfrm>
                <a:off x="6208426" y="438150"/>
                <a:ext cx="309563" cy="398463"/>
              </a:xfrm>
              <a:custGeom>
                <a:rect b="b" l="l" r="r" t="t"/>
                <a:pathLst>
                  <a:path extrusionOk="0" h="195" w="151">
                    <a:moveTo>
                      <a:pt x="151" y="195"/>
                    </a:moveTo>
                    <a:cubicBezTo>
                      <a:pt x="151" y="195"/>
                      <a:pt x="134" y="72"/>
                      <a:pt x="6" y="0"/>
                    </a:cubicBezTo>
                    <a:cubicBezTo>
                      <a:pt x="6" y="0"/>
                      <a:pt x="0" y="147"/>
                      <a:pt x="151" y="1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47"/>
              <p:cNvSpPr/>
              <p:nvPr/>
            </p:nvSpPr>
            <p:spPr>
              <a:xfrm>
                <a:off x="6251288" y="758826"/>
                <a:ext cx="306388" cy="487363"/>
              </a:xfrm>
              <a:custGeom>
                <a:rect b="b" l="l" r="r" t="t"/>
                <a:pathLst>
                  <a:path extrusionOk="0" h="238" w="150">
                    <a:moveTo>
                      <a:pt x="150" y="238"/>
                    </a:moveTo>
                    <a:cubicBezTo>
                      <a:pt x="150" y="238"/>
                      <a:pt x="137" y="84"/>
                      <a:pt x="0" y="0"/>
                    </a:cubicBezTo>
                    <a:cubicBezTo>
                      <a:pt x="0" y="0"/>
                      <a:pt x="0" y="136"/>
                      <a:pt x="150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47"/>
              <p:cNvSpPr/>
              <p:nvPr/>
            </p:nvSpPr>
            <p:spPr>
              <a:xfrm>
                <a:off x="6564026" y="871539"/>
                <a:ext cx="325438" cy="573088"/>
              </a:xfrm>
              <a:custGeom>
                <a:rect b="b" l="l" r="r" t="t"/>
                <a:pathLst>
                  <a:path extrusionOk="0" h="280" w="159">
                    <a:moveTo>
                      <a:pt x="1" y="280"/>
                    </a:moveTo>
                    <a:cubicBezTo>
                      <a:pt x="0" y="280"/>
                      <a:pt x="29" y="96"/>
                      <a:pt x="159" y="0"/>
                    </a:cubicBezTo>
                    <a:cubicBezTo>
                      <a:pt x="159" y="0"/>
                      <a:pt x="151" y="193"/>
                      <a:pt x="1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47"/>
              <p:cNvSpPr/>
              <p:nvPr/>
            </p:nvSpPr>
            <p:spPr>
              <a:xfrm>
                <a:off x="6213188" y="1060451"/>
                <a:ext cx="355600" cy="447675"/>
              </a:xfrm>
              <a:custGeom>
                <a:rect b="b" l="l" r="r" t="t"/>
                <a:pathLst>
                  <a:path extrusionOk="0" h="219" w="174">
                    <a:moveTo>
                      <a:pt x="174" y="219"/>
                    </a:moveTo>
                    <a:cubicBezTo>
                      <a:pt x="174" y="219"/>
                      <a:pt x="154" y="81"/>
                      <a:pt x="0" y="0"/>
                    </a:cubicBezTo>
                    <a:cubicBezTo>
                      <a:pt x="0" y="0"/>
                      <a:pt x="12" y="139"/>
                      <a:pt x="174" y="2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47"/>
              <p:cNvSpPr/>
              <p:nvPr/>
            </p:nvSpPr>
            <p:spPr>
              <a:xfrm>
                <a:off x="6568788" y="1212850"/>
                <a:ext cx="317500" cy="519113"/>
              </a:xfrm>
              <a:custGeom>
                <a:rect b="b" l="l" r="r" t="t"/>
                <a:pathLst>
                  <a:path extrusionOk="0" h="254" w="156">
                    <a:moveTo>
                      <a:pt x="0" y="254"/>
                    </a:moveTo>
                    <a:cubicBezTo>
                      <a:pt x="0" y="254"/>
                      <a:pt x="25" y="96"/>
                      <a:pt x="156" y="0"/>
                    </a:cubicBezTo>
                    <a:cubicBezTo>
                      <a:pt x="156" y="0"/>
                      <a:pt x="141" y="170"/>
                      <a:pt x="0" y="25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47"/>
              <p:cNvSpPr/>
              <p:nvPr/>
            </p:nvSpPr>
            <p:spPr>
              <a:xfrm>
                <a:off x="6208426" y="1312863"/>
                <a:ext cx="360363" cy="487363"/>
              </a:xfrm>
              <a:custGeom>
                <a:rect b="b" l="l" r="r" t="t"/>
                <a:pathLst>
                  <a:path extrusionOk="0" h="238" w="176">
                    <a:moveTo>
                      <a:pt x="176" y="238"/>
                    </a:moveTo>
                    <a:cubicBezTo>
                      <a:pt x="176" y="238"/>
                      <a:pt x="142" y="72"/>
                      <a:pt x="0" y="0"/>
                    </a:cubicBezTo>
                    <a:cubicBezTo>
                      <a:pt x="0" y="0"/>
                      <a:pt x="26" y="176"/>
                      <a:pt x="176" y="2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47"/>
              <p:cNvSpPr/>
              <p:nvPr/>
            </p:nvSpPr>
            <p:spPr>
              <a:xfrm>
                <a:off x="6562438" y="1601788"/>
                <a:ext cx="298450" cy="352425"/>
              </a:xfrm>
              <a:custGeom>
                <a:rect b="b" l="l" r="r" t="t"/>
                <a:pathLst>
                  <a:path extrusionOk="0" h="173" w="146">
                    <a:moveTo>
                      <a:pt x="0" y="173"/>
                    </a:moveTo>
                    <a:cubicBezTo>
                      <a:pt x="0" y="173"/>
                      <a:pt x="29" y="63"/>
                      <a:pt x="146" y="0"/>
                    </a:cubicBezTo>
                    <a:cubicBezTo>
                      <a:pt x="146" y="0"/>
                      <a:pt x="105" y="131"/>
                      <a:pt x="0" y="17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47"/>
              <p:cNvSpPr/>
              <p:nvPr/>
            </p:nvSpPr>
            <p:spPr>
              <a:xfrm>
                <a:off x="6219538" y="1636713"/>
                <a:ext cx="338138" cy="374650"/>
              </a:xfrm>
              <a:custGeom>
                <a:rect b="b" l="l" r="r" t="t"/>
                <a:pathLst>
                  <a:path extrusionOk="0" h="184" w="166">
                    <a:moveTo>
                      <a:pt x="166" y="184"/>
                    </a:moveTo>
                    <a:cubicBezTo>
                      <a:pt x="166" y="184"/>
                      <a:pt x="138" y="73"/>
                      <a:pt x="0" y="0"/>
                    </a:cubicBezTo>
                    <a:cubicBezTo>
                      <a:pt x="0" y="0"/>
                      <a:pt x="33" y="135"/>
                      <a:pt x="166" y="1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47"/>
              <p:cNvSpPr/>
              <p:nvPr/>
            </p:nvSpPr>
            <p:spPr>
              <a:xfrm>
                <a:off x="6492588" y="666751"/>
                <a:ext cx="165100" cy="1816100"/>
              </a:xfrm>
              <a:custGeom>
                <a:rect b="b" l="l" r="r" t="t"/>
                <a:pathLst>
                  <a:path extrusionOk="0" h="888" w="81">
                    <a:moveTo>
                      <a:pt x="6" y="888"/>
                    </a:moveTo>
                    <a:cubicBezTo>
                      <a:pt x="6" y="888"/>
                      <a:pt x="81" y="499"/>
                      <a:pt x="0" y="0"/>
                    </a:cubicBezTo>
                  </a:path>
                </a:pathLst>
              </a:custGeom>
              <a:noFill/>
              <a:ln cap="flat" cmpd="sng" w="11100">
                <a:solidFill>
                  <a:schemeClr val="l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80" name="Google Shape;2380;p47"/>
            <p:cNvCxnSpPr/>
            <p:nvPr/>
          </p:nvCxnSpPr>
          <p:spPr>
            <a:xfrm>
              <a:off x="6905688" y="2965575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1D1D1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81" name="Google Shape;2381;p47"/>
            <p:cNvSpPr/>
            <p:nvPr/>
          </p:nvSpPr>
          <p:spPr>
            <a:xfrm>
              <a:off x="6558025" y="2662363"/>
              <a:ext cx="268288" cy="298450"/>
            </a:xfrm>
            <a:custGeom>
              <a:rect b="b" l="l" r="r" t="t"/>
              <a:pathLst>
                <a:path extrusionOk="0" h="161" w="145">
                  <a:moveTo>
                    <a:pt x="145" y="161"/>
                  </a:moveTo>
                  <a:cubicBezTo>
                    <a:pt x="145" y="161"/>
                    <a:pt x="120" y="64"/>
                    <a:pt x="0" y="0"/>
                  </a:cubicBezTo>
                  <a:cubicBezTo>
                    <a:pt x="0" y="0"/>
                    <a:pt x="29" y="119"/>
                    <a:pt x="145" y="161"/>
                  </a:cubicBezTo>
                  <a:close/>
                </a:path>
              </a:pathLst>
            </a:custGeom>
            <a:solidFill>
              <a:srgbClr val="668F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5921438" y="2402013"/>
              <a:ext cx="1792288" cy="1793875"/>
            </a:xfrm>
            <a:custGeom>
              <a:rect b="b" l="l" r="r" t="t"/>
              <a:pathLst>
                <a:path extrusionOk="0" h="1130" w="1129">
                  <a:moveTo>
                    <a:pt x="746" y="1130"/>
                  </a:moveTo>
                  <a:lnTo>
                    <a:pt x="60" y="900"/>
                  </a:lnTo>
                  <a:lnTo>
                    <a:pt x="0" y="778"/>
                  </a:lnTo>
                  <a:lnTo>
                    <a:pt x="261" y="0"/>
                  </a:lnTo>
                  <a:lnTo>
                    <a:pt x="1129" y="291"/>
                  </a:lnTo>
                  <a:lnTo>
                    <a:pt x="867" y="1070"/>
                  </a:lnTo>
                  <a:lnTo>
                    <a:pt x="746" y="11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47"/>
            <p:cNvSpPr/>
            <p:nvPr/>
          </p:nvSpPr>
          <p:spPr>
            <a:xfrm>
              <a:off x="6489763" y="2968750"/>
              <a:ext cx="687388" cy="657225"/>
            </a:xfrm>
            <a:custGeom>
              <a:rect b="b" l="l" r="r" t="t"/>
              <a:pathLst>
                <a:path extrusionOk="0" h="355" w="372">
                  <a:moveTo>
                    <a:pt x="191" y="112"/>
                  </a:moveTo>
                  <a:cubicBezTo>
                    <a:pt x="150" y="0"/>
                    <a:pt x="27" y="27"/>
                    <a:pt x="14" y="119"/>
                  </a:cubicBezTo>
                  <a:cubicBezTo>
                    <a:pt x="0" y="212"/>
                    <a:pt x="109" y="355"/>
                    <a:pt x="109" y="355"/>
                  </a:cubicBezTo>
                  <a:cubicBezTo>
                    <a:pt x="109" y="355"/>
                    <a:pt x="282" y="307"/>
                    <a:pt x="327" y="225"/>
                  </a:cubicBezTo>
                  <a:cubicBezTo>
                    <a:pt x="372" y="143"/>
                    <a:pt x="291" y="48"/>
                    <a:pt x="191" y="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47"/>
            <p:cNvSpPr/>
            <p:nvPr/>
          </p:nvSpPr>
          <p:spPr>
            <a:xfrm>
              <a:off x="6254813" y="3208463"/>
              <a:ext cx="1343026" cy="987425"/>
            </a:xfrm>
            <a:custGeom>
              <a:rect b="b" l="l" r="r" t="t"/>
              <a:pathLst>
                <a:path extrusionOk="0" h="534" w="726">
                  <a:moveTo>
                    <a:pt x="460" y="534"/>
                  </a:moveTo>
                  <a:cubicBezTo>
                    <a:pt x="564" y="482"/>
                    <a:pt x="564" y="482"/>
                    <a:pt x="564" y="482"/>
                  </a:cubicBezTo>
                  <a:cubicBezTo>
                    <a:pt x="726" y="0"/>
                    <a:pt x="726" y="0"/>
                    <a:pt x="726" y="0"/>
                  </a:cubicBezTo>
                  <a:cubicBezTo>
                    <a:pt x="519" y="399"/>
                    <a:pt x="80" y="385"/>
                    <a:pt x="0" y="379"/>
                  </a:cubicBezTo>
                  <a:lnTo>
                    <a:pt x="460" y="534"/>
                  </a:lnTo>
                  <a:close/>
                </a:path>
              </a:pathLst>
            </a:custGeom>
            <a:solidFill>
              <a:schemeClr val="accent5">
                <a:alpha val="1962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85" name="Google Shape;2385;p47"/>
            <p:cNvCxnSpPr/>
            <p:nvPr/>
          </p:nvCxnSpPr>
          <p:spPr>
            <a:xfrm>
              <a:off x="6270688" y="2594100"/>
              <a:ext cx="1377900" cy="4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86" name="Google Shape;2386;p47"/>
            <p:cNvSpPr/>
            <p:nvPr/>
          </p:nvSpPr>
          <p:spPr>
            <a:xfrm>
              <a:off x="6459600" y="2506788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64" y="86"/>
                  </a:moveTo>
                  <a:lnTo>
                    <a:pt x="0" y="65"/>
                  </a:lnTo>
                  <a:lnTo>
                    <a:pt x="21" y="0"/>
                  </a:lnTo>
                  <a:lnTo>
                    <a:pt x="86" y="22"/>
                  </a:lnTo>
                  <a:lnTo>
                    <a:pt x="64" y="8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47"/>
            <p:cNvSpPr/>
            <p:nvPr/>
          </p:nvSpPr>
          <p:spPr>
            <a:xfrm>
              <a:off x="7386700" y="2819525"/>
              <a:ext cx="136525" cy="136525"/>
            </a:xfrm>
            <a:custGeom>
              <a:rect b="b" l="l" r="r" t="t"/>
              <a:pathLst>
                <a:path extrusionOk="0" h="86" w="86">
                  <a:moveTo>
                    <a:pt x="64" y="86"/>
                  </a:moveTo>
                  <a:lnTo>
                    <a:pt x="0" y="64"/>
                  </a:lnTo>
                  <a:lnTo>
                    <a:pt x="21" y="0"/>
                  </a:lnTo>
                  <a:lnTo>
                    <a:pt x="86" y="21"/>
                  </a:lnTo>
                  <a:lnTo>
                    <a:pt x="64" y="86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88" name="Google Shape;2388;p47"/>
            <p:cNvCxnSpPr/>
            <p:nvPr/>
          </p:nvCxnSpPr>
          <p:spPr>
            <a:xfrm>
              <a:off x="6492938" y="2506788"/>
              <a:ext cx="68400" cy="136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9" name="Google Shape;2389;p47"/>
            <p:cNvCxnSpPr/>
            <p:nvPr/>
          </p:nvCxnSpPr>
          <p:spPr>
            <a:xfrm flipH="1">
              <a:off x="6459625" y="2541713"/>
              <a:ext cx="136500" cy="68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0" name="Google Shape;2390;p47"/>
            <p:cNvCxnSpPr/>
            <p:nvPr/>
          </p:nvCxnSpPr>
          <p:spPr>
            <a:xfrm>
              <a:off x="7420038" y="2819525"/>
              <a:ext cx="68400" cy="136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1" name="Google Shape;2391;p47"/>
            <p:cNvCxnSpPr/>
            <p:nvPr/>
          </p:nvCxnSpPr>
          <p:spPr>
            <a:xfrm flipH="1">
              <a:off x="7386725" y="2852863"/>
              <a:ext cx="136500" cy="68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3" name="Google Shape;2143;p30"/>
          <p:cNvSpPr txBox="1"/>
          <p:nvPr>
            <p:ph idx="2" type="title"/>
          </p:nvPr>
        </p:nvSpPr>
        <p:spPr>
          <a:xfrm>
            <a:off x="1594957" y="1464550"/>
            <a:ext cx="77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4" name="Google Shape;2144;p30"/>
          <p:cNvSpPr txBox="1"/>
          <p:nvPr>
            <p:ph idx="3" type="title"/>
          </p:nvPr>
        </p:nvSpPr>
        <p:spPr>
          <a:xfrm>
            <a:off x="2810282" y="2782700"/>
            <a:ext cx="7737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45" name="Google Shape;2145;p30"/>
          <p:cNvSpPr txBox="1"/>
          <p:nvPr>
            <p:ph idx="4" type="title"/>
          </p:nvPr>
        </p:nvSpPr>
        <p:spPr>
          <a:xfrm>
            <a:off x="4190060" y="1464550"/>
            <a:ext cx="77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6" name="Google Shape;2146;p30"/>
          <p:cNvSpPr txBox="1"/>
          <p:nvPr>
            <p:ph idx="5" type="title"/>
          </p:nvPr>
        </p:nvSpPr>
        <p:spPr>
          <a:xfrm>
            <a:off x="5334335" y="2717600"/>
            <a:ext cx="7737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47" name="Google Shape;2147;p30"/>
          <p:cNvSpPr txBox="1"/>
          <p:nvPr>
            <p:ph idx="6" type="title"/>
          </p:nvPr>
        </p:nvSpPr>
        <p:spPr>
          <a:xfrm>
            <a:off x="6785163" y="1464550"/>
            <a:ext cx="77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48" name="Google Shape;2148;p30"/>
          <p:cNvSpPr txBox="1"/>
          <p:nvPr>
            <p:ph idx="1" type="subTitle"/>
          </p:nvPr>
        </p:nvSpPr>
        <p:spPr>
          <a:xfrm>
            <a:off x="724975" y="2041273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149" name="Google Shape;2149;p30"/>
          <p:cNvSpPr txBox="1"/>
          <p:nvPr>
            <p:ph idx="8" type="subTitle"/>
          </p:nvPr>
        </p:nvSpPr>
        <p:spPr>
          <a:xfrm>
            <a:off x="3320078" y="2041273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2150" name="Google Shape;2150;p30"/>
          <p:cNvSpPr txBox="1"/>
          <p:nvPr>
            <p:ph idx="9" type="subTitle"/>
          </p:nvPr>
        </p:nvSpPr>
        <p:spPr>
          <a:xfrm>
            <a:off x="5915181" y="2041273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2151" name="Google Shape;2151;p30"/>
          <p:cNvSpPr txBox="1"/>
          <p:nvPr>
            <p:ph idx="13" type="subTitle"/>
          </p:nvPr>
        </p:nvSpPr>
        <p:spPr>
          <a:xfrm>
            <a:off x="1940300" y="3312200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2152" name="Google Shape;2152;p30"/>
          <p:cNvSpPr txBox="1"/>
          <p:nvPr>
            <p:ph idx="14" type="subTitle"/>
          </p:nvPr>
        </p:nvSpPr>
        <p:spPr>
          <a:xfrm>
            <a:off x="4963753" y="3312200"/>
            <a:ext cx="25137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48"/>
          <p:cNvSpPr txBox="1"/>
          <p:nvPr/>
        </p:nvSpPr>
        <p:spPr>
          <a:xfrm>
            <a:off x="715200" y="4107575"/>
            <a:ext cx="4379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97" name="Google Shape;2397;p48"/>
          <p:cNvSpPr txBox="1"/>
          <p:nvPr>
            <p:ph idx="1" type="subTitle"/>
          </p:nvPr>
        </p:nvSpPr>
        <p:spPr>
          <a:xfrm>
            <a:off x="715200" y="2100300"/>
            <a:ext cx="43794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+91  620 421 838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2398" name="Google Shape;2398;p48"/>
          <p:cNvSpPr txBox="1"/>
          <p:nvPr>
            <p:ph type="ctrTitle"/>
          </p:nvPr>
        </p:nvSpPr>
        <p:spPr>
          <a:xfrm>
            <a:off x="715100" y="1497025"/>
            <a:ext cx="4379400" cy="7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399" name="Google Shape;2399;p48"/>
          <p:cNvSpPr/>
          <p:nvPr/>
        </p:nvSpPr>
        <p:spPr>
          <a:xfrm>
            <a:off x="848587" y="3217073"/>
            <a:ext cx="313268" cy="313268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00" name="Google Shape;2400;p48"/>
          <p:cNvGrpSpPr/>
          <p:nvPr/>
        </p:nvGrpSpPr>
        <p:grpSpPr>
          <a:xfrm>
            <a:off x="1325138" y="3216882"/>
            <a:ext cx="313342" cy="313227"/>
            <a:chOff x="812101" y="2571761"/>
            <a:chExt cx="417066" cy="417024"/>
          </a:xfrm>
        </p:grpSpPr>
        <p:sp>
          <p:nvSpPr>
            <p:cNvPr id="2401" name="Google Shape;2401;p48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402" name="Google Shape;2402;p48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403" name="Google Shape;2403;p48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404" name="Google Shape;2404;p48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405" name="Google Shape;2405;p48"/>
          <p:cNvGrpSpPr/>
          <p:nvPr/>
        </p:nvGrpSpPr>
        <p:grpSpPr>
          <a:xfrm>
            <a:off x="1801708" y="3216882"/>
            <a:ext cx="313310" cy="313227"/>
            <a:chOff x="1323129" y="2571761"/>
            <a:chExt cx="417024" cy="417024"/>
          </a:xfrm>
        </p:grpSpPr>
        <p:sp>
          <p:nvSpPr>
            <p:cNvPr id="2406" name="Google Shape;2406;p48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407" name="Google Shape;2407;p48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408" name="Google Shape;2408;p48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409" name="Google Shape;2409;p48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410" name="Google Shape;2410;p48"/>
          <p:cNvGrpSpPr/>
          <p:nvPr/>
        </p:nvGrpSpPr>
        <p:grpSpPr>
          <a:xfrm rot="-5400000">
            <a:off x="4081677" y="2879384"/>
            <a:ext cx="435722" cy="544903"/>
            <a:chOff x="7164101" y="1562101"/>
            <a:chExt cx="1330450" cy="1663825"/>
          </a:xfrm>
        </p:grpSpPr>
        <p:sp>
          <p:nvSpPr>
            <p:cNvPr id="2411" name="Google Shape;2411;p48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48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48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48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48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48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48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48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48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48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48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48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48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48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48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48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48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48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48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48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1" name="Google Shape;2431;p48"/>
          <p:cNvSpPr/>
          <p:nvPr/>
        </p:nvSpPr>
        <p:spPr>
          <a:xfrm rot="-6395795">
            <a:off x="1897354" y="824988"/>
            <a:ext cx="185025" cy="206075"/>
          </a:xfrm>
          <a:custGeom>
            <a:rect b="b" l="l" r="r" t="t"/>
            <a:pathLst>
              <a:path extrusionOk="0" h="373" w="335">
                <a:moveTo>
                  <a:pt x="66" y="33"/>
                </a:moveTo>
                <a:cubicBezTo>
                  <a:pt x="91" y="57"/>
                  <a:pt x="115" y="84"/>
                  <a:pt x="137" y="111"/>
                </a:cubicBezTo>
                <a:cubicBezTo>
                  <a:pt x="161" y="141"/>
                  <a:pt x="185" y="172"/>
                  <a:pt x="205" y="206"/>
                </a:cubicBezTo>
                <a:cubicBezTo>
                  <a:pt x="221" y="231"/>
                  <a:pt x="237" y="258"/>
                  <a:pt x="248" y="285"/>
                </a:cubicBezTo>
                <a:cubicBezTo>
                  <a:pt x="216" y="232"/>
                  <a:pt x="178" y="182"/>
                  <a:pt x="137" y="134"/>
                </a:cubicBezTo>
                <a:cubicBezTo>
                  <a:pt x="100" y="90"/>
                  <a:pt x="60" y="49"/>
                  <a:pt x="18" y="10"/>
                </a:cubicBezTo>
                <a:cubicBezTo>
                  <a:pt x="12" y="41"/>
                  <a:pt x="0" y="152"/>
                  <a:pt x="72" y="251"/>
                </a:cubicBezTo>
                <a:cubicBezTo>
                  <a:pt x="161" y="373"/>
                  <a:pt x="317" y="360"/>
                  <a:pt x="317" y="360"/>
                </a:cubicBezTo>
                <a:cubicBezTo>
                  <a:pt x="294" y="298"/>
                  <a:pt x="335" y="192"/>
                  <a:pt x="255" y="89"/>
                </a:cubicBezTo>
                <a:cubicBezTo>
                  <a:pt x="189" y="3"/>
                  <a:pt x="69" y="0"/>
                  <a:pt x="31" y="1"/>
                </a:cubicBezTo>
                <a:cubicBezTo>
                  <a:pt x="43" y="11"/>
                  <a:pt x="54" y="22"/>
                  <a:pt x="66" y="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2" name="Google Shape;2432;p48"/>
          <p:cNvGrpSpPr/>
          <p:nvPr/>
        </p:nvGrpSpPr>
        <p:grpSpPr>
          <a:xfrm rot="-5400000">
            <a:off x="2597614" y="385459"/>
            <a:ext cx="435722" cy="544903"/>
            <a:chOff x="7164101" y="1562101"/>
            <a:chExt cx="1330450" cy="1663825"/>
          </a:xfrm>
        </p:grpSpPr>
        <p:sp>
          <p:nvSpPr>
            <p:cNvPr id="2433" name="Google Shape;2433;p48"/>
            <p:cNvSpPr/>
            <p:nvPr/>
          </p:nvSpPr>
          <p:spPr>
            <a:xfrm>
              <a:off x="7164101" y="156210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48"/>
            <p:cNvSpPr/>
            <p:nvPr/>
          </p:nvSpPr>
          <p:spPr>
            <a:xfrm>
              <a:off x="7581613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48"/>
            <p:cNvSpPr/>
            <p:nvPr/>
          </p:nvSpPr>
          <p:spPr>
            <a:xfrm>
              <a:off x="7999126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48"/>
            <p:cNvSpPr/>
            <p:nvPr/>
          </p:nvSpPr>
          <p:spPr>
            <a:xfrm>
              <a:off x="8415051" y="156210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48"/>
            <p:cNvSpPr/>
            <p:nvPr/>
          </p:nvSpPr>
          <p:spPr>
            <a:xfrm>
              <a:off x="7164101" y="195897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48"/>
            <p:cNvSpPr/>
            <p:nvPr/>
          </p:nvSpPr>
          <p:spPr>
            <a:xfrm>
              <a:off x="7581613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48"/>
            <p:cNvSpPr/>
            <p:nvPr/>
          </p:nvSpPr>
          <p:spPr>
            <a:xfrm>
              <a:off x="7999126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48"/>
            <p:cNvSpPr/>
            <p:nvPr/>
          </p:nvSpPr>
          <p:spPr>
            <a:xfrm>
              <a:off x="8415051" y="195897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48"/>
            <p:cNvSpPr/>
            <p:nvPr/>
          </p:nvSpPr>
          <p:spPr>
            <a:xfrm>
              <a:off x="7164101" y="23558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48"/>
            <p:cNvSpPr/>
            <p:nvPr/>
          </p:nvSpPr>
          <p:spPr>
            <a:xfrm>
              <a:off x="7581613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48"/>
            <p:cNvSpPr/>
            <p:nvPr/>
          </p:nvSpPr>
          <p:spPr>
            <a:xfrm>
              <a:off x="7999126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48"/>
            <p:cNvSpPr/>
            <p:nvPr/>
          </p:nvSpPr>
          <p:spPr>
            <a:xfrm>
              <a:off x="8415051" y="23558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48"/>
            <p:cNvSpPr/>
            <p:nvPr/>
          </p:nvSpPr>
          <p:spPr>
            <a:xfrm>
              <a:off x="7164101" y="2749551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48"/>
            <p:cNvSpPr/>
            <p:nvPr/>
          </p:nvSpPr>
          <p:spPr>
            <a:xfrm>
              <a:off x="7581613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48"/>
            <p:cNvSpPr/>
            <p:nvPr/>
          </p:nvSpPr>
          <p:spPr>
            <a:xfrm>
              <a:off x="7999126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48"/>
            <p:cNvSpPr/>
            <p:nvPr/>
          </p:nvSpPr>
          <p:spPr>
            <a:xfrm>
              <a:off x="8415051" y="2749551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48"/>
            <p:cNvSpPr/>
            <p:nvPr/>
          </p:nvSpPr>
          <p:spPr>
            <a:xfrm>
              <a:off x="7164101" y="3146426"/>
              <a:ext cx="810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48"/>
            <p:cNvSpPr/>
            <p:nvPr/>
          </p:nvSpPr>
          <p:spPr>
            <a:xfrm>
              <a:off x="7581613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48"/>
            <p:cNvSpPr/>
            <p:nvPr/>
          </p:nvSpPr>
          <p:spPr>
            <a:xfrm>
              <a:off x="7999126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48"/>
            <p:cNvSpPr/>
            <p:nvPr/>
          </p:nvSpPr>
          <p:spPr>
            <a:xfrm>
              <a:off x="8415051" y="3146426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3" name="Google Shape;2453;p48"/>
          <p:cNvSpPr/>
          <p:nvPr/>
        </p:nvSpPr>
        <p:spPr>
          <a:xfrm rot="1954993">
            <a:off x="4916504" y="1374388"/>
            <a:ext cx="185024" cy="206075"/>
          </a:xfrm>
          <a:custGeom>
            <a:rect b="b" l="l" r="r" t="t"/>
            <a:pathLst>
              <a:path extrusionOk="0" h="373" w="335">
                <a:moveTo>
                  <a:pt x="66" y="33"/>
                </a:moveTo>
                <a:cubicBezTo>
                  <a:pt x="91" y="57"/>
                  <a:pt x="115" y="84"/>
                  <a:pt x="137" y="111"/>
                </a:cubicBezTo>
                <a:cubicBezTo>
                  <a:pt x="161" y="141"/>
                  <a:pt x="185" y="172"/>
                  <a:pt x="205" y="206"/>
                </a:cubicBezTo>
                <a:cubicBezTo>
                  <a:pt x="221" y="231"/>
                  <a:pt x="237" y="258"/>
                  <a:pt x="248" y="285"/>
                </a:cubicBezTo>
                <a:cubicBezTo>
                  <a:pt x="216" y="232"/>
                  <a:pt x="178" y="182"/>
                  <a:pt x="137" y="134"/>
                </a:cubicBezTo>
                <a:cubicBezTo>
                  <a:pt x="100" y="90"/>
                  <a:pt x="60" y="49"/>
                  <a:pt x="18" y="10"/>
                </a:cubicBezTo>
                <a:cubicBezTo>
                  <a:pt x="12" y="41"/>
                  <a:pt x="0" y="152"/>
                  <a:pt x="72" y="251"/>
                </a:cubicBezTo>
                <a:cubicBezTo>
                  <a:pt x="161" y="373"/>
                  <a:pt x="317" y="360"/>
                  <a:pt x="317" y="360"/>
                </a:cubicBezTo>
                <a:cubicBezTo>
                  <a:pt x="294" y="298"/>
                  <a:pt x="335" y="192"/>
                  <a:pt x="255" y="89"/>
                </a:cubicBezTo>
                <a:cubicBezTo>
                  <a:pt x="189" y="3"/>
                  <a:pt x="69" y="0"/>
                  <a:pt x="31" y="1"/>
                </a:cubicBezTo>
                <a:cubicBezTo>
                  <a:pt x="43" y="11"/>
                  <a:pt x="54" y="22"/>
                  <a:pt x="66" y="3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4" name="Google Shape;2454;p48"/>
          <p:cNvGrpSpPr/>
          <p:nvPr/>
        </p:nvGrpSpPr>
        <p:grpSpPr>
          <a:xfrm>
            <a:off x="5981531" y="342215"/>
            <a:ext cx="2735264" cy="1779028"/>
            <a:chOff x="5981531" y="342215"/>
            <a:chExt cx="2735264" cy="1779028"/>
          </a:xfrm>
        </p:grpSpPr>
        <p:grpSp>
          <p:nvGrpSpPr>
            <p:cNvPr id="2455" name="Google Shape;2455;p48"/>
            <p:cNvGrpSpPr/>
            <p:nvPr/>
          </p:nvGrpSpPr>
          <p:grpSpPr>
            <a:xfrm>
              <a:off x="5981531" y="1340775"/>
              <a:ext cx="774968" cy="780468"/>
              <a:chOff x="6764381" y="2970162"/>
              <a:chExt cx="774968" cy="780468"/>
            </a:xfrm>
          </p:grpSpPr>
          <p:sp>
            <p:nvSpPr>
              <p:cNvPr id="2456" name="Google Shape;2456;p48"/>
              <p:cNvSpPr/>
              <p:nvPr/>
            </p:nvSpPr>
            <p:spPr>
              <a:xfrm>
                <a:off x="6764381" y="3026957"/>
                <a:ext cx="719090" cy="723674"/>
              </a:xfrm>
              <a:custGeom>
                <a:rect b="b" l="l" r="r" t="t"/>
                <a:pathLst>
                  <a:path extrusionOk="0" h="167" w="166">
                    <a:moveTo>
                      <a:pt x="84" y="0"/>
                    </a:moveTo>
                    <a:cubicBezTo>
                      <a:pt x="84" y="0"/>
                      <a:pt x="108" y="17"/>
                      <a:pt x="132" y="43"/>
                    </a:cubicBezTo>
                    <a:cubicBezTo>
                      <a:pt x="162" y="76"/>
                      <a:pt x="166" y="97"/>
                      <a:pt x="166" y="97"/>
                    </a:cubicBezTo>
                    <a:cubicBezTo>
                      <a:pt x="48" y="167"/>
                      <a:pt x="48" y="167"/>
                      <a:pt x="48" y="167"/>
                    </a:cubicBezTo>
                    <a:cubicBezTo>
                      <a:pt x="0" y="113"/>
                      <a:pt x="0" y="113"/>
                      <a:pt x="0" y="113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48"/>
              <p:cNvSpPr/>
              <p:nvPr/>
            </p:nvSpPr>
            <p:spPr>
              <a:xfrm>
                <a:off x="6834000" y="3204669"/>
                <a:ext cx="467179" cy="493747"/>
              </a:xfrm>
              <a:custGeom>
                <a:rect b="b" l="l" r="r" t="t"/>
                <a:pathLst>
                  <a:path extrusionOk="0" h="539" w="510">
                    <a:moveTo>
                      <a:pt x="165" y="0"/>
                    </a:moveTo>
                    <a:lnTo>
                      <a:pt x="510" y="392"/>
                    </a:lnTo>
                    <a:lnTo>
                      <a:pt x="288" y="539"/>
                    </a:lnTo>
                    <a:lnTo>
                      <a:pt x="0" y="213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48"/>
              <p:cNvSpPr/>
              <p:nvPr/>
            </p:nvSpPr>
            <p:spPr>
              <a:xfrm>
                <a:off x="7084994" y="2970162"/>
                <a:ext cx="454355" cy="512068"/>
              </a:xfrm>
              <a:custGeom>
                <a:rect b="b" l="l" r="r" t="t"/>
                <a:pathLst>
                  <a:path extrusionOk="0" h="559" w="496">
                    <a:moveTo>
                      <a:pt x="0" y="76"/>
                    </a:moveTo>
                    <a:lnTo>
                      <a:pt x="435" y="559"/>
                    </a:lnTo>
                    <a:lnTo>
                      <a:pt x="496" y="502"/>
                    </a:lnTo>
                    <a:lnTo>
                      <a:pt x="61" y="0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48"/>
              <p:cNvSpPr/>
              <p:nvPr/>
            </p:nvSpPr>
            <p:spPr>
              <a:xfrm>
                <a:off x="7197667" y="3017796"/>
                <a:ext cx="146566" cy="186873"/>
              </a:xfrm>
              <a:custGeom>
                <a:rect b="b" l="l" r="r" t="t"/>
                <a:pathLst>
                  <a:path extrusionOk="0" h="204" w="160">
                    <a:moveTo>
                      <a:pt x="0" y="29"/>
                    </a:moveTo>
                    <a:lnTo>
                      <a:pt x="52" y="0"/>
                    </a:lnTo>
                    <a:lnTo>
                      <a:pt x="160" y="204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0" name="Google Shape;2460;p48"/>
            <p:cNvGrpSpPr/>
            <p:nvPr/>
          </p:nvGrpSpPr>
          <p:grpSpPr>
            <a:xfrm>
              <a:off x="7077582" y="758270"/>
              <a:ext cx="173131" cy="819858"/>
              <a:chOff x="2131070" y="1221445"/>
              <a:chExt cx="173131" cy="819858"/>
            </a:xfrm>
          </p:grpSpPr>
          <p:sp>
            <p:nvSpPr>
              <p:cNvPr id="2461" name="Google Shape;2461;p48"/>
              <p:cNvSpPr/>
              <p:nvPr/>
            </p:nvSpPr>
            <p:spPr>
              <a:xfrm>
                <a:off x="2131070" y="1221445"/>
                <a:ext cx="173131" cy="819858"/>
              </a:xfrm>
              <a:custGeom>
                <a:rect b="b" l="l" r="r" t="t"/>
                <a:pathLst>
                  <a:path extrusionOk="0" h="189" w="40">
                    <a:moveTo>
                      <a:pt x="31" y="187"/>
                    </a:move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40" y="43"/>
                      <a:pt x="34" y="35"/>
                    </a:cubicBezTo>
                    <a:cubicBezTo>
                      <a:pt x="27" y="27"/>
                      <a:pt x="7" y="2"/>
                      <a:pt x="7" y="2"/>
                    </a:cubicBezTo>
                    <a:cubicBezTo>
                      <a:pt x="7" y="2"/>
                      <a:pt x="4" y="0"/>
                      <a:pt x="0" y="6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30" y="46"/>
                      <a:pt x="30" y="52"/>
                    </a:cubicBezTo>
                    <a:cubicBezTo>
                      <a:pt x="30" y="59"/>
                      <a:pt x="23" y="187"/>
                      <a:pt x="23" y="187"/>
                    </a:cubicBezTo>
                    <a:cubicBezTo>
                      <a:pt x="23" y="187"/>
                      <a:pt x="27" y="189"/>
                      <a:pt x="31" y="1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48"/>
              <p:cNvSpPr/>
              <p:nvPr/>
            </p:nvSpPr>
            <p:spPr>
              <a:xfrm>
                <a:off x="2157635" y="1243430"/>
                <a:ext cx="142902" cy="775888"/>
              </a:xfrm>
              <a:custGeom>
                <a:rect b="b" l="l" r="r" t="t"/>
                <a:pathLst>
                  <a:path extrusionOk="0" h="179" w="33">
                    <a:moveTo>
                      <a:pt x="24" y="179"/>
                    </a:moveTo>
                    <a:cubicBezTo>
                      <a:pt x="22" y="179"/>
                      <a:pt x="22" y="179"/>
                      <a:pt x="22" y="179"/>
                    </a:cubicBezTo>
                    <a:cubicBezTo>
                      <a:pt x="25" y="135"/>
                      <a:pt x="30" y="49"/>
                      <a:pt x="28" y="42"/>
                    </a:cubicBezTo>
                    <a:cubicBezTo>
                      <a:pt x="26" y="34"/>
                      <a:pt x="1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28" y="33"/>
                      <a:pt x="30" y="41"/>
                    </a:cubicBezTo>
                    <a:cubicBezTo>
                      <a:pt x="33" y="50"/>
                      <a:pt x="24" y="174"/>
                      <a:pt x="24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3" name="Google Shape;2463;p48"/>
            <p:cNvGrpSpPr/>
            <p:nvPr/>
          </p:nvGrpSpPr>
          <p:grpSpPr>
            <a:xfrm rot="-2156638">
              <a:off x="7539940" y="481524"/>
              <a:ext cx="887649" cy="1273313"/>
              <a:chOff x="5734785" y="2609245"/>
              <a:chExt cx="887640" cy="1273299"/>
            </a:xfrm>
          </p:grpSpPr>
          <p:sp>
            <p:nvSpPr>
              <p:cNvPr id="2464" name="Google Shape;2464;p48"/>
              <p:cNvSpPr/>
              <p:nvPr/>
            </p:nvSpPr>
            <p:spPr>
              <a:xfrm>
                <a:off x="5734785" y="2752148"/>
                <a:ext cx="878480" cy="1130396"/>
              </a:xfrm>
              <a:custGeom>
                <a:rect b="b" l="l" r="r" t="t"/>
                <a:pathLst>
                  <a:path extrusionOk="0" h="261" w="203">
                    <a:moveTo>
                      <a:pt x="200" y="74"/>
                    </a:moveTo>
                    <a:cubicBezTo>
                      <a:pt x="200" y="74"/>
                      <a:pt x="203" y="68"/>
                      <a:pt x="196" y="54"/>
                    </a:cubicBezTo>
                    <a:cubicBezTo>
                      <a:pt x="188" y="40"/>
                      <a:pt x="196" y="37"/>
                      <a:pt x="196" y="37"/>
                    </a:cubicBezTo>
                    <a:cubicBezTo>
                      <a:pt x="163" y="21"/>
                      <a:pt x="163" y="21"/>
                      <a:pt x="163" y="21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0"/>
                      <a:pt x="123" y="8"/>
                      <a:pt x="107" y="11"/>
                    </a:cubicBezTo>
                    <a:cubicBezTo>
                      <a:pt x="91" y="14"/>
                      <a:pt x="89" y="21"/>
                      <a:pt x="89" y="21"/>
                    </a:cubicBezTo>
                    <a:cubicBezTo>
                      <a:pt x="5" y="194"/>
                      <a:pt x="5" y="194"/>
                      <a:pt x="5" y="194"/>
                    </a:cubicBezTo>
                    <a:cubicBezTo>
                      <a:pt x="0" y="204"/>
                      <a:pt x="5" y="216"/>
                      <a:pt x="14" y="220"/>
                    </a:cubicBezTo>
                    <a:cubicBezTo>
                      <a:pt x="59" y="242"/>
                      <a:pt x="59" y="242"/>
                      <a:pt x="59" y="242"/>
                    </a:cubicBezTo>
                    <a:cubicBezTo>
                      <a:pt x="89" y="256"/>
                      <a:pt x="89" y="256"/>
                      <a:pt x="89" y="256"/>
                    </a:cubicBezTo>
                    <a:cubicBezTo>
                      <a:pt x="99" y="261"/>
                      <a:pt x="111" y="257"/>
                      <a:pt x="116" y="247"/>
                    </a:cubicBezTo>
                    <a:cubicBezTo>
                      <a:pt x="200" y="74"/>
                      <a:pt x="200" y="74"/>
                      <a:pt x="200" y="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48"/>
              <p:cNvSpPr/>
              <p:nvPr/>
            </p:nvSpPr>
            <p:spPr>
              <a:xfrm>
                <a:off x="5734785" y="3102992"/>
                <a:ext cx="740158" cy="779553"/>
              </a:xfrm>
              <a:custGeom>
                <a:rect b="b" l="l" r="r" t="t"/>
                <a:pathLst>
                  <a:path extrusionOk="0" h="180" w="171">
                    <a:moveTo>
                      <a:pt x="14" y="139"/>
                    </a:moveTo>
                    <a:cubicBezTo>
                      <a:pt x="59" y="161"/>
                      <a:pt x="59" y="161"/>
                      <a:pt x="59" y="161"/>
                    </a:cubicBezTo>
                    <a:cubicBezTo>
                      <a:pt x="89" y="175"/>
                      <a:pt x="89" y="175"/>
                      <a:pt x="89" y="175"/>
                    </a:cubicBezTo>
                    <a:cubicBezTo>
                      <a:pt x="99" y="180"/>
                      <a:pt x="111" y="176"/>
                      <a:pt x="116" y="166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58" y="53"/>
                      <a:pt x="145" y="50"/>
                      <a:pt x="134" y="42"/>
                    </a:cubicBezTo>
                    <a:cubicBezTo>
                      <a:pt x="122" y="35"/>
                      <a:pt x="113" y="23"/>
                      <a:pt x="101" y="14"/>
                    </a:cubicBezTo>
                    <a:cubicBezTo>
                      <a:pt x="91" y="6"/>
                      <a:pt x="79" y="1"/>
                      <a:pt x="66" y="0"/>
                    </a:cubicBezTo>
                    <a:cubicBezTo>
                      <a:pt x="64" y="0"/>
                      <a:pt x="62" y="0"/>
                      <a:pt x="60" y="0"/>
                    </a:cubicBezTo>
                    <a:cubicBezTo>
                      <a:pt x="5" y="113"/>
                      <a:pt x="5" y="113"/>
                      <a:pt x="5" y="113"/>
                    </a:cubicBezTo>
                    <a:cubicBezTo>
                      <a:pt x="0" y="123"/>
                      <a:pt x="5" y="135"/>
                      <a:pt x="14" y="1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48"/>
              <p:cNvSpPr/>
              <p:nvPr/>
            </p:nvSpPr>
            <p:spPr>
              <a:xfrm>
                <a:off x="5734785" y="2752148"/>
                <a:ext cx="878480" cy="1117572"/>
              </a:xfrm>
              <a:custGeom>
                <a:rect b="b" l="l" r="r" t="t"/>
                <a:pathLst>
                  <a:path extrusionOk="0" h="258" w="203">
                    <a:moveTo>
                      <a:pt x="123" y="6"/>
                    </a:moveTo>
                    <a:cubicBezTo>
                      <a:pt x="137" y="13"/>
                      <a:pt x="137" y="13"/>
                      <a:pt x="137" y="13"/>
                    </a:cubicBezTo>
                    <a:cubicBezTo>
                      <a:pt x="162" y="24"/>
                      <a:pt x="162" y="24"/>
                      <a:pt x="162" y="24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89" y="38"/>
                      <a:pt x="189" y="39"/>
                      <a:pt x="189" y="39"/>
                    </a:cubicBezTo>
                    <a:cubicBezTo>
                      <a:pt x="188" y="44"/>
                      <a:pt x="189" y="49"/>
                      <a:pt x="192" y="56"/>
                    </a:cubicBezTo>
                    <a:cubicBezTo>
                      <a:pt x="198" y="66"/>
                      <a:pt x="196" y="71"/>
                      <a:pt x="196" y="72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12" y="245"/>
                      <a:pt x="112" y="245"/>
                      <a:pt x="112" y="245"/>
                    </a:cubicBezTo>
                    <a:cubicBezTo>
                      <a:pt x="110" y="251"/>
                      <a:pt x="104" y="254"/>
                      <a:pt x="98" y="254"/>
                    </a:cubicBezTo>
                    <a:cubicBezTo>
                      <a:pt x="96" y="254"/>
                      <a:pt x="93" y="254"/>
                      <a:pt x="91" y="253"/>
                    </a:cubicBezTo>
                    <a:cubicBezTo>
                      <a:pt x="61" y="238"/>
                      <a:pt x="61" y="238"/>
                      <a:pt x="61" y="238"/>
                    </a:cubicBezTo>
                    <a:cubicBezTo>
                      <a:pt x="16" y="217"/>
                      <a:pt x="16" y="217"/>
                      <a:pt x="16" y="217"/>
                    </a:cubicBezTo>
                    <a:cubicBezTo>
                      <a:pt x="8" y="213"/>
                      <a:pt x="5" y="203"/>
                      <a:pt x="9" y="195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3" y="21"/>
                      <a:pt x="96" y="17"/>
                      <a:pt x="108" y="15"/>
                    </a:cubicBezTo>
                    <a:cubicBezTo>
                      <a:pt x="115" y="14"/>
                      <a:pt x="120" y="11"/>
                      <a:pt x="123" y="7"/>
                    </a:cubicBezTo>
                    <a:cubicBezTo>
                      <a:pt x="123" y="7"/>
                      <a:pt x="123" y="6"/>
                      <a:pt x="123" y="6"/>
                    </a:cubicBezTo>
                    <a:moveTo>
                      <a:pt x="120" y="0"/>
                    </a:moveTo>
                    <a:cubicBezTo>
                      <a:pt x="120" y="0"/>
                      <a:pt x="123" y="8"/>
                      <a:pt x="107" y="11"/>
                    </a:cubicBezTo>
                    <a:cubicBezTo>
                      <a:pt x="91" y="14"/>
                      <a:pt x="89" y="21"/>
                      <a:pt x="89" y="21"/>
                    </a:cubicBezTo>
                    <a:cubicBezTo>
                      <a:pt x="5" y="194"/>
                      <a:pt x="5" y="194"/>
                      <a:pt x="5" y="194"/>
                    </a:cubicBezTo>
                    <a:cubicBezTo>
                      <a:pt x="0" y="204"/>
                      <a:pt x="5" y="216"/>
                      <a:pt x="14" y="220"/>
                    </a:cubicBezTo>
                    <a:cubicBezTo>
                      <a:pt x="59" y="242"/>
                      <a:pt x="59" y="242"/>
                      <a:pt x="59" y="242"/>
                    </a:cubicBezTo>
                    <a:cubicBezTo>
                      <a:pt x="89" y="256"/>
                      <a:pt x="89" y="256"/>
                      <a:pt x="89" y="256"/>
                    </a:cubicBezTo>
                    <a:cubicBezTo>
                      <a:pt x="92" y="258"/>
                      <a:pt x="95" y="258"/>
                      <a:pt x="98" y="258"/>
                    </a:cubicBezTo>
                    <a:cubicBezTo>
                      <a:pt x="105" y="258"/>
                      <a:pt x="112" y="254"/>
                      <a:pt x="116" y="247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0" y="74"/>
                      <a:pt x="200" y="74"/>
                      <a:pt x="200" y="74"/>
                    </a:cubicBezTo>
                    <a:cubicBezTo>
                      <a:pt x="200" y="74"/>
                      <a:pt x="203" y="68"/>
                      <a:pt x="196" y="54"/>
                    </a:cubicBezTo>
                    <a:cubicBezTo>
                      <a:pt x="188" y="40"/>
                      <a:pt x="196" y="37"/>
                      <a:pt x="196" y="37"/>
                    </a:cubicBezTo>
                    <a:cubicBezTo>
                      <a:pt x="163" y="21"/>
                      <a:pt x="163" y="21"/>
                      <a:pt x="163" y="21"/>
                    </a:cubicBezTo>
                    <a:cubicBezTo>
                      <a:pt x="139" y="9"/>
                      <a:pt x="139" y="9"/>
                      <a:pt x="139" y="9"/>
                    </a:cubicBezTo>
                    <a:cubicBezTo>
                      <a:pt x="120" y="0"/>
                      <a:pt x="120" y="0"/>
                      <a:pt x="1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48"/>
              <p:cNvSpPr/>
              <p:nvPr/>
            </p:nvSpPr>
            <p:spPr>
              <a:xfrm>
                <a:off x="6297232" y="2609245"/>
                <a:ext cx="320613" cy="268401"/>
              </a:xfrm>
              <a:custGeom>
                <a:rect b="b" l="l" r="r" t="t"/>
                <a:pathLst>
                  <a:path extrusionOk="0" h="62" w="74">
                    <a:moveTo>
                      <a:pt x="40" y="57"/>
                    </a:moveTo>
                    <a:cubicBezTo>
                      <a:pt x="15" y="45"/>
                      <a:pt x="15" y="45"/>
                      <a:pt x="15" y="45"/>
                    </a:cubicBezTo>
                    <a:cubicBezTo>
                      <a:pt x="4" y="39"/>
                      <a:pt x="0" y="2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10" y="5"/>
                      <a:pt x="23" y="0"/>
                      <a:pt x="34" y="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70" y="23"/>
                      <a:pt x="74" y="36"/>
                      <a:pt x="69" y="47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4" y="57"/>
                      <a:pt x="51" y="62"/>
                      <a:pt x="40" y="5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48"/>
              <p:cNvSpPr/>
              <p:nvPr/>
            </p:nvSpPr>
            <p:spPr>
              <a:xfrm>
                <a:off x="6219369" y="2717338"/>
                <a:ext cx="403056" cy="229011"/>
              </a:xfrm>
              <a:custGeom>
                <a:rect b="b" l="l" r="r" t="t"/>
                <a:pathLst>
                  <a:path extrusionOk="0" h="53" w="93">
                    <a:moveTo>
                      <a:pt x="82" y="51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1" y="12"/>
                      <a:pt x="0" y="8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3" y="1"/>
                      <a:pt x="7" y="0"/>
                      <a:pt x="10" y="2"/>
                    </a:cubicBezTo>
                    <a:cubicBezTo>
                      <a:pt x="88" y="39"/>
                      <a:pt x="88" y="39"/>
                      <a:pt x="88" y="39"/>
                    </a:cubicBezTo>
                    <a:cubicBezTo>
                      <a:pt x="91" y="41"/>
                      <a:pt x="93" y="45"/>
                      <a:pt x="91" y="48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89" y="51"/>
                      <a:pt x="86" y="53"/>
                      <a:pt x="82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48"/>
              <p:cNvSpPr/>
              <p:nvPr/>
            </p:nvSpPr>
            <p:spPr>
              <a:xfrm>
                <a:off x="6258759" y="2673368"/>
                <a:ext cx="354507" cy="221682"/>
              </a:xfrm>
              <a:custGeom>
                <a:rect b="b" l="l" r="r" t="t"/>
                <a:pathLst>
                  <a:path extrusionOk="0" h="51" w="82">
                    <a:moveTo>
                      <a:pt x="68" y="49"/>
                    </a:moveTo>
                    <a:cubicBezTo>
                      <a:pt x="6" y="19"/>
                      <a:pt x="6" y="19"/>
                      <a:pt x="6" y="19"/>
                    </a:cubicBezTo>
                    <a:cubicBezTo>
                      <a:pt x="2" y="17"/>
                      <a:pt x="0" y="11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2"/>
                      <a:pt x="10" y="0"/>
                      <a:pt x="14" y="3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80" y="34"/>
                      <a:pt x="82" y="40"/>
                      <a:pt x="80" y="45"/>
                    </a:cubicBezTo>
                    <a:cubicBezTo>
                      <a:pt x="80" y="45"/>
                      <a:pt x="80" y="45"/>
                      <a:pt x="80" y="45"/>
                    </a:cubicBezTo>
                    <a:cubicBezTo>
                      <a:pt x="78" y="49"/>
                      <a:pt x="72" y="51"/>
                      <a:pt x="68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48"/>
              <p:cNvSpPr/>
              <p:nvPr/>
            </p:nvSpPr>
            <p:spPr>
              <a:xfrm>
                <a:off x="6258759" y="2717338"/>
                <a:ext cx="346262" cy="173132"/>
              </a:xfrm>
              <a:custGeom>
                <a:rect b="b" l="l" r="r" t="t"/>
                <a:pathLst>
                  <a:path extrusionOk="0" h="40" w="80">
                    <a:moveTo>
                      <a:pt x="79" y="40"/>
                    </a:moveTo>
                    <a:cubicBezTo>
                      <a:pt x="79" y="40"/>
                      <a:pt x="79" y="40"/>
                      <a:pt x="79" y="4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80" y="39"/>
                      <a:pt x="80" y="39"/>
                      <a:pt x="80" y="40"/>
                    </a:cubicBezTo>
                    <a:cubicBezTo>
                      <a:pt x="80" y="40"/>
                      <a:pt x="79" y="40"/>
                      <a:pt x="79" y="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48"/>
              <p:cNvSpPr/>
              <p:nvPr/>
            </p:nvSpPr>
            <p:spPr>
              <a:xfrm>
                <a:off x="5773259" y="2717338"/>
                <a:ext cx="498324" cy="511152"/>
              </a:xfrm>
              <a:custGeom>
                <a:rect b="b" l="l" r="r" t="t"/>
                <a:pathLst>
                  <a:path extrusionOk="0" h="118" w="115">
                    <a:moveTo>
                      <a:pt x="12" y="118"/>
                    </a:moveTo>
                    <a:cubicBezTo>
                      <a:pt x="12" y="118"/>
                      <a:pt x="12" y="118"/>
                      <a:pt x="12" y="118"/>
                    </a:cubicBezTo>
                    <a:cubicBezTo>
                      <a:pt x="8" y="118"/>
                      <a:pt x="5" y="116"/>
                      <a:pt x="3" y="112"/>
                    </a:cubicBezTo>
                    <a:cubicBezTo>
                      <a:pt x="1" y="109"/>
                      <a:pt x="0" y="104"/>
                      <a:pt x="1" y="99"/>
                    </a:cubicBezTo>
                    <a:cubicBezTo>
                      <a:pt x="10" y="63"/>
                      <a:pt x="109" y="3"/>
                      <a:pt x="113" y="0"/>
                    </a:cubicBezTo>
                    <a:cubicBezTo>
                      <a:pt x="114" y="0"/>
                      <a:pt x="114" y="0"/>
                      <a:pt x="115" y="1"/>
                    </a:cubicBezTo>
                    <a:cubicBezTo>
                      <a:pt x="115" y="1"/>
                      <a:pt x="115" y="1"/>
                      <a:pt x="115" y="2"/>
                    </a:cubicBezTo>
                    <a:cubicBezTo>
                      <a:pt x="112" y="7"/>
                      <a:pt x="42" y="118"/>
                      <a:pt x="12" y="118"/>
                    </a:cubicBezTo>
                    <a:close/>
                    <a:moveTo>
                      <a:pt x="111" y="4"/>
                    </a:moveTo>
                    <a:cubicBezTo>
                      <a:pt x="92" y="16"/>
                      <a:pt x="11" y="68"/>
                      <a:pt x="3" y="100"/>
                    </a:cubicBezTo>
                    <a:cubicBezTo>
                      <a:pt x="2" y="104"/>
                      <a:pt x="3" y="108"/>
                      <a:pt x="5" y="111"/>
                    </a:cubicBezTo>
                    <a:cubicBezTo>
                      <a:pt x="7" y="114"/>
                      <a:pt x="9" y="116"/>
                      <a:pt x="12" y="116"/>
                    </a:cubicBezTo>
                    <a:cubicBezTo>
                      <a:pt x="12" y="116"/>
                      <a:pt x="12" y="116"/>
                      <a:pt x="12" y="116"/>
                    </a:cubicBezTo>
                    <a:cubicBezTo>
                      <a:pt x="38" y="116"/>
                      <a:pt x="98" y="24"/>
                      <a:pt x="11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2" name="Google Shape;2472;p48"/>
            <p:cNvGrpSpPr/>
            <p:nvPr/>
          </p:nvGrpSpPr>
          <p:grpSpPr>
            <a:xfrm flipH="1" rot="2951366">
              <a:off x="6460272" y="292237"/>
              <a:ext cx="113114" cy="535650"/>
              <a:chOff x="2131070" y="1221445"/>
              <a:chExt cx="173131" cy="819858"/>
            </a:xfrm>
          </p:grpSpPr>
          <p:sp>
            <p:nvSpPr>
              <p:cNvPr id="2473" name="Google Shape;2473;p48"/>
              <p:cNvSpPr/>
              <p:nvPr/>
            </p:nvSpPr>
            <p:spPr>
              <a:xfrm>
                <a:off x="2131070" y="1221445"/>
                <a:ext cx="173131" cy="819858"/>
              </a:xfrm>
              <a:custGeom>
                <a:rect b="b" l="l" r="r" t="t"/>
                <a:pathLst>
                  <a:path extrusionOk="0" h="189" w="40">
                    <a:moveTo>
                      <a:pt x="31" y="187"/>
                    </a:move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40" y="43"/>
                      <a:pt x="34" y="35"/>
                    </a:cubicBezTo>
                    <a:cubicBezTo>
                      <a:pt x="27" y="27"/>
                      <a:pt x="7" y="2"/>
                      <a:pt x="7" y="2"/>
                    </a:cubicBezTo>
                    <a:cubicBezTo>
                      <a:pt x="7" y="2"/>
                      <a:pt x="4" y="0"/>
                      <a:pt x="0" y="6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1"/>
                      <a:pt x="30" y="46"/>
                      <a:pt x="30" y="52"/>
                    </a:cubicBezTo>
                    <a:cubicBezTo>
                      <a:pt x="30" y="59"/>
                      <a:pt x="23" y="187"/>
                      <a:pt x="23" y="187"/>
                    </a:cubicBezTo>
                    <a:cubicBezTo>
                      <a:pt x="23" y="187"/>
                      <a:pt x="27" y="189"/>
                      <a:pt x="31" y="1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48"/>
              <p:cNvSpPr/>
              <p:nvPr/>
            </p:nvSpPr>
            <p:spPr>
              <a:xfrm>
                <a:off x="2157635" y="1243430"/>
                <a:ext cx="142902" cy="775888"/>
              </a:xfrm>
              <a:custGeom>
                <a:rect b="b" l="l" r="r" t="t"/>
                <a:pathLst>
                  <a:path extrusionOk="0" h="179" w="33">
                    <a:moveTo>
                      <a:pt x="24" y="179"/>
                    </a:moveTo>
                    <a:cubicBezTo>
                      <a:pt x="22" y="179"/>
                      <a:pt x="22" y="179"/>
                      <a:pt x="22" y="179"/>
                    </a:cubicBezTo>
                    <a:cubicBezTo>
                      <a:pt x="25" y="135"/>
                      <a:pt x="30" y="49"/>
                      <a:pt x="28" y="42"/>
                    </a:cubicBezTo>
                    <a:cubicBezTo>
                      <a:pt x="26" y="34"/>
                      <a:pt x="1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2"/>
                      <a:pt x="28" y="33"/>
                      <a:pt x="30" y="41"/>
                    </a:cubicBezTo>
                    <a:cubicBezTo>
                      <a:pt x="33" y="50"/>
                      <a:pt x="24" y="174"/>
                      <a:pt x="24" y="1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75" name="Google Shape;2475;p48"/>
          <p:cNvGrpSpPr/>
          <p:nvPr/>
        </p:nvGrpSpPr>
        <p:grpSpPr>
          <a:xfrm>
            <a:off x="4372269" y="2914722"/>
            <a:ext cx="5008769" cy="2973132"/>
            <a:chOff x="4372269" y="2914722"/>
            <a:chExt cx="5008769" cy="2973132"/>
          </a:xfrm>
        </p:grpSpPr>
        <p:grpSp>
          <p:nvGrpSpPr>
            <p:cNvPr id="2476" name="Google Shape;2476;p48"/>
            <p:cNvGrpSpPr/>
            <p:nvPr/>
          </p:nvGrpSpPr>
          <p:grpSpPr>
            <a:xfrm>
              <a:off x="5537856" y="2914722"/>
              <a:ext cx="2197721" cy="1957193"/>
              <a:chOff x="5537856" y="2914722"/>
              <a:chExt cx="2197721" cy="1957193"/>
            </a:xfrm>
          </p:grpSpPr>
          <p:grpSp>
            <p:nvGrpSpPr>
              <p:cNvPr id="2477" name="Google Shape;2477;p48"/>
              <p:cNvGrpSpPr/>
              <p:nvPr/>
            </p:nvGrpSpPr>
            <p:grpSpPr>
              <a:xfrm>
                <a:off x="6535647" y="2914722"/>
                <a:ext cx="1199931" cy="1410453"/>
                <a:chOff x="4768164" y="2305261"/>
                <a:chExt cx="1448842" cy="1703034"/>
              </a:xfrm>
            </p:grpSpPr>
            <p:sp>
              <p:nvSpPr>
                <p:cNvPr id="2478" name="Google Shape;2478;p48"/>
                <p:cNvSpPr/>
                <p:nvPr/>
              </p:nvSpPr>
              <p:spPr>
                <a:xfrm>
                  <a:off x="4768164" y="2305261"/>
                  <a:ext cx="1448842" cy="1238827"/>
                </a:xfrm>
                <a:custGeom>
                  <a:rect b="b" l="l" r="r" t="t"/>
                  <a:pathLst>
                    <a:path extrusionOk="0" h="1028" w="1203">
                      <a:moveTo>
                        <a:pt x="325" y="946"/>
                      </a:moveTo>
                      <a:cubicBezTo>
                        <a:pt x="325" y="946"/>
                        <a:pt x="257" y="982"/>
                        <a:pt x="174" y="924"/>
                      </a:cubicBezTo>
                      <a:cubicBezTo>
                        <a:pt x="80" y="859"/>
                        <a:pt x="104" y="776"/>
                        <a:pt x="104" y="776"/>
                      </a:cubicBezTo>
                      <a:cubicBezTo>
                        <a:pt x="104" y="776"/>
                        <a:pt x="0" y="692"/>
                        <a:pt x="61" y="502"/>
                      </a:cubicBezTo>
                      <a:cubicBezTo>
                        <a:pt x="128" y="292"/>
                        <a:pt x="307" y="301"/>
                        <a:pt x="307" y="301"/>
                      </a:cubicBezTo>
                      <a:cubicBezTo>
                        <a:pt x="307" y="301"/>
                        <a:pt x="300" y="140"/>
                        <a:pt x="467" y="76"/>
                      </a:cubicBezTo>
                      <a:cubicBezTo>
                        <a:pt x="666" y="0"/>
                        <a:pt x="775" y="151"/>
                        <a:pt x="775" y="151"/>
                      </a:cubicBezTo>
                      <a:cubicBezTo>
                        <a:pt x="775" y="151"/>
                        <a:pt x="875" y="107"/>
                        <a:pt x="976" y="181"/>
                      </a:cubicBezTo>
                      <a:cubicBezTo>
                        <a:pt x="1077" y="256"/>
                        <a:pt x="1076" y="363"/>
                        <a:pt x="1076" y="363"/>
                      </a:cubicBezTo>
                      <a:cubicBezTo>
                        <a:pt x="1076" y="363"/>
                        <a:pt x="1192" y="404"/>
                        <a:pt x="1197" y="567"/>
                      </a:cubicBezTo>
                      <a:cubicBezTo>
                        <a:pt x="1203" y="731"/>
                        <a:pt x="1101" y="785"/>
                        <a:pt x="1101" y="785"/>
                      </a:cubicBezTo>
                      <a:cubicBezTo>
                        <a:pt x="1101" y="785"/>
                        <a:pt x="1101" y="854"/>
                        <a:pt x="1005" y="915"/>
                      </a:cubicBezTo>
                      <a:cubicBezTo>
                        <a:pt x="909" y="977"/>
                        <a:pt x="835" y="935"/>
                        <a:pt x="835" y="935"/>
                      </a:cubicBezTo>
                      <a:cubicBezTo>
                        <a:pt x="835" y="935"/>
                        <a:pt x="809" y="984"/>
                        <a:pt x="720" y="1002"/>
                      </a:cubicBezTo>
                      <a:cubicBezTo>
                        <a:pt x="651" y="1017"/>
                        <a:pt x="581" y="979"/>
                        <a:pt x="581" y="979"/>
                      </a:cubicBezTo>
                      <a:cubicBezTo>
                        <a:pt x="581" y="979"/>
                        <a:pt x="547" y="1028"/>
                        <a:pt x="432" y="1019"/>
                      </a:cubicBezTo>
                      <a:cubicBezTo>
                        <a:pt x="346" y="1012"/>
                        <a:pt x="325" y="946"/>
                        <a:pt x="325" y="94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9" name="Google Shape;2479;p48"/>
                <p:cNvSpPr/>
                <p:nvPr/>
              </p:nvSpPr>
              <p:spPr>
                <a:xfrm>
                  <a:off x="4917922" y="2433752"/>
                  <a:ext cx="1158188" cy="992480"/>
                </a:xfrm>
                <a:custGeom>
                  <a:rect b="b" l="l" r="r" t="t"/>
                  <a:pathLst>
                    <a:path extrusionOk="0" h="823" w="962">
                      <a:moveTo>
                        <a:pt x="260" y="758"/>
                      </a:moveTo>
                      <a:cubicBezTo>
                        <a:pt x="260" y="758"/>
                        <a:pt x="205" y="787"/>
                        <a:pt x="139" y="740"/>
                      </a:cubicBezTo>
                      <a:cubicBezTo>
                        <a:pt x="64" y="687"/>
                        <a:pt x="83" y="621"/>
                        <a:pt x="83" y="621"/>
                      </a:cubicBezTo>
                      <a:cubicBezTo>
                        <a:pt x="83" y="621"/>
                        <a:pt x="0" y="554"/>
                        <a:pt x="48" y="402"/>
                      </a:cubicBezTo>
                      <a:cubicBezTo>
                        <a:pt x="102" y="234"/>
                        <a:pt x="246" y="241"/>
                        <a:pt x="246" y="241"/>
                      </a:cubicBezTo>
                      <a:cubicBezTo>
                        <a:pt x="246" y="241"/>
                        <a:pt x="240" y="112"/>
                        <a:pt x="373" y="61"/>
                      </a:cubicBezTo>
                      <a:cubicBezTo>
                        <a:pt x="533" y="0"/>
                        <a:pt x="620" y="121"/>
                        <a:pt x="620" y="121"/>
                      </a:cubicBezTo>
                      <a:cubicBezTo>
                        <a:pt x="620" y="121"/>
                        <a:pt x="700" y="86"/>
                        <a:pt x="781" y="146"/>
                      </a:cubicBezTo>
                      <a:cubicBezTo>
                        <a:pt x="862" y="205"/>
                        <a:pt x="861" y="291"/>
                        <a:pt x="861" y="291"/>
                      </a:cubicBezTo>
                      <a:cubicBezTo>
                        <a:pt x="861" y="291"/>
                        <a:pt x="953" y="324"/>
                        <a:pt x="958" y="454"/>
                      </a:cubicBezTo>
                      <a:cubicBezTo>
                        <a:pt x="962" y="585"/>
                        <a:pt x="881" y="629"/>
                        <a:pt x="881" y="629"/>
                      </a:cubicBezTo>
                      <a:cubicBezTo>
                        <a:pt x="881" y="629"/>
                        <a:pt x="881" y="684"/>
                        <a:pt x="804" y="733"/>
                      </a:cubicBezTo>
                      <a:cubicBezTo>
                        <a:pt x="727" y="782"/>
                        <a:pt x="668" y="749"/>
                        <a:pt x="668" y="749"/>
                      </a:cubicBezTo>
                      <a:cubicBezTo>
                        <a:pt x="668" y="749"/>
                        <a:pt x="647" y="788"/>
                        <a:pt x="576" y="803"/>
                      </a:cubicBezTo>
                      <a:cubicBezTo>
                        <a:pt x="521" y="814"/>
                        <a:pt x="465" y="784"/>
                        <a:pt x="465" y="784"/>
                      </a:cubicBezTo>
                      <a:cubicBezTo>
                        <a:pt x="465" y="784"/>
                        <a:pt x="437" y="823"/>
                        <a:pt x="346" y="816"/>
                      </a:cubicBezTo>
                      <a:cubicBezTo>
                        <a:pt x="276" y="810"/>
                        <a:pt x="260" y="758"/>
                        <a:pt x="260" y="75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0" name="Google Shape;2480;p48"/>
                <p:cNvSpPr/>
                <p:nvPr/>
              </p:nvSpPr>
              <p:spPr>
                <a:xfrm>
                  <a:off x="5333397" y="2645360"/>
                  <a:ext cx="368314" cy="170560"/>
                </a:xfrm>
                <a:custGeom>
                  <a:rect b="b" l="l" r="r" t="t"/>
                  <a:pathLst>
                    <a:path extrusionOk="0" h="145" w="314">
                      <a:moveTo>
                        <a:pt x="43" y="124"/>
                      </a:moveTo>
                      <a:cubicBezTo>
                        <a:pt x="60" y="131"/>
                        <a:pt x="75" y="126"/>
                        <a:pt x="87" y="115"/>
                      </a:cubicBezTo>
                      <a:cubicBezTo>
                        <a:pt x="89" y="118"/>
                        <a:pt x="91" y="121"/>
                        <a:pt x="94" y="124"/>
                      </a:cubicBezTo>
                      <a:cubicBezTo>
                        <a:pt x="109" y="141"/>
                        <a:pt x="134" y="145"/>
                        <a:pt x="155" y="138"/>
                      </a:cubicBezTo>
                      <a:cubicBezTo>
                        <a:pt x="168" y="134"/>
                        <a:pt x="179" y="126"/>
                        <a:pt x="188" y="116"/>
                      </a:cubicBezTo>
                      <a:cubicBezTo>
                        <a:pt x="199" y="127"/>
                        <a:pt x="215" y="132"/>
                        <a:pt x="232" y="131"/>
                      </a:cubicBezTo>
                      <a:cubicBezTo>
                        <a:pt x="255" y="129"/>
                        <a:pt x="276" y="115"/>
                        <a:pt x="290" y="96"/>
                      </a:cubicBezTo>
                      <a:cubicBezTo>
                        <a:pt x="306" y="76"/>
                        <a:pt x="314" y="50"/>
                        <a:pt x="308" y="25"/>
                      </a:cubicBezTo>
                      <a:cubicBezTo>
                        <a:pt x="306" y="18"/>
                        <a:pt x="295" y="21"/>
                        <a:pt x="297" y="28"/>
                      </a:cubicBezTo>
                      <a:cubicBezTo>
                        <a:pt x="306" y="66"/>
                        <a:pt x="276" y="111"/>
                        <a:pt x="238" y="119"/>
                      </a:cubicBezTo>
                      <a:cubicBezTo>
                        <a:pt x="223" y="122"/>
                        <a:pt x="206" y="118"/>
                        <a:pt x="195" y="107"/>
                      </a:cubicBezTo>
                      <a:cubicBezTo>
                        <a:pt x="199" y="101"/>
                        <a:pt x="203" y="94"/>
                        <a:pt x="206" y="88"/>
                      </a:cubicBezTo>
                      <a:cubicBezTo>
                        <a:pt x="217" y="63"/>
                        <a:pt x="220" y="33"/>
                        <a:pt x="205" y="10"/>
                      </a:cubicBezTo>
                      <a:cubicBezTo>
                        <a:pt x="202" y="6"/>
                        <a:pt x="198" y="6"/>
                        <a:pt x="196" y="8"/>
                      </a:cubicBezTo>
                      <a:cubicBezTo>
                        <a:pt x="170" y="32"/>
                        <a:pt x="162" y="77"/>
                        <a:pt x="181" y="107"/>
                      </a:cubicBezTo>
                      <a:cubicBezTo>
                        <a:pt x="175" y="114"/>
                        <a:pt x="167" y="120"/>
                        <a:pt x="159" y="124"/>
                      </a:cubicBezTo>
                      <a:cubicBezTo>
                        <a:pt x="142" y="133"/>
                        <a:pt x="120" y="133"/>
                        <a:pt x="105" y="120"/>
                      </a:cubicBezTo>
                      <a:cubicBezTo>
                        <a:pt x="101" y="116"/>
                        <a:pt x="98" y="111"/>
                        <a:pt x="96" y="106"/>
                      </a:cubicBezTo>
                      <a:cubicBezTo>
                        <a:pt x="106" y="94"/>
                        <a:pt x="114" y="78"/>
                        <a:pt x="118" y="66"/>
                      </a:cubicBezTo>
                      <a:cubicBezTo>
                        <a:pt x="123" y="47"/>
                        <a:pt x="124" y="25"/>
                        <a:pt x="111" y="8"/>
                      </a:cubicBezTo>
                      <a:cubicBezTo>
                        <a:pt x="109" y="6"/>
                        <a:pt x="105" y="7"/>
                        <a:pt x="103" y="8"/>
                      </a:cubicBezTo>
                      <a:cubicBezTo>
                        <a:pt x="79" y="31"/>
                        <a:pt x="70" y="72"/>
                        <a:pt x="82" y="104"/>
                      </a:cubicBezTo>
                      <a:cubicBezTo>
                        <a:pt x="74" y="112"/>
                        <a:pt x="63" y="118"/>
                        <a:pt x="52" y="115"/>
                      </a:cubicBezTo>
                      <a:cubicBezTo>
                        <a:pt x="34" y="110"/>
                        <a:pt x="26" y="91"/>
                        <a:pt x="25" y="74"/>
                      </a:cubicBezTo>
                      <a:cubicBezTo>
                        <a:pt x="23" y="53"/>
                        <a:pt x="28" y="30"/>
                        <a:pt x="40" y="12"/>
                      </a:cubicBezTo>
                      <a:cubicBezTo>
                        <a:pt x="45" y="6"/>
                        <a:pt x="35" y="0"/>
                        <a:pt x="30" y="6"/>
                      </a:cubicBezTo>
                      <a:cubicBezTo>
                        <a:pt x="8" y="38"/>
                        <a:pt x="0" y="104"/>
                        <a:pt x="43" y="124"/>
                      </a:cubicBezTo>
                      <a:close/>
                      <a:moveTo>
                        <a:pt x="182" y="64"/>
                      </a:moveTo>
                      <a:cubicBezTo>
                        <a:pt x="183" y="49"/>
                        <a:pt x="189" y="34"/>
                        <a:pt x="198" y="22"/>
                      </a:cubicBezTo>
                      <a:cubicBezTo>
                        <a:pt x="206" y="38"/>
                        <a:pt x="204" y="58"/>
                        <a:pt x="199" y="75"/>
                      </a:cubicBezTo>
                      <a:cubicBezTo>
                        <a:pt x="196" y="82"/>
                        <a:pt x="193" y="90"/>
                        <a:pt x="188" y="97"/>
                      </a:cubicBezTo>
                      <a:cubicBezTo>
                        <a:pt x="183" y="87"/>
                        <a:pt x="182" y="75"/>
                        <a:pt x="182" y="64"/>
                      </a:cubicBezTo>
                      <a:close/>
                      <a:moveTo>
                        <a:pt x="106" y="22"/>
                      </a:moveTo>
                      <a:cubicBezTo>
                        <a:pt x="112" y="32"/>
                        <a:pt x="111" y="46"/>
                        <a:pt x="108" y="57"/>
                      </a:cubicBezTo>
                      <a:cubicBezTo>
                        <a:pt x="105" y="70"/>
                        <a:pt x="99" y="83"/>
                        <a:pt x="91" y="94"/>
                      </a:cubicBezTo>
                      <a:cubicBezTo>
                        <a:pt x="89" y="87"/>
                        <a:pt x="89" y="79"/>
                        <a:pt x="89" y="72"/>
                      </a:cubicBezTo>
                      <a:cubicBezTo>
                        <a:pt x="89" y="54"/>
                        <a:pt x="95" y="35"/>
                        <a:pt x="106" y="2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1" name="Google Shape;2481;p48"/>
                <p:cNvSpPr/>
                <p:nvPr/>
              </p:nvSpPr>
              <p:spPr>
                <a:xfrm>
                  <a:off x="5101038" y="2847374"/>
                  <a:ext cx="881482" cy="215054"/>
                </a:xfrm>
                <a:custGeom>
                  <a:rect b="b" l="l" r="r" t="t"/>
                  <a:pathLst>
                    <a:path extrusionOk="0" h="183" w="751">
                      <a:moveTo>
                        <a:pt x="749" y="52"/>
                      </a:moveTo>
                      <a:cubicBezTo>
                        <a:pt x="748" y="45"/>
                        <a:pt x="737" y="45"/>
                        <a:pt x="737" y="52"/>
                      </a:cubicBezTo>
                      <a:cubicBezTo>
                        <a:pt x="740" y="74"/>
                        <a:pt x="739" y="99"/>
                        <a:pt x="727" y="118"/>
                      </a:cubicBezTo>
                      <a:cubicBezTo>
                        <a:pt x="718" y="130"/>
                        <a:pt x="705" y="137"/>
                        <a:pt x="691" y="138"/>
                      </a:cubicBezTo>
                      <a:cubicBezTo>
                        <a:pt x="671" y="138"/>
                        <a:pt x="652" y="129"/>
                        <a:pt x="638" y="115"/>
                      </a:cubicBezTo>
                      <a:cubicBezTo>
                        <a:pt x="641" y="109"/>
                        <a:pt x="643" y="104"/>
                        <a:pt x="644" y="98"/>
                      </a:cubicBezTo>
                      <a:cubicBezTo>
                        <a:pt x="651" y="70"/>
                        <a:pt x="650" y="36"/>
                        <a:pt x="631" y="14"/>
                      </a:cubicBezTo>
                      <a:cubicBezTo>
                        <a:pt x="628" y="11"/>
                        <a:pt x="624" y="12"/>
                        <a:pt x="622" y="15"/>
                      </a:cubicBezTo>
                      <a:cubicBezTo>
                        <a:pt x="610" y="35"/>
                        <a:pt x="603" y="57"/>
                        <a:pt x="607" y="81"/>
                      </a:cubicBezTo>
                      <a:cubicBezTo>
                        <a:pt x="610" y="94"/>
                        <a:pt x="616" y="107"/>
                        <a:pt x="625" y="117"/>
                      </a:cubicBezTo>
                      <a:cubicBezTo>
                        <a:pt x="619" y="128"/>
                        <a:pt x="611" y="137"/>
                        <a:pt x="600" y="142"/>
                      </a:cubicBezTo>
                      <a:cubicBezTo>
                        <a:pt x="583" y="152"/>
                        <a:pt x="561" y="147"/>
                        <a:pt x="547" y="134"/>
                      </a:cubicBezTo>
                      <a:cubicBezTo>
                        <a:pt x="539" y="126"/>
                        <a:pt x="534" y="116"/>
                        <a:pt x="530" y="106"/>
                      </a:cubicBezTo>
                      <a:cubicBezTo>
                        <a:pt x="531" y="105"/>
                        <a:pt x="531" y="103"/>
                        <a:pt x="532" y="102"/>
                      </a:cubicBezTo>
                      <a:cubicBezTo>
                        <a:pt x="543" y="72"/>
                        <a:pt x="545" y="36"/>
                        <a:pt x="533" y="6"/>
                      </a:cubicBezTo>
                      <a:cubicBezTo>
                        <a:pt x="531" y="2"/>
                        <a:pt x="525" y="0"/>
                        <a:pt x="523" y="5"/>
                      </a:cubicBezTo>
                      <a:cubicBezTo>
                        <a:pt x="511" y="24"/>
                        <a:pt x="509" y="49"/>
                        <a:pt x="511" y="71"/>
                      </a:cubicBezTo>
                      <a:cubicBezTo>
                        <a:pt x="512" y="82"/>
                        <a:pt x="514" y="94"/>
                        <a:pt x="518" y="106"/>
                      </a:cubicBezTo>
                      <a:cubicBezTo>
                        <a:pt x="510" y="124"/>
                        <a:pt x="499" y="140"/>
                        <a:pt x="484" y="152"/>
                      </a:cubicBezTo>
                      <a:cubicBezTo>
                        <a:pt x="465" y="166"/>
                        <a:pt x="438" y="173"/>
                        <a:pt x="416" y="163"/>
                      </a:cubicBezTo>
                      <a:cubicBezTo>
                        <a:pt x="397" y="154"/>
                        <a:pt x="386" y="136"/>
                        <a:pt x="381" y="116"/>
                      </a:cubicBezTo>
                      <a:cubicBezTo>
                        <a:pt x="396" y="91"/>
                        <a:pt x="401" y="60"/>
                        <a:pt x="389" y="32"/>
                      </a:cubicBezTo>
                      <a:cubicBezTo>
                        <a:pt x="387" y="28"/>
                        <a:pt x="381" y="29"/>
                        <a:pt x="379" y="32"/>
                      </a:cubicBezTo>
                      <a:cubicBezTo>
                        <a:pt x="366" y="54"/>
                        <a:pt x="363" y="81"/>
                        <a:pt x="367" y="106"/>
                      </a:cubicBezTo>
                      <a:cubicBezTo>
                        <a:pt x="367" y="109"/>
                        <a:pt x="368" y="112"/>
                        <a:pt x="368" y="115"/>
                      </a:cubicBezTo>
                      <a:cubicBezTo>
                        <a:pt x="356" y="135"/>
                        <a:pt x="337" y="150"/>
                        <a:pt x="317" y="158"/>
                      </a:cubicBezTo>
                      <a:cubicBezTo>
                        <a:pt x="298" y="165"/>
                        <a:pt x="277" y="166"/>
                        <a:pt x="262" y="151"/>
                      </a:cubicBezTo>
                      <a:cubicBezTo>
                        <a:pt x="255" y="144"/>
                        <a:pt x="251" y="136"/>
                        <a:pt x="248" y="126"/>
                      </a:cubicBezTo>
                      <a:cubicBezTo>
                        <a:pt x="249" y="124"/>
                        <a:pt x="251" y="122"/>
                        <a:pt x="252" y="120"/>
                      </a:cubicBezTo>
                      <a:cubicBezTo>
                        <a:pt x="267" y="95"/>
                        <a:pt x="279" y="59"/>
                        <a:pt x="262" y="32"/>
                      </a:cubicBezTo>
                      <a:cubicBezTo>
                        <a:pt x="260" y="28"/>
                        <a:pt x="255" y="29"/>
                        <a:pt x="252" y="32"/>
                      </a:cubicBezTo>
                      <a:cubicBezTo>
                        <a:pt x="239" y="50"/>
                        <a:pt x="233" y="73"/>
                        <a:pt x="232" y="95"/>
                      </a:cubicBezTo>
                      <a:cubicBezTo>
                        <a:pt x="232" y="105"/>
                        <a:pt x="233" y="115"/>
                        <a:pt x="236" y="124"/>
                      </a:cubicBezTo>
                      <a:cubicBezTo>
                        <a:pt x="225" y="140"/>
                        <a:pt x="211" y="153"/>
                        <a:pt x="193" y="161"/>
                      </a:cubicBezTo>
                      <a:cubicBezTo>
                        <a:pt x="174" y="170"/>
                        <a:pt x="152" y="166"/>
                        <a:pt x="138" y="151"/>
                      </a:cubicBezTo>
                      <a:cubicBezTo>
                        <a:pt x="132" y="145"/>
                        <a:pt x="128" y="138"/>
                        <a:pt x="125" y="131"/>
                      </a:cubicBezTo>
                      <a:cubicBezTo>
                        <a:pt x="132" y="122"/>
                        <a:pt x="138" y="112"/>
                        <a:pt x="144" y="102"/>
                      </a:cubicBezTo>
                      <a:cubicBezTo>
                        <a:pt x="155" y="80"/>
                        <a:pt x="163" y="49"/>
                        <a:pt x="145" y="27"/>
                      </a:cubicBezTo>
                      <a:cubicBezTo>
                        <a:pt x="143" y="25"/>
                        <a:pt x="140" y="25"/>
                        <a:pt x="138" y="27"/>
                      </a:cubicBezTo>
                      <a:cubicBezTo>
                        <a:pt x="104" y="45"/>
                        <a:pt x="99" y="93"/>
                        <a:pt x="112" y="129"/>
                      </a:cubicBezTo>
                      <a:cubicBezTo>
                        <a:pt x="105" y="135"/>
                        <a:pt x="99" y="141"/>
                        <a:pt x="91" y="147"/>
                      </a:cubicBezTo>
                      <a:cubicBezTo>
                        <a:pt x="75" y="158"/>
                        <a:pt x="54" y="165"/>
                        <a:pt x="36" y="153"/>
                      </a:cubicBezTo>
                      <a:cubicBezTo>
                        <a:pt x="18" y="143"/>
                        <a:pt x="12" y="120"/>
                        <a:pt x="12" y="101"/>
                      </a:cubicBezTo>
                      <a:cubicBezTo>
                        <a:pt x="11" y="77"/>
                        <a:pt x="16" y="51"/>
                        <a:pt x="30" y="31"/>
                      </a:cubicBezTo>
                      <a:cubicBezTo>
                        <a:pt x="34" y="25"/>
                        <a:pt x="24" y="19"/>
                        <a:pt x="20" y="25"/>
                      </a:cubicBezTo>
                      <a:cubicBezTo>
                        <a:pt x="6" y="45"/>
                        <a:pt x="0" y="71"/>
                        <a:pt x="0" y="95"/>
                      </a:cubicBezTo>
                      <a:cubicBezTo>
                        <a:pt x="0" y="118"/>
                        <a:pt x="6" y="144"/>
                        <a:pt x="25" y="160"/>
                      </a:cubicBezTo>
                      <a:cubicBezTo>
                        <a:pt x="44" y="175"/>
                        <a:pt x="69" y="173"/>
                        <a:pt x="90" y="161"/>
                      </a:cubicBezTo>
                      <a:cubicBezTo>
                        <a:pt x="100" y="155"/>
                        <a:pt x="108" y="148"/>
                        <a:pt x="116" y="140"/>
                      </a:cubicBezTo>
                      <a:cubicBezTo>
                        <a:pt x="119" y="145"/>
                        <a:pt x="121" y="149"/>
                        <a:pt x="124" y="153"/>
                      </a:cubicBezTo>
                      <a:cubicBezTo>
                        <a:pt x="139" y="172"/>
                        <a:pt x="163" y="182"/>
                        <a:pt x="187" y="175"/>
                      </a:cubicBezTo>
                      <a:cubicBezTo>
                        <a:pt x="208" y="170"/>
                        <a:pt x="226" y="155"/>
                        <a:pt x="240" y="137"/>
                      </a:cubicBezTo>
                      <a:cubicBezTo>
                        <a:pt x="243" y="144"/>
                        <a:pt x="247" y="151"/>
                        <a:pt x="251" y="156"/>
                      </a:cubicBezTo>
                      <a:cubicBezTo>
                        <a:pt x="267" y="174"/>
                        <a:pt x="290" y="177"/>
                        <a:pt x="312" y="172"/>
                      </a:cubicBezTo>
                      <a:cubicBezTo>
                        <a:pt x="336" y="165"/>
                        <a:pt x="357" y="149"/>
                        <a:pt x="373" y="129"/>
                      </a:cubicBezTo>
                      <a:cubicBezTo>
                        <a:pt x="379" y="145"/>
                        <a:pt x="389" y="159"/>
                        <a:pt x="403" y="169"/>
                      </a:cubicBezTo>
                      <a:cubicBezTo>
                        <a:pt x="426" y="183"/>
                        <a:pt x="456" y="181"/>
                        <a:pt x="479" y="168"/>
                      </a:cubicBezTo>
                      <a:cubicBezTo>
                        <a:pt x="499" y="158"/>
                        <a:pt x="514" y="140"/>
                        <a:pt x="524" y="120"/>
                      </a:cubicBezTo>
                      <a:cubicBezTo>
                        <a:pt x="527" y="126"/>
                        <a:pt x="531" y="133"/>
                        <a:pt x="536" y="138"/>
                      </a:cubicBezTo>
                      <a:cubicBezTo>
                        <a:pt x="552" y="156"/>
                        <a:pt x="576" y="163"/>
                        <a:pt x="598" y="156"/>
                      </a:cubicBezTo>
                      <a:cubicBezTo>
                        <a:pt x="613" y="151"/>
                        <a:pt x="625" y="139"/>
                        <a:pt x="633" y="126"/>
                      </a:cubicBezTo>
                      <a:cubicBezTo>
                        <a:pt x="634" y="127"/>
                        <a:pt x="635" y="128"/>
                        <a:pt x="636" y="129"/>
                      </a:cubicBezTo>
                      <a:cubicBezTo>
                        <a:pt x="662" y="151"/>
                        <a:pt x="706" y="160"/>
                        <a:pt x="731" y="131"/>
                      </a:cubicBezTo>
                      <a:cubicBezTo>
                        <a:pt x="750" y="109"/>
                        <a:pt x="751" y="79"/>
                        <a:pt x="749" y="52"/>
                      </a:cubicBezTo>
                      <a:close/>
                      <a:moveTo>
                        <a:pt x="117" y="93"/>
                      </a:moveTo>
                      <a:cubicBezTo>
                        <a:pt x="117" y="73"/>
                        <a:pt x="123" y="51"/>
                        <a:pt x="140" y="39"/>
                      </a:cubicBezTo>
                      <a:cubicBezTo>
                        <a:pt x="149" y="55"/>
                        <a:pt x="143" y="76"/>
                        <a:pt x="136" y="91"/>
                      </a:cubicBezTo>
                      <a:cubicBezTo>
                        <a:pt x="132" y="101"/>
                        <a:pt x="127" y="110"/>
                        <a:pt x="120" y="118"/>
                      </a:cubicBezTo>
                      <a:cubicBezTo>
                        <a:pt x="118" y="110"/>
                        <a:pt x="117" y="102"/>
                        <a:pt x="117" y="93"/>
                      </a:cubicBezTo>
                      <a:close/>
                      <a:moveTo>
                        <a:pt x="244" y="101"/>
                      </a:moveTo>
                      <a:cubicBezTo>
                        <a:pt x="243" y="82"/>
                        <a:pt x="247" y="63"/>
                        <a:pt x="256" y="47"/>
                      </a:cubicBezTo>
                      <a:cubicBezTo>
                        <a:pt x="263" y="66"/>
                        <a:pt x="256" y="88"/>
                        <a:pt x="247" y="105"/>
                      </a:cubicBezTo>
                      <a:cubicBezTo>
                        <a:pt x="246" y="107"/>
                        <a:pt x="245" y="108"/>
                        <a:pt x="245" y="110"/>
                      </a:cubicBezTo>
                      <a:cubicBezTo>
                        <a:pt x="244" y="107"/>
                        <a:pt x="244" y="104"/>
                        <a:pt x="244" y="101"/>
                      </a:cubicBezTo>
                      <a:close/>
                      <a:moveTo>
                        <a:pt x="383" y="50"/>
                      </a:moveTo>
                      <a:cubicBezTo>
                        <a:pt x="386" y="66"/>
                        <a:pt x="384" y="83"/>
                        <a:pt x="377" y="99"/>
                      </a:cubicBezTo>
                      <a:cubicBezTo>
                        <a:pt x="375" y="82"/>
                        <a:pt x="377" y="65"/>
                        <a:pt x="383" y="50"/>
                      </a:cubicBezTo>
                      <a:close/>
                      <a:moveTo>
                        <a:pt x="523" y="77"/>
                      </a:moveTo>
                      <a:cubicBezTo>
                        <a:pt x="521" y="60"/>
                        <a:pt x="521" y="40"/>
                        <a:pt x="527" y="23"/>
                      </a:cubicBezTo>
                      <a:cubicBezTo>
                        <a:pt x="531" y="44"/>
                        <a:pt x="530" y="66"/>
                        <a:pt x="525" y="86"/>
                      </a:cubicBezTo>
                      <a:cubicBezTo>
                        <a:pt x="525" y="86"/>
                        <a:pt x="525" y="86"/>
                        <a:pt x="525" y="86"/>
                      </a:cubicBezTo>
                      <a:cubicBezTo>
                        <a:pt x="524" y="83"/>
                        <a:pt x="523" y="80"/>
                        <a:pt x="523" y="77"/>
                      </a:cubicBezTo>
                      <a:close/>
                      <a:moveTo>
                        <a:pt x="620" y="85"/>
                      </a:moveTo>
                      <a:cubicBezTo>
                        <a:pt x="614" y="65"/>
                        <a:pt x="618" y="46"/>
                        <a:pt x="627" y="28"/>
                      </a:cubicBezTo>
                      <a:cubicBezTo>
                        <a:pt x="638" y="45"/>
                        <a:pt x="638" y="67"/>
                        <a:pt x="635" y="86"/>
                      </a:cubicBezTo>
                      <a:cubicBezTo>
                        <a:pt x="634" y="92"/>
                        <a:pt x="632" y="99"/>
                        <a:pt x="630" y="105"/>
                      </a:cubicBezTo>
                      <a:cubicBezTo>
                        <a:pt x="625" y="99"/>
                        <a:pt x="622" y="92"/>
                        <a:pt x="620" y="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48"/>
                <p:cNvSpPr/>
                <p:nvPr/>
              </p:nvSpPr>
              <p:spPr>
                <a:xfrm>
                  <a:off x="5178162" y="3129162"/>
                  <a:ext cx="702021" cy="176493"/>
                </a:xfrm>
                <a:custGeom>
                  <a:rect b="b" l="l" r="r" t="t"/>
                  <a:pathLst>
                    <a:path extrusionOk="0" h="150" w="598">
                      <a:moveTo>
                        <a:pt x="586" y="8"/>
                      </a:moveTo>
                      <a:cubicBezTo>
                        <a:pt x="580" y="43"/>
                        <a:pt x="562" y="86"/>
                        <a:pt x="522" y="88"/>
                      </a:cubicBezTo>
                      <a:cubicBezTo>
                        <a:pt x="504" y="89"/>
                        <a:pt x="485" y="81"/>
                        <a:pt x="473" y="68"/>
                      </a:cubicBezTo>
                      <a:cubicBezTo>
                        <a:pt x="480" y="49"/>
                        <a:pt x="487" y="23"/>
                        <a:pt x="477" y="3"/>
                      </a:cubicBezTo>
                      <a:cubicBezTo>
                        <a:pt x="475" y="0"/>
                        <a:pt x="470" y="0"/>
                        <a:pt x="468" y="2"/>
                      </a:cubicBezTo>
                      <a:cubicBezTo>
                        <a:pt x="456" y="13"/>
                        <a:pt x="448" y="29"/>
                        <a:pt x="450" y="45"/>
                      </a:cubicBezTo>
                      <a:cubicBezTo>
                        <a:pt x="451" y="54"/>
                        <a:pt x="455" y="63"/>
                        <a:pt x="460" y="70"/>
                      </a:cubicBezTo>
                      <a:cubicBezTo>
                        <a:pt x="454" y="84"/>
                        <a:pt x="445" y="98"/>
                        <a:pt x="435" y="109"/>
                      </a:cubicBezTo>
                      <a:cubicBezTo>
                        <a:pt x="424" y="120"/>
                        <a:pt x="407" y="126"/>
                        <a:pt x="392" y="119"/>
                      </a:cubicBezTo>
                      <a:cubicBezTo>
                        <a:pt x="383" y="116"/>
                        <a:pt x="377" y="108"/>
                        <a:pt x="374" y="99"/>
                      </a:cubicBezTo>
                      <a:cubicBezTo>
                        <a:pt x="386" y="80"/>
                        <a:pt x="393" y="57"/>
                        <a:pt x="385" y="36"/>
                      </a:cubicBezTo>
                      <a:cubicBezTo>
                        <a:pt x="383" y="31"/>
                        <a:pt x="379" y="30"/>
                        <a:pt x="375" y="33"/>
                      </a:cubicBezTo>
                      <a:cubicBezTo>
                        <a:pt x="357" y="47"/>
                        <a:pt x="353" y="75"/>
                        <a:pt x="361" y="98"/>
                      </a:cubicBezTo>
                      <a:cubicBezTo>
                        <a:pt x="360" y="99"/>
                        <a:pt x="359" y="99"/>
                        <a:pt x="359" y="100"/>
                      </a:cubicBezTo>
                      <a:cubicBezTo>
                        <a:pt x="344" y="117"/>
                        <a:pt x="324" y="132"/>
                        <a:pt x="301" y="134"/>
                      </a:cubicBezTo>
                      <a:cubicBezTo>
                        <a:pt x="273" y="137"/>
                        <a:pt x="248" y="116"/>
                        <a:pt x="237" y="91"/>
                      </a:cubicBezTo>
                      <a:cubicBezTo>
                        <a:pt x="250" y="72"/>
                        <a:pt x="263" y="46"/>
                        <a:pt x="255" y="22"/>
                      </a:cubicBezTo>
                      <a:cubicBezTo>
                        <a:pt x="254" y="18"/>
                        <a:pt x="250" y="17"/>
                        <a:pt x="247" y="18"/>
                      </a:cubicBezTo>
                      <a:cubicBezTo>
                        <a:pt x="229" y="26"/>
                        <a:pt x="219" y="44"/>
                        <a:pt x="219" y="63"/>
                      </a:cubicBezTo>
                      <a:cubicBezTo>
                        <a:pt x="219" y="72"/>
                        <a:pt x="221" y="81"/>
                        <a:pt x="224" y="90"/>
                      </a:cubicBezTo>
                      <a:cubicBezTo>
                        <a:pt x="213" y="105"/>
                        <a:pt x="200" y="118"/>
                        <a:pt x="184" y="127"/>
                      </a:cubicBezTo>
                      <a:cubicBezTo>
                        <a:pt x="168" y="136"/>
                        <a:pt x="149" y="138"/>
                        <a:pt x="132" y="129"/>
                      </a:cubicBezTo>
                      <a:cubicBezTo>
                        <a:pt x="118" y="120"/>
                        <a:pt x="109" y="105"/>
                        <a:pt x="106" y="89"/>
                      </a:cubicBezTo>
                      <a:cubicBezTo>
                        <a:pt x="112" y="82"/>
                        <a:pt x="117" y="74"/>
                        <a:pt x="120" y="65"/>
                      </a:cubicBezTo>
                      <a:cubicBezTo>
                        <a:pt x="127" y="50"/>
                        <a:pt x="126" y="31"/>
                        <a:pt x="113" y="19"/>
                      </a:cubicBezTo>
                      <a:cubicBezTo>
                        <a:pt x="111" y="17"/>
                        <a:pt x="106" y="17"/>
                        <a:pt x="104" y="20"/>
                      </a:cubicBezTo>
                      <a:cubicBezTo>
                        <a:pt x="93" y="39"/>
                        <a:pt x="89" y="63"/>
                        <a:pt x="93" y="85"/>
                      </a:cubicBezTo>
                      <a:cubicBezTo>
                        <a:pt x="91" y="87"/>
                        <a:pt x="89" y="89"/>
                        <a:pt x="87" y="91"/>
                      </a:cubicBezTo>
                      <a:cubicBezTo>
                        <a:pt x="77" y="99"/>
                        <a:pt x="63" y="105"/>
                        <a:pt x="50" y="103"/>
                      </a:cubicBezTo>
                      <a:cubicBezTo>
                        <a:pt x="35" y="101"/>
                        <a:pt x="21" y="89"/>
                        <a:pt x="17" y="75"/>
                      </a:cubicBezTo>
                      <a:cubicBezTo>
                        <a:pt x="10" y="55"/>
                        <a:pt x="16" y="31"/>
                        <a:pt x="25" y="13"/>
                      </a:cubicBezTo>
                      <a:cubicBezTo>
                        <a:pt x="28" y="6"/>
                        <a:pt x="19" y="0"/>
                        <a:pt x="15" y="7"/>
                      </a:cubicBezTo>
                      <a:cubicBezTo>
                        <a:pt x="6" y="26"/>
                        <a:pt x="0" y="50"/>
                        <a:pt x="4" y="72"/>
                      </a:cubicBezTo>
                      <a:cubicBezTo>
                        <a:pt x="8" y="91"/>
                        <a:pt x="23" y="108"/>
                        <a:pt x="42" y="113"/>
                      </a:cubicBezTo>
                      <a:cubicBezTo>
                        <a:pt x="61" y="119"/>
                        <a:pt x="81" y="111"/>
                        <a:pt x="96" y="98"/>
                      </a:cubicBezTo>
                      <a:cubicBezTo>
                        <a:pt x="101" y="113"/>
                        <a:pt x="109" y="125"/>
                        <a:pt x="121" y="134"/>
                      </a:cubicBezTo>
                      <a:cubicBezTo>
                        <a:pt x="138" y="147"/>
                        <a:pt x="161" y="150"/>
                        <a:pt x="181" y="141"/>
                      </a:cubicBezTo>
                      <a:cubicBezTo>
                        <a:pt x="200" y="133"/>
                        <a:pt x="216" y="118"/>
                        <a:pt x="229" y="101"/>
                      </a:cubicBezTo>
                      <a:cubicBezTo>
                        <a:pt x="233" y="107"/>
                        <a:pt x="236" y="113"/>
                        <a:pt x="241" y="118"/>
                      </a:cubicBezTo>
                      <a:cubicBezTo>
                        <a:pt x="254" y="134"/>
                        <a:pt x="273" y="145"/>
                        <a:pt x="294" y="146"/>
                      </a:cubicBezTo>
                      <a:cubicBezTo>
                        <a:pt x="319" y="146"/>
                        <a:pt x="343" y="133"/>
                        <a:pt x="361" y="115"/>
                      </a:cubicBezTo>
                      <a:cubicBezTo>
                        <a:pt x="363" y="113"/>
                        <a:pt x="364" y="111"/>
                        <a:pt x="366" y="109"/>
                      </a:cubicBezTo>
                      <a:cubicBezTo>
                        <a:pt x="370" y="116"/>
                        <a:pt x="375" y="122"/>
                        <a:pt x="382" y="127"/>
                      </a:cubicBezTo>
                      <a:cubicBezTo>
                        <a:pt x="397" y="137"/>
                        <a:pt x="420" y="135"/>
                        <a:pt x="434" y="124"/>
                      </a:cubicBezTo>
                      <a:cubicBezTo>
                        <a:pt x="449" y="113"/>
                        <a:pt x="460" y="96"/>
                        <a:pt x="468" y="79"/>
                      </a:cubicBezTo>
                      <a:cubicBezTo>
                        <a:pt x="469" y="80"/>
                        <a:pt x="470" y="81"/>
                        <a:pt x="472" y="82"/>
                      </a:cubicBezTo>
                      <a:cubicBezTo>
                        <a:pt x="498" y="104"/>
                        <a:pt x="536" y="105"/>
                        <a:pt x="563" y="83"/>
                      </a:cubicBezTo>
                      <a:cubicBezTo>
                        <a:pt x="584" y="65"/>
                        <a:pt x="593" y="37"/>
                        <a:pt x="597" y="11"/>
                      </a:cubicBezTo>
                      <a:cubicBezTo>
                        <a:pt x="598" y="4"/>
                        <a:pt x="587" y="1"/>
                        <a:pt x="586" y="8"/>
                      </a:cubicBezTo>
                      <a:close/>
                      <a:moveTo>
                        <a:pt x="110" y="34"/>
                      </a:moveTo>
                      <a:cubicBezTo>
                        <a:pt x="117" y="46"/>
                        <a:pt x="112" y="61"/>
                        <a:pt x="103" y="73"/>
                      </a:cubicBezTo>
                      <a:cubicBezTo>
                        <a:pt x="103" y="60"/>
                        <a:pt x="105" y="46"/>
                        <a:pt x="110" y="34"/>
                      </a:cubicBezTo>
                      <a:close/>
                      <a:moveTo>
                        <a:pt x="246" y="32"/>
                      </a:moveTo>
                      <a:cubicBezTo>
                        <a:pt x="247" y="48"/>
                        <a:pt x="240" y="64"/>
                        <a:pt x="232" y="78"/>
                      </a:cubicBezTo>
                      <a:cubicBezTo>
                        <a:pt x="232" y="75"/>
                        <a:pt x="231" y="73"/>
                        <a:pt x="231" y="71"/>
                      </a:cubicBezTo>
                      <a:cubicBezTo>
                        <a:pt x="229" y="55"/>
                        <a:pt x="234" y="41"/>
                        <a:pt x="246" y="32"/>
                      </a:cubicBezTo>
                      <a:close/>
                      <a:moveTo>
                        <a:pt x="377" y="49"/>
                      </a:moveTo>
                      <a:cubicBezTo>
                        <a:pt x="378" y="61"/>
                        <a:pt x="375" y="73"/>
                        <a:pt x="370" y="84"/>
                      </a:cubicBezTo>
                      <a:cubicBezTo>
                        <a:pt x="368" y="72"/>
                        <a:pt x="370" y="59"/>
                        <a:pt x="377" y="49"/>
                      </a:cubicBezTo>
                      <a:close/>
                      <a:moveTo>
                        <a:pt x="463" y="30"/>
                      </a:moveTo>
                      <a:cubicBezTo>
                        <a:pt x="464" y="26"/>
                        <a:pt x="467" y="21"/>
                        <a:pt x="470" y="17"/>
                      </a:cubicBezTo>
                      <a:cubicBezTo>
                        <a:pt x="473" y="30"/>
                        <a:pt x="469" y="45"/>
                        <a:pt x="465" y="57"/>
                      </a:cubicBezTo>
                      <a:cubicBezTo>
                        <a:pt x="464" y="54"/>
                        <a:pt x="463" y="52"/>
                        <a:pt x="462" y="49"/>
                      </a:cubicBezTo>
                      <a:cubicBezTo>
                        <a:pt x="461" y="43"/>
                        <a:pt x="461" y="37"/>
                        <a:pt x="463" y="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3" name="Google Shape;2483;p48"/>
                <p:cNvSpPr/>
                <p:nvPr/>
              </p:nvSpPr>
              <p:spPr>
                <a:xfrm>
                  <a:off x="5276810" y="3070756"/>
                  <a:ext cx="516621" cy="937539"/>
                </a:xfrm>
                <a:custGeom>
                  <a:rect b="b" l="l" r="r" t="t"/>
                  <a:pathLst>
                    <a:path extrusionOk="0" h="1058" w="583">
                      <a:moveTo>
                        <a:pt x="583" y="241"/>
                      </a:moveTo>
                      <a:lnTo>
                        <a:pt x="511" y="203"/>
                      </a:lnTo>
                      <a:lnTo>
                        <a:pt x="395" y="299"/>
                      </a:lnTo>
                      <a:lnTo>
                        <a:pt x="371" y="0"/>
                      </a:lnTo>
                      <a:lnTo>
                        <a:pt x="166" y="0"/>
                      </a:lnTo>
                      <a:lnTo>
                        <a:pt x="149" y="186"/>
                      </a:lnTo>
                      <a:lnTo>
                        <a:pt x="57" y="109"/>
                      </a:lnTo>
                      <a:lnTo>
                        <a:pt x="0" y="140"/>
                      </a:lnTo>
                      <a:lnTo>
                        <a:pt x="138" y="324"/>
                      </a:lnTo>
                      <a:lnTo>
                        <a:pt x="73" y="1058"/>
                      </a:lnTo>
                      <a:lnTo>
                        <a:pt x="459" y="1058"/>
                      </a:lnTo>
                      <a:lnTo>
                        <a:pt x="410" y="471"/>
                      </a:lnTo>
                      <a:lnTo>
                        <a:pt x="583" y="24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4" name="Google Shape;2484;p48"/>
                <p:cNvSpPr/>
                <p:nvPr/>
              </p:nvSpPr>
              <p:spPr>
                <a:xfrm>
                  <a:off x="5398211" y="3446480"/>
                  <a:ext cx="147986" cy="320783"/>
                </a:xfrm>
                <a:custGeom>
                  <a:rect b="b" l="l" r="r" t="t"/>
                  <a:pathLst>
                    <a:path extrusionOk="0" h="266" w="123">
                      <a:moveTo>
                        <a:pt x="93" y="35"/>
                      </a:moveTo>
                      <a:cubicBezTo>
                        <a:pt x="86" y="32"/>
                        <a:pt x="78" y="37"/>
                        <a:pt x="70" y="49"/>
                      </a:cubicBezTo>
                      <a:cubicBezTo>
                        <a:pt x="62" y="60"/>
                        <a:pt x="53" y="95"/>
                        <a:pt x="49" y="133"/>
                      </a:cubicBezTo>
                      <a:cubicBezTo>
                        <a:pt x="44" y="177"/>
                        <a:pt x="47" y="210"/>
                        <a:pt x="55" y="222"/>
                      </a:cubicBezTo>
                      <a:cubicBezTo>
                        <a:pt x="59" y="227"/>
                        <a:pt x="64" y="228"/>
                        <a:pt x="69" y="226"/>
                      </a:cubicBezTo>
                      <a:cubicBezTo>
                        <a:pt x="99" y="216"/>
                        <a:pt x="99" y="137"/>
                        <a:pt x="93" y="106"/>
                      </a:cubicBezTo>
                      <a:cubicBezTo>
                        <a:pt x="91" y="93"/>
                        <a:pt x="89" y="86"/>
                        <a:pt x="85" y="86"/>
                      </a:cubicBezTo>
                      <a:cubicBezTo>
                        <a:pt x="66" y="86"/>
                        <a:pt x="63" y="165"/>
                        <a:pt x="62" y="174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6" y="151"/>
                        <a:pt x="71" y="89"/>
                        <a:pt x="85" y="89"/>
                      </a:cubicBezTo>
                      <a:cubicBezTo>
                        <a:pt x="86" y="89"/>
                        <a:pt x="89" y="92"/>
                        <a:pt x="91" y="106"/>
                      </a:cubicBezTo>
                      <a:cubicBezTo>
                        <a:pt x="97" y="143"/>
                        <a:pt x="95" y="215"/>
                        <a:pt x="68" y="224"/>
                      </a:cubicBezTo>
                      <a:cubicBezTo>
                        <a:pt x="64" y="226"/>
                        <a:pt x="60" y="224"/>
                        <a:pt x="57" y="220"/>
                      </a:cubicBezTo>
                      <a:cubicBezTo>
                        <a:pt x="39" y="195"/>
                        <a:pt x="55" y="73"/>
                        <a:pt x="72" y="50"/>
                      </a:cubicBezTo>
                      <a:cubicBezTo>
                        <a:pt x="79" y="39"/>
                        <a:pt x="86" y="35"/>
                        <a:pt x="92" y="37"/>
                      </a:cubicBezTo>
                      <a:cubicBezTo>
                        <a:pt x="111" y="43"/>
                        <a:pt x="120" y="108"/>
                        <a:pt x="120" y="127"/>
                      </a:cubicBezTo>
                      <a:cubicBezTo>
                        <a:pt x="120" y="163"/>
                        <a:pt x="108" y="262"/>
                        <a:pt x="69" y="264"/>
                      </a:cubicBezTo>
                      <a:cubicBezTo>
                        <a:pt x="55" y="265"/>
                        <a:pt x="44" y="259"/>
                        <a:pt x="36" y="247"/>
                      </a:cubicBezTo>
                      <a:cubicBezTo>
                        <a:pt x="2" y="192"/>
                        <a:pt x="38" y="31"/>
                        <a:pt x="54" y="1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36" y="30"/>
                        <a:pt x="0" y="193"/>
                        <a:pt x="34" y="248"/>
                      </a:cubicBezTo>
                      <a:cubicBezTo>
                        <a:pt x="42" y="260"/>
                        <a:pt x="53" y="266"/>
                        <a:pt x="67" y="266"/>
                      </a:cubicBezTo>
                      <a:cubicBezTo>
                        <a:pt x="68" y="266"/>
                        <a:pt x="68" y="266"/>
                        <a:pt x="69" y="266"/>
                      </a:cubicBezTo>
                      <a:cubicBezTo>
                        <a:pt x="113" y="264"/>
                        <a:pt x="123" y="154"/>
                        <a:pt x="123" y="127"/>
                      </a:cubicBezTo>
                      <a:cubicBezTo>
                        <a:pt x="123" y="113"/>
                        <a:pt x="115" y="41"/>
                        <a:pt x="93" y="35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5" name="Google Shape;2485;p48"/>
                <p:cNvSpPr/>
                <p:nvPr/>
              </p:nvSpPr>
              <p:spPr>
                <a:xfrm>
                  <a:off x="5479736" y="3070756"/>
                  <a:ext cx="124060" cy="937539"/>
                </a:xfrm>
                <a:custGeom>
                  <a:rect b="b" l="l" r="r" t="t"/>
                  <a:pathLst>
                    <a:path extrusionOk="0" h="778" w="103">
                      <a:moveTo>
                        <a:pt x="46" y="637"/>
                      </a:moveTo>
                      <a:cubicBezTo>
                        <a:pt x="65" y="605"/>
                        <a:pt x="84" y="573"/>
                        <a:pt x="92" y="537"/>
                      </a:cubicBezTo>
                      <a:cubicBezTo>
                        <a:pt x="100" y="500"/>
                        <a:pt x="103" y="452"/>
                        <a:pt x="100" y="410"/>
                      </a:cubicBezTo>
                      <a:cubicBezTo>
                        <a:pt x="98" y="379"/>
                        <a:pt x="92" y="334"/>
                        <a:pt x="77" y="294"/>
                      </a:cubicBezTo>
                      <a:cubicBezTo>
                        <a:pt x="72" y="281"/>
                        <a:pt x="65" y="268"/>
                        <a:pt x="59" y="256"/>
                      </a:cubicBezTo>
                      <a:cubicBezTo>
                        <a:pt x="49" y="235"/>
                        <a:pt x="38" y="213"/>
                        <a:pt x="31" y="190"/>
                      </a:cubicBezTo>
                      <a:cubicBezTo>
                        <a:pt x="18" y="145"/>
                        <a:pt x="16" y="98"/>
                        <a:pt x="14" y="53"/>
                      </a:cubicBezTo>
                      <a:cubicBezTo>
                        <a:pt x="13" y="36"/>
                        <a:pt x="13" y="18"/>
                        <a:pt x="11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18"/>
                        <a:pt x="11" y="36"/>
                        <a:pt x="12" y="53"/>
                      </a:cubicBezTo>
                      <a:cubicBezTo>
                        <a:pt x="14" y="99"/>
                        <a:pt x="16" y="146"/>
                        <a:pt x="29" y="191"/>
                      </a:cubicBezTo>
                      <a:cubicBezTo>
                        <a:pt x="36" y="214"/>
                        <a:pt x="46" y="236"/>
                        <a:pt x="57" y="257"/>
                      </a:cubicBezTo>
                      <a:cubicBezTo>
                        <a:pt x="63" y="269"/>
                        <a:pt x="69" y="282"/>
                        <a:pt x="75" y="295"/>
                      </a:cubicBezTo>
                      <a:cubicBezTo>
                        <a:pt x="90" y="334"/>
                        <a:pt x="96" y="379"/>
                        <a:pt x="98" y="410"/>
                      </a:cubicBezTo>
                      <a:cubicBezTo>
                        <a:pt x="101" y="452"/>
                        <a:pt x="98" y="500"/>
                        <a:pt x="90" y="537"/>
                      </a:cubicBezTo>
                      <a:cubicBezTo>
                        <a:pt x="82" y="572"/>
                        <a:pt x="63" y="604"/>
                        <a:pt x="44" y="636"/>
                      </a:cubicBezTo>
                      <a:cubicBezTo>
                        <a:pt x="40" y="643"/>
                        <a:pt x="36" y="650"/>
                        <a:pt x="32" y="657"/>
                      </a:cubicBezTo>
                      <a:cubicBezTo>
                        <a:pt x="12" y="695"/>
                        <a:pt x="6" y="737"/>
                        <a:pt x="0" y="778"/>
                      </a:cubicBezTo>
                      <a:cubicBezTo>
                        <a:pt x="3" y="778"/>
                        <a:pt x="3" y="778"/>
                        <a:pt x="3" y="778"/>
                      </a:cubicBezTo>
                      <a:cubicBezTo>
                        <a:pt x="8" y="737"/>
                        <a:pt x="14" y="695"/>
                        <a:pt x="34" y="658"/>
                      </a:cubicBezTo>
                      <a:cubicBezTo>
                        <a:pt x="38" y="651"/>
                        <a:pt x="42" y="644"/>
                        <a:pt x="46" y="63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6" name="Google Shape;2486;p48"/>
                <p:cNvSpPr/>
                <p:nvPr/>
              </p:nvSpPr>
              <p:spPr>
                <a:xfrm>
                  <a:off x="5374286" y="3070756"/>
                  <a:ext cx="86842" cy="937539"/>
                </a:xfrm>
                <a:custGeom>
                  <a:rect b="b" l="l" r="r" t="t"/>
                  <a:pathLst>
                    <a:path extrusionOk="0" h="778" w="72">
                      <a:moveTo>
                        <a:pt x="41" y="641"/>
                      </a:moveTo>
                      <a:cubicBezTo>
                        <a:pt x="37" y="628"/>
                        <a:pt x="32" y="615"/>
                        <a:pt x="26" y="603"/>
                      </a:cubicBezTo>
                      <a:cubicBezTo>
                        <a:pt x="17" y="583"/>
                        <a:pt x="8" y="564"/>
                        <a:pt x="6" y="541"/>
                      </a:cubicBezTo>
                      <a:cubicBezTo>
                        <a:pt x="2" y="500"/>
                        <a:pt x="2" y="455"/>
                        <a:pt x="6" y="415"/>
                      </a:cubicBezTo>
                      <a:cubicBezTo>
                        <a:pt x="10" y="377"/>
                        <a:pt x="23" y="339"/>
                        <a:pt x="36" y="303"/>
                      </a:cubicBezTo>
                      <a:cubicBezTo>
                        <a:pt x="47" y="269"/>
                        <a:pt x="59" y="233"/>
                        <a:pt x="65" y="197"/>
                      </a:cubicBezTo>
                      <a:cubicBezTo>
                        <a:pt x="72" y="145"/>
                        <a:pt x="67" y="92"/>
                        <a:pt x="63" y="40"/>
                      </a:cubicBezTo>
                      <a:cubicBezTo>
                        <a:pt x="61" y="27"/>
                        <a:pt x="60" y="13"/>
                        <a:pt x="59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8" y="13"/>
                        <a:pt x="59" y="27"/>
                        <a:pt x="60" y="40"/>
                      </a:cubicBezTo>
                      <a:cubicBezTo>
                        <a:pt x="65" y="92"/>
                        <a:pt x="70" y="145"/>
                        <a:pt x="62" y="197"/>
                      </a:cubicBezTo>
                      <a:cubicBezTo>
                        <a:pt x="57" y="233"/>
                        <a:pt x="45" y="268"/>
                        <a:pt x="33" y="302"/>
                      </a:cubicBezTo>
                      <a:cubicBezTo>
                        <a:pt x="23" y="332"/>
                        <a:pt x="13" y="363"/>
                        <a:pt x="7" y="394"/>
                      </a:cubicBezTo>
                      <a:cubicBezTo>
                        <a:pt x="1" y="463"/>
                        <a:pt x="1" y="463"/>
                        <a:pt x="1" y="463"/>
                      </a:cubicBezTo>
                      <a:cubicBezTo>
                        <a:pt x="0" y="489"/>
                        <a:pt x="1" y="516"/>
                        <a:pt x="4" y="541"/>
                      </a:cubicBezTo>
                      <a:cubicBezTo>
                        <a:pt x="6" y="565"/>
                        <a:pt x="14" y="584"/>
                        <a:pt x="24" y="604"/>
                      </a:cubicBezTo>
                      <a:cubicBezTo>
                        <a:pt x="29" y="616"/>
                        <a:pt x="35" y="628"/>
                        <a:pt x="39" y="642"/>
                      </a:cubicBezTo>
                      <a:cubicBezTo>
                        <a:pt x="54" y="684"/>
                        <a:pt x="51" y="733"/>
                        <a:pt x="45" y="778"/>
                      </a:cubicBezTo>
                      <a:cubicBezTo>
                        <a:pt x="47" y="778"/>
                        <a:pt x="47" y="778"/>
                        <a:pt x="47" y="778"/>
                      </a:cubicBezTo>
                      <a:cubicBezTo>
                        <a:pt x="53" y="732"/>
                        <a:pt x="56" y="684"/>
                        <a:pt x="41" y="641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7" name="Google Shape;2487;p48"/>
                <p:cNvSpPr/>
                <p:nvPr/>
              </p:nvSpPr>
              <p:spPr>
                <a:xfrm>
                  <a:off x="5355676" y="3847017"/>
                  <a:ext cx="24812" cy="161278"/>
                </a:xfrm>
                <a:custGeom>
                  <a:rect b="b" l="l" r="r" t="t"/>
                  <a:pathLst>
                    <a:path extrusionOk="0" h="134" w="20">
                      <a:moveTo>
                        <a:pt x="0" y="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1" y="22"/>
                        <a:pt x="17" y="43"/>
                        <a:pt x="18" y="67"/>
                      </a:cubicBezTo>
                      <a:cubicBezTo>
                        <a:pt x="18" y="89"/>
                        <a:pt x="18" y="112"/>
                        <a:pt x="18" y="134"/>
                      </a:cubicBezTo>
                      <a:cubicBezTo>
                        <a:pt x="20" y="134"/>
                        <a:pt x="20" y="134"/>
                        <a:pt x="20" y="134"/>
                      </a:cubicBezTo>
                      <a:cubicBezTo>
                        <a:pt x="20" y="112"/>
                        <a:pt x="20" y="89"/>
                        <a:pt x="20" y="67"/>
                      </a:cubicBezTo>
                      <a:cubicBezTo>
                        <a:pt x="19" y="41"/>
                        <a:pt x="12" y="1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8" name="Google Shape;2488;p48"/>
                <p:cNvSpPr/>
                <p:nvPr/>
              </p:nvSpPr>
              <p:spPr>
                <a:xfrm>
                  <a:off x="5541766" y="3070756"/>
                  <a:ext cx="110768" cy="404081"/>
                </a:xfrm>
                <a:custGeom>
                  <a:rect b="b" l="l" r="r" t="t"/>
                  <a:pathLst>
                    <a:path extrusionOk="0" h="335" w="92">
                      <a:moveTo>
                        <a:pt x="92" y="333"/>
                      </a:moveTo>
                      <a:cubicBezTo>
                        <a:pt x="33" y="250"/>
                        <a:pt x="4" y="142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3"/>
                        <a:pt x="31" y="251"/>
                        <a:pt x="90" y="335"/>
                      </a:cubicBezTo>
                      <a:lnTo>
                        <a:pt x="92" y="333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48"/>
                <p:cNvSpPr/>
                <p:nvPr/>
              </p:nvSpPr>
              <p:spPr>
                <a:xfrm>
                  <a:off x="5596707" y="3070756"/>
                  <a:ext cx="25698" cy="203813"/>
                </a:xfrm>
                <a:custGeom>
                  <a:rect b="b" l="l" r="r" t="t"/>
                  <a:pathLst>
                    <a:path extrusionOk="0" h="169" w="21">
                      <a:moveTo>
                        <a:pt x="21" y="169"/>
                      </a:moveTo>
                      <a:cubicBezTo>
                        <a:pt x="20" y="160"/>
                        <a:pt x="20" y="160"/>
                        <a:pt x="20" y="160"/>
                      </a:cubicBezTo>
                      <a:cubicBezTo>
                        <a:pt x="20" y="159"/>
                        <a:pt x="20" y="158"/>
                        <a:pt x="20" y="157"/>
                      </a:cubicBezTo>
                      <a:cubicBezTo>
                        <a:pt x="9" y="113"/>
                        <a:pt x="3" y="57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7" y="114"/>
                        <a:pt x="17" y="158"/>
                      </a:cubicBezTo>
                      <a:cubicBezTo>
                        <a:pt x="18" y="162"/>
                        <a:pt x="20" y="166"/>
                        <a:pt x="21" y="169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48"/>
                <p:cNvSpPr/>
                <p:nvPr/>
              </p:nvSpPr>
              <p:spPr>
                <a:xfrm>
                  <a:off x="5648990" y="3316217"/>
                  <a:ext cx="61144" cy="81525"/>
                </a:xfrm>
                <a:custGeom>
                  <a:rect b="b" l="l" r="r" t="t"/>
                  <a:pathLst>
                    <a:path extrusionOk="0" h="67" w="51">
                      <a:moveTo>
                        <a:pt x="30" y="37"/>
                      </a:moveTo>
                      <a:cubicBezTo>
                        <a:pt x="34" y="42"/>
                        <a:pt x="38" y="49"/>
                        <a:pt x="43" y="57"/>
                      </a:cubicBezTo>
                      <a:cubicBezTo>
                        <a:pt x="45" y="60"/>
                        <a:pt x="47" y="63"/>
                        <a:pt x="50" y="67"/>
                      </a:cubicBezTo>
                      <a:cubicBezTo>
                        <a:pt x="51" y="65"/>
                        <a:pt x="51" y="65"/>
                        <a:pt x="51" y="65"/>
                      </a:cubicBezTo>
                      <a:cubicBezTo>
                        <a:pt x="49" y="62"/>
                        <a:pt x="47" y="58"/>
                        <a:pt x="45" y="55"/>
                      </a:cubicBezTo>
                      <a:cubicBezTo>
                        <a:pt x="40" y="48"/>
                        <a:pt x="36" y="41"/>
                        <a:pt x="32" y="36"/>
                      </a:cubicBezTo>
                      <a:cubicBezTo>
                        <a:pt x="26" y="28"/>
                        <a:pt x="20" y="21"/>
                        <a:pt x="14" y="14"/>
                      </a:cubicBezTo>
                      <a:cubicBezTo>
                        <a:pt x="10" y="9"/>
                        <a:pt x="6" y="5"/>
                        <a:pt x="2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" y="6"/>
                        <a:pt x="8" y="11"/>
                        <a:pt x="12" y="15"/>
                      </a:cubicBezTo>
                      <a:cubicBezTo>
                        <a:pt x="18" y="22"/>
                        <a:pt x="24" y="29"/>
                        <a:pt x="30" y="3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48"/>
                <p:cNvSpPr/>
                <p:nvPr/>
              </p:nvSpPr>
              <p:spPr>
                <a:xfrm>
                  <a:off x="5713678" y="3262162"/>
                  <a:ext cx="46079" cy="69119"/>
                </a:xfrm>
                <a:custGeom>
                  <a:rect b="b" l="l" r="r" t="t"/>
                  <a:pathLst>
                    <a:path extrusionOk="0" h="57" w="38">
                      <a:moveTo>
                        <a:pt x="37" y="57"/>
                      </a:move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7" y="54"/>
                        <a:pt x="36" y="53"/>
                        <a:pt x="35" y="52"/>
                      </a:cubicBezTo>
                      <a:cubicBezTo>
                        <a:pt x="24" y="35"/>
                        <a:pt x="13" y="17"/>
                        <a:pt x="2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1" y="19"/>
                        <a:pt x="22" y="36"/>
                        <a:pt x="34" y="53"/>
                      </a:cubicBezTo>
                      <a:cubicBezTo>
                        <a:pt x="35" y="54"/>
                        <a:pt x="36" y="56"/>
                        <a:pt x="37" y="5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48"/>
                <p:cNvSpPr/>
                <p:nvPr/>
              </p:nvSpPr>
              <p:spPr>
                <a:xfrm>
                  <a:off x="5539994" y="3763719"/>
                  <a:ext cx="123174" cy="244575"/>
                </a:xfrm>
                <a:custGeom>
                  <a:rect b="b" l="l" r="r" t="t"/>
                  <a:pathLst>
                    <a:path extrusionOk="0" h="203" w="102">
                      <a:moveTo>
                        <a:pt x="23" y="94"/>
                      </a:moveTo>
                      <a:cubicBezTo>
                        <a:pt x="34" y="79"/>
                        <a:pt x="48" y="65"/>
                        <a:pt x="61" y="51"/>
                      </a:cubicBezTo>
                      <a:cubicBezTo>
                        <a:pt x="76" y="37"/>
                        <a:pt x="91" y="22"/>
                        <a:pt x="102" y="4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1" y="18"/>
                        <a:pt x="76" y="34"/>
                        <a:pt x="60" y="50"/>
                      </a:cubicBezTo>
                      <a:cubicBezTo>
                        <a:pt x="46" y="63"/>
                        <a:pt x="32" y="77"/>
                        <a:pt x="21" y="93"/>
                      </a:cubicBezTo>
                      <a:cubicBezTo>
                        <a:pt x="0" y="125"/>
                        <a:pt x="0" y="161"/>
                        <a:pt x="0" y="197"/>
                      </a:cubicBezTo>
                      <a:cubicBezTo>
                        <a:pt x="0" y="199"/>
                        <a:pt x="0" y="201"/>
                        <a:pt x="1" y="203"/>
                      </a:cubicBezTo>
                      <a:cubicBezTo>
                        <a:pt x="3" y="203"/>
                        <a:pt x="3" y="203"/>
                        <a:pt x="3" y="203"/>
                      </a:cubicBezTo>
                      <a:cubicBezTo>
                        <a:pt x="3" y="201"/>
                        <a:pt x="3" y="199"/>
                        <a:pt x="3" y="197"/>
                      </a:cubicBezTo>
                      <a:cubicBezTo>
                        <a:pt x="3" y="162"/>
                        <a:pt x="3" y="125"/>
                        <a:pt x="23" y="94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48"/>
                <p:cNvSpPr/>
                <p:nvPr/>
              </p:nvSpPr>
              <p:spPr>
                <a:xfrm>
                  <a:off x="5606455" y="3854992"/>
                  <a:ext cx="64689" cy="153303"/>
                </a:xfrm>
                <a:custGeom>
                  <a:rect b="b" l="l" r="r" t="t"/>
                  <a:pathLst>
                    <a:path extrusionOk="0" h="127" w="54">
                      <a:moveTo>
                        <a:pt x="21" y="21"/>
                      </a:moveTo>
                      <a:cubicBezTo>
                        <a:pt x="29" y="10"/>
                        <a:pt x="40" y="4"/>
                        <a:pt x="54" y="2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39" y="2"/>
                        <a:pt x="28" y="9"/>
                        <a:pt x="19" y="20"/>
                      </a:cubicBezTo>
                      <a:cubicBezTo>
                        <a:pt x="0" y="45"/>
                        <a:pt x="0" y="89"/>
                        <a:pt x="6" y="127"/>
                      </a:cubicBezTo>
                      <a:cubicBezTo>
                        <a:pt x="8" y="127"/>
                        <a:pt x="8" y="127"/>
                        <a:pt x="8" y="127"/>
                      </a:cubicBezTo>
                      <a:cubicBezTo>
                        <a:pt x="2" y="90"/>
                        <a:pt x="2" y="46"/>
                        <a:pt x="21" y="21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48"/>
                <p:cNvSpPr/>
                <p:nvPr/>
              </p:nvSpPr>
              <p:spPr>
                <a:xfrm>
                  <a:off x="5654307" y="3943606"/>
                  <a:ext cx="24812" cy="64689"/>
                </a:xfrm>
                <a:custGeom>
                  <a:rect b="b" l="l" r="r" t="t"/>
                  <a:pathLst>
                    <a:path extrusionOk="0" h="54" w="20">
                      <a:moveTo>
                        <a:pt x="3" y="37"/>
                      </a:moveTo>
                      <a:cubicBezTo>
                        <a:pt x="4" y="23"/>
                        <a:pt x="11" y="13"/>
                        <a:pt x="20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10"/>
                        <a:pt x="2" y="22"/>
                        <a:pt x="1" y="37"/>
                      </a:cubicBezTo>
                      <a:cubicBezTo>
                        <a:pt x="0" y="42"/>
                        <a:pt x="0" y="48"/>
                        <a:pt x="2" y="54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3" y="48"/>
                        <a:pt x="2" y="42"/>
                        <a:pt x="3" y="3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48"/>
                <p:cNvSpPr/>
                <p:nvPr/>
              </p:nvSpPr>
              <p:spPr>
                <a:xfrm>
                  <a:off x="5384033" y="3228489"/>
                  <a:ext cx="20382" cy="110768"/>
                </a:xfrm>
                <a:custGeom>
                  <a:rect b="b" l="l" r="r" t="t"/>
                  <a:pathLst>
                    <a:path extrusionOk="0" h="92" w="17">
                      <a:moveTo>
                        <a:pt x="17" y="2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17"/>
                        <a:pt x="15" y="32"/>
                        <a:pt x="14" y="37"/>
                      </a:cubicBezTo>
                      <a:cubicBezTo>
                        <a:pt x="11" y="55"/>
                        <a:pt x="6" y="73"/>
                        <a:pt x="0" y="90"/>
                      </a:cubicBezTo>
                      <a:cubicBezTo>
                        <a:pt x="1" y="92"/>
                        <a:pt x="1" y="92"/>
                        <a:pt x="1" y="92"/>
                      </a:cubicBezTo>
                      <a:cubicBezTo>
                        <a:pt x="8" y="74"/>
                        <a:pt x="13" y="56"/>
                        <a:pt x="16" y="38"/>
                      </a:cubicBezTo>
                      <a:cubicBezTo>
                        <a:pt x="17" y="32"/>
                        <a:pt x="17" y="18"/>
                        <a:pt x="17" y="2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48"/>
                <p:cNvSpPr/>
                <p:nvPr/>
              </p:nvSpPr>
              <p:spPr>
                <a:xfrm>
                  <a:off x="5327320" y="3181523"/>
                  <a:ext cx="20382" cy="83297"/>
                </a:xfrm>
                <a:custGeom>
                  <a:rect b="b" l="l" r="r" t="t"/>
                  <a:pathLst>
                    <a:path extrusionOk="0" h="69" w="17">
                      <a:moveTo>
                        <a:pt x="15" y="0"/>
                      </a:moveTo>
                      <a:cubicBezTo>
                        <a:pt x="13" y="22"/>
                        <a:pt x="8" y="45"/>
                        <a:pt x="0" y="67"/>
                      </a:cubicBezTo>
                      <a:cubicBezTo>
                        <a:pt x="2" y="69"/>
                        <a:pt x="2" y="69"/>
                        <a:pt x="2" y="69"/>
                      </a:cubicBezTo>
                      <a:cubicBezTo>
                        <a:pt x="9" y="47"/>
                        <a:pt x="15" y="24"/>
                        <a:pt x="17" y="2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7" name="Google Shape;2497;p48"/>
              <p:cNvGrpSpPr/>
              <p:nvPr/>
            </p:nvGrpSpPr>
            <p:grpSpPr>
              <a:xfrm>
                <a:off x="5537856" y="3765113"/>
                <a:ext cx="829500" cy="1106803"/>
                <a:chOff x="3135181" y="2603363"/>
                <a:chExt cx="829500" cy="1106803"/>
              </a:xfrm>
            </p:grpSpPr>
            <p:sp>
              <p:nvSpPr>
                <p:cNvPr id="2498" name="Google Shape;2498;p48"/>
                <p:cNvSpPr/>
                <p:nvPr/>
              </p:nvSpPr>
              <p:spPr>
                <a:xfrm>
                  <a:off x="3135181" y="2603363"/>
                  <a:ext cx="829500" cy="7683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48"/>
                <p:cNvSpPr/>
                <p:nvPr/>
              </p:nvSpPr>
              <p:spPr>
                <a:xfrm>
                  <a:off x="3233626" y="2694545"/>
                  <a:ext cx="632700" cy="585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48"/>
                <p:cNvSpPr/>
                <p:nvPr/>
              </p:nvSpPr>
              <p:spPr>
                <a:xfrm>
                  <a:off x="3337545" y="2789230"/>
                  <a:ext cx="433938" cy="186235"/>
                </a:xfrm>
                <a:custGeom>
                  <a:rect b="b" l="l" r="r" t="t"/>
                  <a:pathLst>
                    <a:path extrusionOk="0" h="173" w="404">
                      <a:moveTo>
                        <a:pt x="20" y="141"/>
                      </a:moveTo>
                      <a:cubicBezTo>
                        <a:pt x="46" y="173"/>
                        <a:pt x="84" y="145"/>
                        <a:pt x="104" y="120"/>
                      </a:cubicBezTo>
                      <a:cubicBezTo>
                        <a:pt x="110" y="130"/>
                        <a:pt x="118" y="139"/>
                        <a:pt x="129" y="144"/>
                      </a:cubicBezTo>
                      <a:cubicBezTo>
                        <a:pt x="156" y="160"/>
                        <a:pt x="190" y="151"/>
                        <a:pt x="213" y="131"/>
                      </a:cubicBezTo>
                      <a:cubicBezTo>
                        <a:pt x="213" y="130"/>
                        <a:pt x="214" y="130"/>
                        <a:pt x="215" y="129"/>
                      </a:cubicBezTo>
                      <a:cubicBezTo>
                        <a:pt x="221" y="135"/>
                        <a:pt x="228" y="140"/>
                        <a:pt x="236" y="142"/>
                      </a:cubicBezTo>
                      <a:cubicBezTo>
                        <a:pt x="247" y="146"/>
                        <a:pt x="258" y="146"/>
                        <a:pt x="269" y="143"/>
                      </a:cubicBezTo>
                      <a:cubicBezTo>
                        <a:pt x="278" y="141"/>
                        <a:pt x="285" y="135"/>
                        <a:pt x="291" y="128"/>
                      </a:cubicBezTo>
                      <a:cubicBezTo>
                        <a:pt x="297" y="122"/>
                        <a:pt x="302" y="115"/>
                        <a:pt x="306" y="107"/>
                      </a:cubicBezTo>
                      <a:cubicBezTo>
                        <a:pt x="308" y="109"/>
                        <a:pt x="310" y="111"/>
                        <a:pt x="312" y="112"/>
                      </a:cubicBezTo>
                      <a:cubicBezTo>
                        <a:pt x="334" y="131"/>
                        <a:pt x="372" y="139"/>
                        <a:pt x="391" y="111"/>
                      </a:cubicBezTo>
                      <a:cubicBezTo>
                        <a:pt x="404" y="92"/>
                        <a:pt x="401" y="64"/>
                        <a:pt x="397" y="42"/>
                      </a:cubicBezTo>
                      <a:cubicBezTo>
                        <a:pt x="395" y="35"/>
                        <a:pt x="384" y="38"/>
                        <a:pt x="386" y="46"/>
                      </a:cubicBezTo>
                      <a:cubicBezTo>
                        <a:pt x="389" y="63"/>
                        <a:pt x="392" y="85"/>
                        <a:pt x="384" y="101"/>
                      </a:cubicBezTo>
                      <a:cubicBezTo>
                        <a:pt x="379" y="112"/>
                        <a:pt x="369" y="118"/>
                        <a:pt x="358" y="118"/>
                      </a:cubicBezTo>
                      <a:cubicBezTo>
                        <a:pt x="346" y="119"/>
                        <a:pt x="333" y="114"/>
                        <a:pt x="323" y="107"/>
                      </a:cubicBezTo>
                      <a:cubicBezTo>
                        <a:pt x="319" y="104"/>
                        <a:pt x="315" y="100"/>
                        <a:pt x="312" y="97"/>
                      </a:cubicBezTo>
                      <a:cubicBezTo>
                        <a:pt x="314" y="90"/>
                        <a:pt x="317" y="83"/>
                        <a:pt x="318" y="76"/>
                      </a:cubicBezTo>
                      <a:cubicBezTo>
                        <a:pt x="323" y="59"/>
                        <a:pt x="324" y="38"/>
                        <a:pt x="315" y="22"/>
                      </a:cubicBezTo>
                      <a:cubicBezTo>
                        <a:pt x="311" y="15"/>
                        <a:pt x="305" y="9"/>
                        <a:pt x="298" y="5"/>
                      </a:cubicBezTo>
                      <a:cubicBezTo>
                        <a:pt x="296" y="4"/>
                        <a:pt x="292" y="4"/>
                        <a:pt x="290" y="7"/>
                      </a:cubicBezTo>
                      <a:cubicBezTo>
                        <a:pt x="282" y="27"/>
                        <a:pt x="279" y="48"/>
                        <a:pt x="284" y="69"/>
                      </a:cubicBezTo>
                      <a:cubicBezTo>
                        <a:pt x="287" y="80"/>
                        <a:pt x="292" y="90"/>
                        <a:pt x="298" y="98"/>
                      </a:cubicBezTo>
                      <a:cubicBezTo>
                        <a:pt x="298" y="99"/>
                        <a:pt x="298" y="99"/>
                        <a:pt x="298" y="100"/>
                      </a:cubicBezTo>
                      <a:cubicBezTo>
                        <a:pt x="291" y="112"/>
                        <a:pt x="281" y="128"/>
                        <a:pt x="266" y="132"/>
                      </a:cubicBezTo>
                      <a:cubicBezTo>
                        <a:pt x="250" y="136"/>
                        <a:pt x="234" y="132"/>
                        <a:pt x="223" y="120"/>
                      </a:cubicBezTo>
                      <a:cubicBezTo>
                        <a:pt x="242" y="95"/>
                        <a:pt x="247" y="58"/>
                        <a:pt x="232" y="29"/>
                      </a:cubicBezTo>
                      <a:cubicBezTo>
                        <a:pt x="229" y="23"/>
                        <a:pt x="223" y="17"/>
                        <a:pt x="215" y="18"/>
                      </a:cubicBezTo>
                      <a:cubicBezTo>
                        <a:pt x="208" y="19"/>
                        <a:pt x="204" y="26"/>
                        <a:pt x="201" y="32"/>
                      </a:cubicBezTo>
                      <a:cubicBezTo>
                        <a:pt x="191" y="51"/>
                        <a:pt x="192" y="75"/>
                        <a:pt x="197" y="96"/>
                      </a:cubicBezTo>
                      <a:cubicBezTo>
                        <a:pt x="200" y="104"/>
                        <a:pt x="203" y="113"/>
                        <a:pt x="208" y="120"/>
                      </a:cubicBezTo>
                      <a:cubicBezTo>
                        <a:pt x="192" y="136"/>
                        <a:pt x="169" y="145"/>
                        <a:pt x="147" y="139"/>
                      </a:cubicBezTo>
                      <a:cubicBezTo>
                        <a:pt x="134" y="136"/>
                        <a:pt x="123" y="129"/>
                        <a:pt x="116" y="118"/>
                      </a:cubicBezTo>
                      <a:cubicBezTo>
                        <a:pt x="114" y="115"/>
                        <a:pt x="113" y="113"/>
                        <a:pt x="111" y="110"/>
                      </a:cubicBezTo>
                      <a:cubicBezTo>
                        <a:pt x="123" y="93"/>
                        <a:pt x="131" y="73"/>
                        <a:pt x="134" y="53"/>
                      </a:cubicBezTo>
                      <a:cubicBezTo>
                        <a:pt x="137" y="36"/>
                        <a:pt x="134" y="17"/>
                        <a:pt x="120" y="5"/>
                      </a:cubicBezTo>
                      <a:cubicBezTo>
                        <a:pt x="115" y="1"/>
                        <a:pt x="110" y="0"/>
                        <a:pt x="105" y="3"/>
                      </a:cubicBezTo>
                      <a:cubicBezTo>
                        <a:pt x="100" y="6"/>
                        <a:pt x="97" y="12"/>
                        <a:pt x="96" y="17"/>
                      </a:cubicBezTo>
                      <a:cubicBezTo>
                        <a:pt x="91" y="32"/>
                        <a:pt x="90" y="48"/>
                        <a:pt x="90" y="63"/>
                      </a:cubicBezTo>
                      <a:cubicBezTo>
                        <a:pt x="90" y="77"/>
                        <a:pt x="91" y="91"/>
                        <a:pt x="97" y="105"/>
                      </a:cubicBezTo>
                      <a:cubicBezTo>
                        <a:pt x="97" y="107"/>
                        <a:pt x="98" y="108"/>
                        <a:pt x="98" y="109"/>
                      </a:cubicBezTo>
                      <a:cubicBezTo>
                        <a:pt x="92" y="117"/>
                        <a:pt x="85" y="125"/>
                        <a:pt x="76" y="131"/>
                      </a:cubicBezTo>
                      <a:cubicBezTo>
                        <a:pt x="66" y="140"/>
                        <a:pt x="51" y="148"/>
                        <a:pt x="38" y="142"/>
                      </a:cubicBezTo>
                      <a:cubicBezTo>
                        <a:pt x="27" y="136"/>
                        <a:pt x="21" y="123"/>
                        <a:pt x="17" y="111"/>
                      </a:cubicBezTo>
                      <a:cubicBezTo>
                        <a:pt x="13" y="95"/>
                        <a:pt x="12" y="77"/>
                        <a:pt x="14" y="60"/>
                      </a:cubicBezTo>
                      <a:cubicBezTo>
                        <a:pt x="15" y="52"/>
                        <a:pt x="17" y="43"/>
                        <a:pt x="20" y="35"/>
                      </a:cubicBezTo>
                      <a:cubicBezTo>
                        <a:pt x="23" y="28"/>
                        <a:pt x="12" y="25"/>
                        <a:pt x="9" y="32"/>
                      </a:cubicBezTo>
                      <a:cubicBezTo>
                        <a:pt x="3" y="51"/>
                        <a:pt x="0" y="72"/>
                        <a:pt x="2" y="92"/>
                      </a:cubicBezTo>
                      <a:cubicBezTo>
                        <a:pt x="4" y="109"/>
                        <a:pt x="9" y="127"/>
                        <a:pt x="20" y="141"/>
                      </a:cubicBezTo>
                      <a:close/>
                      <a:moveTo>
                        <a:pt x="297" y="72"/>
                      </a:moveTo>
                      <a:cubicBezTo>
                        <a:pt x="291" y="55"/>
                        <a:pt x="292" y="36"/>
                        <a:pt x="298" y="19"/>
                      </a:cubicBezTo>
                      <a:cubicBezTo>
                        <a:pt x="307" y="26"/>
                        <a:pt x="310" y="38"/>
                        <a:pt x="310" y="50"/>
                      </a:cubicBezTo>
                      <a:cubicBezTo>
                        <a:pt x="310" y="62"/>
                        <a:pt x="308" y="74"/>
                        <a:pt x="304" y="86"/>
                      </a:cubicBezTo>
                      <a:cubicBezTo>
                        <a:pt x="301" y="81"/>
                        <a:pt x="299" y="77"/>
                        <a:pt x="297" y="72"/>
                      </a:cubicBezTo>
                      <a:close/>
                      <a:moveTo>
                        <a:pt x="205" y="59"/>
                      </a:moveTo>
                      <a:cubicBezTo>
                        <a:pt x="206" y="51"/>
                        <a:pt x="208" y="43"/>
                        <a:pt x="211" y="36"/>
                      </a:cubicBezTo>
                      <a:cubicBezTo>
                        <a:pt x="213" y="34"/>
                        <a:pt x="214" y="32"/>
                        <a:pt x="216" y="30"/>
                      </a:cubicBezTo>
                      <a:cubicBezTo>
                        <a:pt x="216" y="30"/>
                        <a:pt x="217" y="29"/>
                        <a:pt x="217" y="29"/>
                      </a:cubicBezTo>
                      <a:cubicBezTo>
                        <a:pt x="218" y="29"/>
                        <a:pt x="217" y="29"/>
                        <a:pt x="218" y="29"/>
                      </a:cubicBezTo>
                      <a:cubicBezTo>
                        <a:pt x="219" y="30"/>
                        <a:pt x="221" y="33"/>
                        <a:pt x="222" y="35"/>
                      </a:cubicBezTo>
                      <a:cubicBezTo>
                        <a:pt x="224" y="39"/>
                        <a:pt x="226" y="44"/>
                        <a:pt x="227" y="49"/>
                      </a:cubicBezTo>
                      <a:cubicBezTo>
                        <a:pt x="229" y="58"/>
                        <a:pt x="230" y="66"/>
                        <a:pt x="229" y="75"/>
                      </a:cubicBezTo>
                      <a:cubicBezTo>
                        <a:pt x="228" y="88"/>
                        <a:pt x="223" y="100"/>
                        <a:pt x="216" y="111"/>
                      </a:cubicBezTo>
                      <a:cubicBezTo>
                        <a:pt x="207" y="95"/>
                        <a:pt x="204" y="76"/>
                        <a:pt x="205" y="59"/>
                      </a:cubicBezTo>
                      <a:close/>
                      <a:moveTo>
                        <a:pt x="111" y="12"/>
                      </a:moveTo>
                      <a:cubicBezTo>
                        <a:pt x="111" y="13"/>
                        <a:pt x="111" y="13"/>
                        <a:pt x="111" y="12"/>
                      </a:cubicBezTo>
                      <a:cubicBezTo>
                        <a:pt x="111" y="12"/>
                        <a:pt x="111" y="12"/>
                        <a:pt x="111" y="12"/>
                      </a:cubicBezTo>
                      <a:close/>
                      <a:moveTo>
                        <a:pt x="111" y="12"/>
                      </a:moveTo>
                      <a:cubicBezTo>
                        <a:pt x="111" y="12"/>
                        <a:pt x="111" y="12"/>
                        <a:pt x="111" y="12"/>
                      </a:cubicBezTo>
                      <a:cubicBezTo>
                        <a:pt x="111" y="12"/>
                        <a:pt x="111" y="12"/>
                        <a:pt x="111" y="12"/>
                      </a:cubicBezTo>
                      <a:cubicBezTo>
                        <a:pt x="111" y="12"/>
                        <a:pt x="111" y="12"/>
                        <a:pt x="111" y="12"/>
                      </a:cubicBezTo>
                      <a:close/>
                      <a:moveTo>
                        <a:pt x="106" y="97"/>
                      </a:moveTo>
                      <a:cubicBezTo>
                        <a:pt x="104" y="92"/>
                        <a:pt x="103" y="88"/>
                        <a:pt x="102" y="83"/>
                      </a:cubicBezTo>
                      <a:cubicBezTo>
                        <a:pt x="102" y="83"/>
                        <a:pt x="102" y="83"/>
                        <a:pt x="102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2" y="82"/>
                        <a:pt x="102" y="82"/>
                        <a:pt x="102" y="82"/>
                      </a:cubicBezTo>
                      <a:cubicBezTo>
                        <a:pt x="102" y="81"/>
                        <a:pt x="102" y="80"/>
                        <a:pt x="102" y="78"/>
                      </a:cubicBezTo>
                      <a:cubicBezTo>
                        <a:pt x="101" y="66"/>
                        <a:pt x="102" y="53"/>
                        <a:pt x="103" y="41"/>
                      </a:cubicBezTo>
                      <a:cubicBezTo>
                        <a:pt x="104" y="35"/>
                        <a:pt x="105" y="28"/>
                        <a:pt x="106" y="22"/>
                      </a:cubicBezTo>
                      <a:cubicBezTo>
                        <a:pt x="107" y="20"/>
                        <a:pt x="108" y="18"/>
                        <a:pt x="108" y="16"/>
                      </a:cubicBezTo>
                      <a:cubicBezTo>
                        <a:pt x="110" y="14"/>
                        <a:pt x="110" y="14"/>
                        <a:pt x="111" y="13"/>
                      </a:cubicBezTo>
                      <a:cubicBezTo>
                        <a:pt x="111" y="13"/>
                        <a:pt x="111" y="13"/>
                        <a:pt x="111" y="13"/>
                      </a:cubicBezTo>
                      <a:cubicBezTo>
                        <a:pt x="111" y="13"/>
                        <a:pt x="111" y="13"/>
                        <a:pt x="111" y="13"/>
                      </a:cubicBezTo>
                      <a:cubicBezTo>
                        <a:pt x="111" y="13"/>
                        <a:pt x="111" y="13"/>
                        <a:pt x="111" y="13"/>
                      </a:cubicBezTo>
                      <a:cubicBezTo>
                        <a:pt x="111" y="12"/>
                        <a:pt x="112" y="13"/>
                        <a:pt x="112" y="13"/>
                      </a:cubicBezTo>
                      <a:cubicBezTo>
                        <a:pt x="113" y="14"/>
                        <a:pt x="114" y="15"/>
                        <a:pt x="115" y="16"/>
                      </a:cubicBezTo>
                      <a:cubicBezTo>
                        <a:pt x="119" y="21"/>
                        <a:pt x="123" y="28"/>
                        <a:pt x="124" y="34"/>
                      </a:cubicBezTo>
                      <a:cubicBezTo>
                        <a:pt x="126" y="52"/>
                        <a:pt x="119" y="72"/>
                        <a:pt x="111" y="88"/>
                      </a:cubicBezTo>
                      <a:cubicBezTo>
                        <a:pt x="109" y="91"/>
                        <a:pt x="108" y="94"/>
                        <a:pt x="106" y="97"/>
                      </a:cubicBezTo>
                      <a:cubicBezTo>
                        <a:pt x="106" y="97"/>
                        <a:pt x="106" y="97"/>
                        <a:pt x="106" y="9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48"/>
                <p:cNvSpPr/>
                <p:nvPr/>
              </p:nvSpPr>
              <p:spPr>
                <a:xfrm>
                  <a:off x="3316301" y="3012982"/>
                  <a:ext cx="445238" cy="198891"/>
                </a:xfrm>
                <a:custGeom>
                  <a:rect b="b" l="l" r="r" t="t"/>
                  <a:pathLst>
                    <a:path extrusionOk="0" h="185" w="415">
                      <a:moveTo>
                        <a:pt x="402" y="14"/>
                      </a:moveTo>
                      <a:cubicBezTo>
                        <a:pt x="403" y="42"/>
                        <a:pt x="398" y="86"/>
                        <a:pt x="367" y="97"/>
                      </a:cubicBezTo>
                      <a:cubicBezTo>
                        <a:pt x="357" y="100"/>
                        <a:pt x="347" y="99"/>
                        <a:pt x="338" y="94"/>
                      </a:cubicBezTo>
                      <a:cubicBezTo>
                        <a:pt x="334" y="92"/>
                        <a:pt x="331" y="90"/>
                        <a:pt x="328" y="87"/>
                      </a:cubicBezTo>
                      <a:cubicBezTo>
                        <a:pt x="337" y="64"/>
                        <a:pt x="345" y="32"/>
                        <a:pt x="329" y="12"/>
                      </a:cubicBezTo>
                      <a:cubicBezTo>
                        <a:pt x="325" y="7"/>
                        <a:pt x="319" y="4"/>
                        <a:pt x="313" y="2"/>
                      </a:cubicBezTo>
                      <a:cubicBezTo>
                        <a:pt x="311" y="0"/>
                        <a:pt x="307" y="3"/>
                        <a:pt x="306" y="6"/>
                      </a:cubicBezTo>
                      <a:cubicBezTo>
                        <a:pt x="299" y="32"/>
                        <a:pt x="297" y="66"/>
                        <a:pt x="315" y="89"/>
                      </a:cubicBezTo>
                      <a:cubicBezTo>
                        <a:pt x="311" y="96"/>
                        <a:pt x="308" y="103"/>
                        <a:pt x="303" y="110"/>
                      </a:cubicBezTo>
                      <a:cubicBezTo>
                        <a:pt x="297" y="120"/>
                        <a:pt x="289" y="130"/>
                        <a:pt x="279" y="136"/>
                      </a:cubicBezTo>
                      <a:cubicBezTo>
                        <a:pt x="270" y="141"/>
                        <a:pt x="258" y="143"/>
                        <a:pt x="247" y="142"/>
                      </a:cubicBezTo>
                      <a:cubicBezTo>
                        <a:pt x="239" y="141"/>
                        <a:pt x="232" y="138"/>
                        <a:pt x="226" y="132"/>
                      </a:cubicBezTo>
                      <a:cubicBezTo>
                        <a:pt x="226" y="132"/>
                        <a:pt x="226" y="131"/>
                        <a:pt x="225" y="131"/>
                      </a:cubicBezTo>
                      <a:cubicBezTo>
                        <a:pt x="234" y="118"/>
                        <a:pt x="242" y="105"/>
                        <a:pt x="246" y="91"/>
                      </a:cubicBezTo>
                      <a:cubicBezTo>
                        <a:pt x="250" y="78"/>
                        <a:pt x="252" y="64"/>
                        <a:pt x="247" y="52"/>
                      </a:cubicBezTo>
                      <a:cubicBezTo>
                        <a:pt x="245" y="46"/>
                        <a:pt x="242" y="41"/>
                        <a:pt x="237" y="36"/>
                      </a:cubicBezTo>
                      <a:cubicBezTo>
                        <a:pt x="234" y="34"/>
                        <a:pt x="231" y="31"/>
                        <a:pt x="227" y="31"/>
                      </a:cubicBezTo>
                      <a:cubicBezTo>
                        <a:pt x="220" y="31"/>
                        <a:pt x="215" y="37"/>
                        <a:pt x="213" y="42"/>
                      </a:cubicBezTo>
                      <a:cubicBezTo>
                        <a:pt x="208" y="50"/>
                        <a:pt x="206" y="59"/>
                        <a:pt x="205" y="67"/>
                      </a:cubicBezTo>
                      <a:cubicBezTo>
                        <a:pt x="201" y="88"/>
                        <a:pt x="201" y="111"/>
                        <a:pt x="211" y="130"/>
                      </a:cubicBezTo>
                      <a:cubicBezTo>
                        <a:pt x="211" y="130"/>
                        <a:pt x="211" y="130"/>
                        <a:pt x="211" y="130"/>
                      </a:cubicBezTo>
                      <a:cubicBezTo>
                        <a:pt x="207" y="136"/>
                        <a:pt x="202" y="141"/>
                        <a:pt x="197" y="146"/>
                      </a:cubicBezTo>
                      <a:cubicBezTo>
                        <a:pt x="188" y="155"/>
                        <a:pt x="178" y="163"/>
                        <a:pt x="167" y="168"/>
                      </a:cubicBezTo>
                      <a:cubicBezTo>
                        <a:pt x="157" y="173"/>
                        <a:pt x="147" y="173"/>
                        <a:pt x="137" y="170"/>
                      </a:cubicBezTo>
                      <a:cubicBezTo>
                        <a:pt x="117" y="164"/>
                        <a:pt x="105" y="148"/>
                        <a:pt x="98" y="129"/>
                      </a:cubicBezTo>
                      <a:cubicBezTo>
                        <a:pt x="111" y="117"/>
                        <a:pt x="121" y="100"/>
                        <a:pt x="126" y="83"/>
                      </a:cubicBezTo>
                      <a:cubicBezTo>
                        <a:pt x="132" y="61"/>
                        <a:pt x="132" y="33"/>
                        <a:pt x="114" y="17"/>
                      </a:cubicBezTo>
                      <a:cubicBezTo>
                        <a:pt x="112" y="14"/>
                        <a:pt x="108" y="15"/>
                        <a:pt x="106" y="17"/>
                      </a:cubicBezTo>
                      <a:cubicBezTo>
                        <a:pt x="84" y="36"/>
                        <a:pt x="76" y="69"/>
                        <a:pt x="79" y="98"/>
                      </a:cubicBezTo>
                      <a:cubicBezTo>
                        <a:pt x="79" y="107"/>
                        <a:pt x="81" y="116"/>
                        <a:pt x="84" y="126"/>
                      </a:cubicBezTo>
                      <a:cubicBezTo>
                        <a:pt x="70" y="135"/>
                        <a:pt x="53" y="136"/>
                        <a:pt x="39" y="127"/>
                      </a:cubicBezTo>
                      <a:cubicBezTo>
                        <a:pt x="22" y="117"/>
                        <a:pt x="14" y="96"/>
                        <a:pt x="13" y="77"/>
                      </a:cubicBezTo>
                      <a:cubicBezTo>
                        <a:pt x="11" y="56"/>
                        <a:pt x="13" y="33"/>
                        <a:pt x="23" y="13"/>
                      </a:cubicBezTo>
                      <a:cubicBezTo>
                        <a:pt x="26" y="7"/>
                        <a:pt x="16" y="1"/>
                        <a:pt x="13" y="8"/>
                      </a:cubicBezTo>
                      <a:cubicBezTo>
                        <a:pt x="3" y="27"/>
                        <a:pt x="0" y="50"/>
                        <a:pt x="1" y="72"/>
                      </a:cubicBezTo>
                      <a:cubicBezTo>
                        <a:pt x="2" y="95"/>
                        <a:pt x="9" y="119"/>
                        <a:pt x="28" y="133"/>
                      </a:cubicBezTo>
                      <a:cubicBezTo>
                        <a:pt x="45" y="147"/>
                        <a:pt x="69" y="148"/>
                        <a:pt x="88" y="137"/>
                      </a:cubicBezTo>
                      <a:cubicBezTo>
                        <a:pt x="94" y="152"/>
                        <a:pt x="104" y="165"/>
                        <a:pt x="118" y="174"/>
                      </a:cubicBezTo>
                      <a:cubicBezTo>
                        <a:pt x="129" y="181"/>
                        <a:pt x="144" y="185"/>
                        <a:pt x="157" y="183"/>
                      </a:cubicBezTo>
                      <a:cubicBezTo>
                        <a:pt x="170" y="181"/>
                        <a:pt x="182" y="174"/>
                        <a:pt x="192" y="166"/>
                      </a:cubicBezTo>
                      <a:cubicBezTo>
                        <a:pt x="201" y="158"/>
                        <a:pt x="210" y="150"/>
                        <a:pt x="218" y="140"/>
                      </a:cubicBezTo>
                      <a:cubicBezTo>
                        <a:pt x="222" y="144"/>
                        <a:pt x="227" y="148"/>
                        <a:pt x="232" y="150"/>
                      </a:cubicBezTo>
                      <a:cubicBezTo>
                        <a:pt x="243" y="155"/>
                        <a:pt x="257" y="154"/>
                        <a:pt x="269" y="151"/>
                      </a:cubicBezTo>
                      <a:cubicBezTo>
                        <a:pt x="281" y="148"/>
                        <a:pt x="291" y="142"/>
                        <a:pt x="300" y="132"/>
                      </a:cubicBezTo>
                      <a:cubicBezTo>
                        <a:pt x="310" y="122"/>
                        <a:pt x="317" y="110"/>
                        <a:pt x="323" y="98"/>
                      </a:cubicBezTo>
                      <a:cubicBezTo>
                        <a:pt x="325" y="99"/>
                        <a:pt x="327" y="101"/>
                        <a:pt x="328" y="102"/>
                      </a:cubicBezTo>
                      <a:cubicBezTo>
                        <a:pt x="339" y="109"/>
                        <a:pt x="353" y="112"/>
                        <a:pt x="366" y="109"/>
                      </a:cubicBezTo>
                      <a:cubicBezTo>
                        <a:pt x="380" y="106"/>
                        <a:pt x="392" y="95"/>
                        <a:pt x="399" y="83"/>
                      </a:cubicBezTo>
                      <a:cubicBezTo>
                        <a:pt x="412" y="63"/>
                        <a:pt x="415" y="37"/>
                        <a:pt x="413" y="14"/>
                      </a:cubicBezTo>
                      <a:cubicBezTo>
                        <a:pt x="413" y="7"/>
                        <a:pt x="402" y="7"/>
                        <a:pt x="402" y="14"/>
                      </a:cubicBezTo>
                      <a:close/>
                      <a:moveTo>
                        <a:pt x="103" y="38"/>
                      </a:moveTo>
                      <a:cubicBezTo>
                        <a:pt x="105" y="35"/>
                        <a:pt x="107" y="32"/>
                        <a:pt x="110" y="29"/>
                      </a:cubicBezTo>
                      <a:cubicBezTo>
                        <a:pt x="119" y="41"/>
                        <a:pt x="120" y="58"/>
                        <a:pt x="117" y="73"/>
                      </a:cubicBezTo>
                      <a:cubicBezTo>
                        <a:pt x="113" y="89"/>
                        <a:pt x="105" y="106"/>
                        <a:pt x="94" y="118"/>
                      </a:cubicBezTo>
                      <a:cubicBezTo>
                        <a:pt x="93" y="117"/>
                        <a:pt x="93" y="116"/>
                        <a:pt x="93" y="115"/>
                      </a:cubicBezTo>
                      <a:cubicBezTo>
                        <a:pt x="87" y="90"/>
                        <a:pt x="89" y="60"/>
                        <a:pt x="103" y="38"/>
                      </a:cubicBezTo>
                      <a:close/>
                      <a:moveTo>
                        <a:pt x="226" y="42"/>
                      </a:moveTo>
                      <a:cubicBezTo>
                        <a:pt x="226" y="42"/>
                        <a:pt x="226" y="42"/>
                        <a:pt x="226" y="42"/>
                      </a:cubicBezTo>
                      <a:cubicBezTo>
                        <a:pt x="226" y="42"/>
                        <a:pt x="226" y="42"/>
                        <a:pt x="226" y="42"/>
                      </a:cubicBezTo>
                      <a:cubicBezTo>
                        <a:pt x="226" y="42"/>
                        <a:pt x="226" y="42"/>
                        <a:pt x="226" y="42"/>
                      </a:cubicBezTo>
                      <a:cubicBezTo>
                        <a:pt x="226" y="42"/>
                        <a:pt x="226" y="42"/>
                        <a:pt x="226" y="42"/>
                      </a:cubicBezTo>
                      <a:cubicBezTo>
                        <a:pt x="226" y="42"/>
                        <a:pt x="226" y="42"/>
                        <a:pt x="226" y="42"/>
                      </a:cubicBezTo>
                      <a:close/>
                      <a:moveTo>
                        <a:pt x="214" y="83"/>
                      </a:moveTo>
                      <a:cubicBezTo>
                        <a:pt x="215" y="74"/>
                        <a:pt x="216" y="66"/>
                        <a:pt x="219" y="58"/>
                      </a:cubicBezTo>
                      <a:cubicBezTo>
                        <a:pt x="219" y="56"/>
                        <a:pt x="220" y="54"/>
                        <a:pt x="220" y="53"/>
                      </a:cubicBezTo>
                      <a:cubicBezTo>
                        <a:pt x="221" y="51"/>
                        <a:pt x="221" y="51"/>
                        <a:pt x="222" y="49"/>
                      </a:cubicBezTo>
                      <a:cubicBezTo>
                        <a:pt x="223" y="48"/>
                        <a:pt x="223" y="46"/>
                        <a:pt x="224" y="45"/>
                      </a:cubicBezTo>
                      <a:cubicBezTo>
                        <a:pt x="224" y="45"/>
                        <a:pt x="224" y="44"/>
                        <a:pt x="225" y="44"/>
                      </a:cubicBezTo>
                      <a:cubicBezTo>
                        <a:pt x="225" y="44"/>
                        <a:pt x="226" y="43"/>
                        <a:pt x="226" y="43"/>
                      </a:cubicBezTo>
                      <a:cubicBezTo>
                        <a:pt x="226" y="43"/>
                        <a:pt x="226" y="43"/>
                        <a:pt x="226" y="43"/>
                      </a:cubicBezTo>
                      <a:cubicBezTo>
                        <a:pt x="226" y="43"/>
                        <a:pt x="226" y="42"/>
                        <a:pt x="226" y="42"/>
                      </a:cubicBezTo>
                      <a:cubicBezTo>
                        <a:pt x="226" y="42"/>
                        <a:pt x="226" y="42"/>
                        <a:pt x="226" y="42"/>
                      </a:cubicBezTo>
                      <a:cubicBezTo>
                        <a:pt x="226" y="42"/>
                        <a:pt x="226" y="42"/>
                        <a:pt x="226" y="42"/>
                      </a:cubicBezTo>
                      <a:cubicBezTo>
                        <a:pt x="228" y="44"/>
                        <a:pt x="231" y="46"/>
                        <a:pt x="232" y="48"/>
                      </a:cubicBezTo>
                      <a:cubicBezTo>
                        <a:pt x="239" y="55"/>
                        <a:pt x="240" y="66"/>
                        <a:pt x="238" y="76"/>
                      </a:cubicBezTo>
                      <a:cubicBezTo>
                        <a:pt x="236" y="91"/>
                        <a:pt x="228" y="107"/>
                        <a:pt x="219" y="120"/>
                      </a:cubicBezTo>
                      <a:cubicBezTo>
                        <a:pt x="214" y="109"/>
                        <a:pt x="213" y="95"/>
                        <a:pt x="214" y="83"/>
                      </a:cubicBezTo>
                      <a:close/>
                      <a:moveTo>
                        <a:pt x="316" y="68"/>
                      </a:moveTo>
                      <a:cubicBezTo>
                        <a:pt x="310" y="51"/>
                        <a:pt x="311" y="33"/>
                        <a:pt x="316" y="15"/>
                      </a:cubicBezTo>
                      <a:cubicBezTo>
                        <a:pt x="332" y="27"/>
                        <a:pt x="326" y="56"/>
                        <a:pt x="321" y="72"/>
                      </a:cubicBezTo>
                      <a:cubicBezTo>
                        <a:pt x="321" y="74"/>
                        <a:pt x="320" y="75"/>
                        <a:pt x="320" y="76"/>
                      </a:cubicBezTo>
                      <a:cubicBezTo>
                        <a:pt x="318" y="73"/>
                        <a:pt x="317" y="71"/>
                        <a:pt x="316" y="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48"/>
                <p:cNvSpPr/>
                <p:nvPr/>
              </p:nvSpPr>
              <p:spPr>
                <a:xfrm>
                  <a:off x="3346596" y="2969407"/>
                  <a:ext cx="406690" cy="740757"/>
                </a:xfrm>
                <a:custGeom>
                  <a:rect b="b" l="l" r="r" t="t"/>
                  <a:pathLst>
                    <a:path extrusionOk="0" h="918" w="504">
                      <a:moveTo>
                        <a:pt x="0" y="209"/>
                      </a:moveTo>
                      <a:lnTo>
                        <a:pt x="61" y="177"/>
                      </a:lnTo>
                      <a:lnTo>
                        <a:pt x="162" y="261"/>
                      </a:lnTo>
                      <a:lnTo>
                        <a:pt x="183" y="0"/>
                      </a:lnTo>
                      <a:lnTo>
                        <a:pt x="360" y="0"/>
                      </a:lnTo>
                      <a:lnTo>
                        <a:pt x="375" y="162"/>
                      </a:lnTo>
                      <a:lnTo>
                        <a:pt x="455" y="95"/>
                      </a:lnTo>
                      <a:lnTo>
                        <a:pt x="504" y="121"/>
                      </a:lnTo>
                      <a:lnTo>
                        <a:pt x="384" y="282"/>
                      </a:lnTo>
                      <a:lnTo>
                        <a:pt x="440" y="918"/>
                      </a:lnTo>
                      <a:lnTo>
                        <a:pt x="106" y="918"/>
                      </a:lnTo>
                      <a:lnTo>
                        <a:pt x="149" y="408"/>
                      </a:lnTo>
                      <a:lnTo>
                        <a:pt x="0" y="20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48"/>
                <p:cNvSpPr/>
                <p:nvPr/>
              </p:nvSpPr>
              <p:spPr>
                <a:xfrm>
                  <a:off x="3541872" y="3267163"/>
                  <a:ext cx="116197" cy="253375"/>
                </a:xfrm>
                <a:custGeom>
                  <a:rect b="b" l="l" r="r" t="t"/>
                  <a:pathLst>
                    <a:path extrusionOk="0" h="231" w="106">
                      <a:moveTo>
                        <a:pt x="61" y="0"/>
                      </a:moveTo>
                      <a:cubicBezTo>
                        <a:pt x="59" y="1"/>
                        <a:pt x="59" y="1"/>
                        <a:pt x="59" y="1"/>
                      </a:cubicBezTo>
                      <a:cubicBezTo>
                        <a:pt x="73" y="26"/>
                        <a:pt x="103" y="167"/>
                        <a:pt x="74" y="213"/>
                      </a:cubicBezTo>
                      <a:cubicBezTo>
                        <a:pt x="68" y="224"/>
                        <a:pt x="58" y="229"/>
                        <a:pt x="46" y="228"/>
                      </a:cubicBezTo>
                      <a:cubicBezTo>
                        <a:pt x="12" y="227"/>
                        <a:pt x="2" y="141"/>
                        <a:pt x="2" y="110"/>
                      </a:cubicBezTo>
                      <a:cubicBezTo>
                        <a:pt x="2" y="94"/>
                        <a:pt x="9" y="37"/>
                        <a:pt x="26" y="32"/>
                      </a:cubicBezTo>
                      <a:cubicBezTo>
                        <a:pt x="31" y="30"/>
                        <a:pt x="37" y="34"/>
                        <a:pt x="44" y="43"/>
                      </a:cubicBezTo>
                      <a:cubicBezTo>
                        <a:pt x="58" y="63"/>
                        <a:pt x="72" y="169"/>
                        <a:pt x="56" y="191"/>
                      </a:cubicBezTo>
                      <a:cubicBezTo>
                        <a:pt x="54" y="194"/>
                        <a:pt x="51" y="195"/>
                        <a:pt x="47" y="194"/>
                      </a:cubicBezTo>
                      <a:cubicBezTo>
                        <a:pt x="24" y="186"/>
                        <a:pt x="22" y="124"/>
                        <a:pt x="27" y="92"/>
                      </a:cubicBezTo>
                      <a:cubicBezTo>
                        <a:pt x="29" y="80"/>
                        <a:pt x="31" y="77"/>
                        <a:pt x="32" y="77"/>
                      </a:cubicBezTo>
                      <a:cubicBezTo>
                        <a:pt x="44" y="77"/>
                        <a:pt x="49" y="130"/>
                        <a:pt x="50" y="151"/>
                      </a:cubicBezTo>
                      <a:cubicBezTo>
                        <a:pt x="52" y="151"/>
                        <a:pt x="52" y="151"/>
                        <a:pt x="52" y="151"/>
                      </a:cubicBezTo>
                      <a:cubicBezTo>
                        <a:pt x="52" y="143"/>
                        <a:pt x="48" y="75"/>
                        <a:pt x="32" y="75"/>
                      </a:cubicBezTo>
                      <a:cubicBezTo>
                        <a:pt x="31" y="75"/>
                        <a:pt x="27" y="75"/>
                        <a:pt x="25" y="92"/>
                      </a:cubicBezTo>
                      <a:cubicBezTo>
                        <a:pt x="20" y="119"/>
                        <a:pt x="20" y="187"/>
                        <a:pt x="46" y="196"/>
                      </a:cubicBezTo>
                      <a:cubicBezTo>
                        <a:pt x="51" y="198"/>
                        <a:pt x="55" y="196"/>
                        <a:pt x="58" y="192"/>
                      </a:cubicBezTo>
                      <a:cubicBezTo>
                        <a:pt x="75" y="169"/>
                        <a:pt x="60" y="63"/>
                        <a:pt x="46" y="42"/>
                      </a:cubicBezTo>
                      <a:cubicBezTo>
                        <a:pt x="38" y="32"/>
                        <a:pt x="32" y="28"/>
                        <a:pt x="25" y="30"/>
                      </a:cubicBezTo>
                      <a:cubicBezTo>
                        <a:pt x="6" y="36"/>
                        <a:pt x="0" y="97"/>
                        <a:pt x="0" y="110"/>
                      </a:cubicBezTo>
                      <a:cubicBezTo>
                        <a:pt x="0" y="134"/>
                        <a:pt x="8" y="229"/>
                        <a:pt x="46" y="231"/>
                      </a:cubicBezTo>
                      <a:cubicBezTo>
                        <a:pt x="47" y="231"/>
                        <a:pt x="47" y="231"/>
                        <a:pt x="48" y="231"/>
                      </a:cubicBezTo>
                      <a:cubicBezTo>
                        <a:pt x="60" y="231"/>
                        <a:pt x="69" y="225"/>
                        <a:pt x="76" y="214"/>
                      </a:cubicBezTo>
                      <a:cubicBezTo>
                        <a:pt x="106" y="167"/>
                        <a:pt x="75" y="26"/>
                        <a:pt x="61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48"/>
                <p:cNvSpPr/>
                <p:nvPr/>
              </p:nvSpPr>
              <p:spPr>
                <a:xfrm>
                  <a:off x="3494263" y="2969407"/>
                  <a:ext cx="99252" cy="740759"/>
                </a:xfrm>
                <a:custGeom>
                  <a:rect b="b" l="l" r="r" t="t"/>
                  <a:pathLst>
                    <a:path extrusionOk="0" h="675" w="90">
                      <a:moveTo>
                        <a:pt x="52" y="551"/>
                      </a:moveTo>
                      <a:cubicBezTo>
                        <a:pt x="36" y="524"/>
                        <a:pt x="19" y="496"/>
                        <a:pt x="12" y="465"/>
                      </a:cubicBezTo>
                      <a:cubicBezTo>
                        <a:pt x="5" y="434"/>
                        <a:pt x="3" y="392"/>
                        <a:pt x="5" y="356"/>
                      </a:cubicBezTo>
                      <a:cubicBezTo>
                        <a:pt x="7" y="329"/>
                        <a:pt x="12" y="290"/>
                        <a:pt x="25" y="256"/>
                      </a:cubicBezTo>
                      <a:cubicBezTo>
                        <a:pt x="30" y="245"/>
                        <a:pt x="35" y="234"/>
                        <a:pt x="41" y="223"/>
                      </a:cubicBezTo>
                      <a:cubicBezTo>
                        <a:pt x="50" y="205"/>
                        <a:pt x="59" y="186"/>
                        <a:pt x="65" y="166"/>
                      </a:cubicBezTo>
                      <a:cubicBezTo>
                        <a:pt x="77" y="127"/>
                        <a:pt x="78" y="86"/>
                        <a:pt x="80" y="47"/>
                      </a:cubicBezTo>
                      <a:cubicBezTo>
                        <a:pt x="80" y="32"/>
                        <a:pt x="81" y="16"/>
                        <a:pt x="82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16"/>
                        <a:pt x="78" y="32"/>
                        <a:pt x="78" y="47"/>
                      </a:cubicBezTo>
                      <a:cubicBezTo>
                        <a:pt x="76" y="86"/>
                        <a:pt x="74" y="126"/>
                        <a:pt x="63" y="165"/>
                      </a:cubicBezTo>
                      <a:cubicBezTo>
                        <a:pt x="57" y="185"/>
                        <a:pt x="48" y="204"/>
                        <a:pt x="39" y="222"/>
                      </a:cubicBezTo>
                      <a:cubicBezTo>
                        <a:pt x="33" y="233"/>
                        <a:pt x="28" y="244"/>
                        <a:pt x="23" y="256"/>
                      </a:cubicBezTo>
                      <a:cubicBezTo>
                        <a:pt x="10" y="290"/>
                        <a:pt x="5" y="329"/>
                        <a:pt x="3" y="356"/>
                      </a:cubicBezTo>
                      <a:cubicBezTo>
                        <a:pt x="0" y="392"/>
                        <a:pt x="3" y="434"/>
                        <a:pt x="10" y="466"/>
                      </a:cubicBezTo>
                      <a:cubicBezTo>
                        <a:pt x="17" y="497"/>
                        <a:pt x="34" y="525"/>
                        <a:pt x="50" y="552"/>
                      </a:cubicBezTo>
                      <a:cubicBezTo>
                        <a:pt x="54" y="559"/>
                        <a:pt x="57" y="565"/>
                        <a:pt x="61" y="571"/>
                      </a:cubicBezTo>
                      <a:cubicBezTo>
                        <a:pt x="78" y="603"/>
                        <a:pt x="83" y="639"/>
                        <a:pt x="88" y="675"/>
                      </a:cubicBezTo>
                      <a:cubicBezTo>
                        <a:pt x="90" y="675"/>
                        <a:pt x="90" y="675"/>
                        <a:pt x="90" y="675"/>
                      </a:cubicBezTo>
                      <a:cubicBezTo>
                        <a:pt x="85" y="639"/>
                        <a:pt x="80" y="602"/>
                        <a:pt x="63" y="570"/>
                      </a:cubicBezTo>
                      <a:cubicBezTo>
                        <a:pt x="59" y="564"/>
                        <a:pt x="55" y="557"/>
                        <a:pt x="52" y="551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48"/>
                <p:cNvSpPr/>
                <p:nvPr/>
              </p:nvSpPr>
              <p:spPr>
                <a:xfrm>
                  <a:off x="3607233" y="2969407"/>
                  <a:ext cx="69396" cy="740759"/>
                </a:xfrm>
                <a:custGeom>
                  <a:rect b="b" l="l" r="r" t="t"/>
                  <a:pathLst>
                    <a:path extrusionOk="0" h="675" w="63">
                      <a:moveTo>
                        <a:pt x="29" y="557"/>
                      </a:moveTo>
                      <a:cubicBezTo>
                        <a:pt x="33" y="545"/>
                        <a:pt x="38" y="534"/>
                        <a:pt x="43" y="524"/>
                      </a:cubicBezTo>
                      <a:cubicBezTo>
                        <a:pt x="51" y="506"/>
                        <a:pt x="58" y="490"/>
                        <a:pt x="60" y="469"/>
                      </a:cubicBezTo>
                      <a:cubicBezTo>
                        <a:pt x="62" y="448"/>
                        <a:pt x="63" y="426"/>
                        <a:pt x="62" y="404"/>
                      </a:cubicBezTo>
                      <a:cubicBezTo>
                        <a:pt x="57" y="340"/>
                        <a:pt x="57" y="340"/>
                        <a:pt x="57" y="340"/>
                      </a:cubicBezTo>
                      <a:cubicBezTo>
                        <a:pt x="52" y="314"/>
                        <a:pt x="43" y="288"/>
                        <a:pt x="34" y="262"/>
                      </a:cubicBezTo>
                      <a:cubicBezTo>
                        <a:pt x="24" y="233"/>
                        <a:pt x="14" y="202"/>
                        <a:pt x="9" y="171"/>
                      </a:cubicBezTo>
                      <a:cubicBezTo>
                        <a:pt x="3" y="126"/>
                        <a:pt x="7" y="80"/>
                        <a:pt x="11" y="35"/>
                      </a:cubicBezTo>
                      <a:cubicBezTo>
                        <a:pt x="12" y="24"/>
                        <a:pt x="13" y="12"/>
                        <a:pt x="1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1" y="12"/>
                        <a:pt x="10" y="24"/>
                        <a:pt x="9" y="35"/>
                      </a:cubicBezTo>
                      <a:cubicBezTo>
                        <a:pt x="5" y="80"/>
                        <a:pt x="0" y="126"/>
                        <a:pt x="7" y="171"/>
                      </a:cubicBezTo>
                      <a:cubicBezTo>
                        <a:pt x="12" y="203"/>
                        <a:pt x="22" y="233"/>
                        <a:pt x="32" y="263"/>
                      </a:cubicBezTo>
                      <a:cubicBezTo>
                        <a:pt x="43" y="294"/>
                        <a:pt x="54" y="327"/>
                        <a:pt x="58" y="360"/>
                      </a:cubicBezTo>
                      <a:cubicBezTo>
                        <a:pt x="61" y="395"/>
                        <a:pt x="61" y="434"/>
                        <a:pt x="58" y="469"/>
                      </a:cubicBezTo>
                      <a:cubicBezTo>
                        <a:pt x="56" y="489"/>
                        <a:pt x="49" y="506"/>
                        <a:pt x="40" y="523"/>
                      </a:cubicBezTo>
                      <a:cubicBezTo>
                        <a:pt x="36" y="533"/>
                        <a:pt x="31" y="544"/>
                        <a:pt x="27" y="556"/>
                      </a:cubicBezTo>
                      <a:cubicBezTo>
                        <a:pt x="15" y="593"/>
                        <a:pt x="17" y="635"/>
                        <a:pt x="22" y="675"/>
                      </a:cubicBezTo>
                      <a:cubicBezTo>
                        <a:pt x="24" y="675"/>
                        <a:pt x="24" y="675"/>
                        <a:pt x="24" y="675"/>
                      </a:cubicBezTo>
                      <a:cubicBezTo>
                        <a:pt x="19" y="635"/>
                        <a:pt x="17" y="593"/>
                        <a:pt x="29" y="55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48"/>
                <p:cNvSpPr/>
                <p:nvPr/>
              </p:nvSpPr>
              <p:spPr>
                <a:xfrm>
                  <a:off x="3670980" y="3581864"/>
                  <a:ext cx="19366" cy="128301"/>
                </a:xfrm>
                <a:custGeom>
                  <a:rect b="b" l="l" r="r" t="t"/>
                  <a:pathLst>
                    <a:path extrusionOk="0" h="117" w="18">
                      <a:moveTo>
                        <a:pt x="18" y="4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7" y="17"/>
                        <a:pt x="2" y="36"/>
                        <a:pt x="1" y="58"/>
                      </a:cubicBezTo>
                      <a:cubicBezTo>
                        <a:pt x="1" y="77"/>
                        <a:pt x="1" y="97"/>
                        <a:pt x="0" y="117"/>
                      </a:cubicBezTo>
                      <a:cubicBezTo>
                        <a:pt x="2" y="117"/>
                        <a:pt x="2" y="117"/>
                        <a:pt x="2" y="117"/>
                      </a:cubicBezTo>
                      <a:cubicBezTo>
                        <a:pt x="3" y="97"/>
                        <a:pt x="3" y="77"/>
                        <a:pt x="3" y="58"/>
                      </a:cubicBezTo>
                      <a:cubicBezTo>
                        <a:pt x="4" y="38"/>
                        <a:pt x="9" y="19"/>
                        <a:pt x="18" y="4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48"/>
                <p:cNvSpPr/>
                <p:nvPr/>
              </p:nvSpPr>
              <p:spPr>
                <a:xfrm>
                  <a:off x="3457145" y="2969407"/>
                  <a:ext cx="87955" cy="319543"/>
                </a:xfrm>
                <a:custGeom>
                  <a:rect b="b" l="l" r="r" t="t"/>
                  <a:pathLst>
                    <a:path extrusionOk="0" h="291" w="80">
                      <a:moveTo>
                        <a:pt x="78" y="0"/>
                      </a:moveTo>
                      <a:cubicBezTo>
                        <a:pt x="76" y="124"/>
                        <a:pt x="51" y="217"/>
                        <a:pt x="0" y="289"/>
                      </a:cubicBezTo>
                      <a:cubicBezTo>
                        <a:pt x="2" y="291"/>
                        <a:pt x="2" y="291"/>
                        <a:pt x="2" y="291"/>
                      </a:cubicBezTo>
                      <a:cubicBezTo>
                        <a:pt x="53" y="219"/>
                        <a:pt x="78" y="125"/>
                        <a:pt x="80" y="0"/>
                      </a:cubicBez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48"/>
                <p:cNvSpPr/>
                <p:nvPr/>
              </p:nvSpPr>
              <p:spPr>
                <a:xfrm>
                  <a:off x="3411150" y="3163876"/>
                  <a:ext cx="49223" cy="63747"/>
                </a:xfrm>
                <a:custGeom>
                  <a:rect b="b" l="l" r="r" t="t"/>
                  <a:pathLst>
                    <a:path extrusionOk="0" h="58" w="45">
                      <a:moveTo>
                        <a:pt x="19" y="33"/>
                      </a:moveTo>
                      <a:cubicBezTo>
                        <a:pt x="24" y="26"/>
                        <a:pt x="29" y="20"/>
                        <a:pt x="35" y="14"/>
                      </a:cubicBezTo>
                      <a:cubicBezTo>
                        <a:pt x="38" y="10"/>
                        <a:pt x="41" y="6"/>
                        <a:pt x="45" y="2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0" y="4"/>
                        <a:pt x="36" y="8"/>
                        <a:pt x="33" y="12"/>
                      </a:cubicBezTo>
                      <a:cubicBezTo>
                        <a:pt x="28" y="18"/>
                        <a:pt x="22" y="24"/>
                        <a:pt x="17" y="31"/>
                      </a:cubicBezTo>
                      <a:cubicBezTo>
                        <a:pt x="13" y="36"/>
                        <a:pt x="10" y="42"/>
                        <a:pt x="6" y="48"/>
                      </a:cubicBezTo>
                      <a:cubicBezTo>
                        <a:pt x="4" y="51"/>
                        <a:pt x="2" y="54"/>
                        <a:pt x="0" y="56"/>
                      </a:cubicBezTo>
                      <a:cubicBezTo>
                        <a:pt x="2" y="58"/>
                        <a:pt x="2" y="58"/>
                        <a:pt x="2" y="58"/>
                      </a:cubicBezTo>
                      <a:cubicBezTo>
                        <a:pt x="4" y="55"/>
                        <a:pt x="6" y="52"/>
                        <a:pt x="7" y="49"/>
                      </a:cubicBezTo>
                      <a:cubicBezTo>
                        <a:pt x="12" y="43"/>
                        <a:pt x="15" y="37"/>
                        <a:pt x="19" y="33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48"/>
                <p:cNvSpPr/>
                <p:nvPr/>
              </p:nvSpPr>
              <p:spPr>
                <a:xfrm>
                  <a:off x="3481352" y="2969407"/>
                  <a:ext cx="19366" cy="162192"/>
                </a:xfrm>
                <a:custGeom>
                  <a:rect b="b" l="l" r="r" t="t"/>
                  <a:pathLst>
                    <a:path extrusionOk="0" h="148" w="18">
                      <a:moveTo>
                        <a:pt x="1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50"/>
                        <a:pt x="10" y="99"/>
                        <a:pt x="1" y="137"/>
                      </a:cubicBezTo>
                      <a:cubicBezTo>
                        <a:pt x="1" y="137"/>
                        <a:pt x="1" y="138"/>
                        <a:pt x="0" y="138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1" y="145"/>
                        <a:pt x="2" y="141"/>
                        <a:pt x="3" y="137"/>
                      </a:cubicBezTo>
                      <a:cubicBezTo>
                        <a:pt x="12" y="99"/>
                        <a:pt x="18" y="5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48"/>
                <p:cNvSpPr/>
                <p:nvPr/>
              </p:nvSpPr>
              <p:spPr>
                <a:xfrm>
                  <a:off x="3372418" y="3121109"/>
                  <a:ext cx="36312" cy="54871"/>
                </a:xfrm>
                <a:custGeom>
                  <a:rect b="b" l="l" r="r" t="t"/>
                  <a:pathLst>
                    <a:path extrusionOk="0" h="50" w="33">
                      <a:moveTo>
                        <a:pt x="33" y="2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2" y="15"/>
                        <a:pt x="12" y="30"/>
                        <a:pt x="2" y="45"/>
                      </a:cubicBezTo>
                      <a:cubicBezTo>
                        <a:pt x="1" y="46"/>
                        <a:pt x="1" y="47"/>
                        <a:pt x="0" y="48"/>
                      </a:cubicBezTo>
                      <a:cubicBezTo>
                        <a:pt x="1" y="50"/>
                        <a:pt x="1" y="50"/>
                        <a:pt x="1" y="50"/>
                      </a:cubicBezTo>
                      <a:cubicBezTo>
                        <a:pt x="2" y="49"/>
                        <a:pt x="3" y="48"/>
                        <a:pt x="4" y="46"/>
                      </a:cubicBezTo>
                      <a:cubicBezTo>
                        <a:pt x="14" y="32"/>
                        <a:pt x="24" y="17"/>
                        <a:pt x="33" y="2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48"/>
                <p:cNvSpPr/>
                <p:nvPr/>
              </p:nvSpPr>
              <p:spPr>
                <a:xfrm>
                  <a:off x="3448269" y="3517310"/>
                  <a:ext cx="96831" cy="192856"/>
                </a:xfrm>
                <a:custGeom>
                  <a:rect b="b" l="l" r="r" t="t"/>
                  <a:pathLst>
                    <a:path extrusionOk="0" h="176" w="88">
                      <a:moveTo>
                        <a:pt x="71" y="80"/>
                      </a:moveTo>
                      <a:cubicBezTo>
                        <a:pt x="61" y="66"/>
                        <a:pt x="49" y="54"/>
                        <a:pt x="37" y="43"/>
                      </a:cubicBezTo>
                      <a:cubicBezTo>
                        <a:pt x="23" y="29"/>
                        <a:pt x="10" y="15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0" y="18"/>
                        <a:pt x="23" y="31"/>
                        <a:pt x="35" y="44"/>
                      </a:cubicBezTo>
                      <a:cubicBezTo>
                        <a:pt x="47" y="56"/>
                        <a:pt x="59" y="68"/>
                        <a:pt x="69" y="81"/>
                      </a:cubicBezTo>
                      <a:cubicBezTo>
                        <a:pt x="86" y="108"/>
                        <a:pt x="86" y="140"/>
                        <a:pt x="86" y="170"/>
                      </a:cubicBezTo>
                      <a:cubicBezTo>
                        <a:pt x="86" y="172"/>
                        <a:pt x="86" y="173"/>
                        <a:pt x="86" y="176"/>
                      </a:cubicBezTo>
                      <a:cubicBezTo>
                        <a:pt x="88" y="176"/>
                        <a:pt x="88" y="176"/>
                        <a:pt x="88" y="176"/>
                      </a:cubicBezTo>
                      <a:cubicBezTo>
                        <a:pt x="88" y="173"/>
                        <a:pt x="88" y="172"/>
                        <a:pt x="88" y="170"/>
                      </a:cubicBezTo>
                      <a:cubicBezTo>
                        <a:pt x="88" y="139"/>
                        <a:pt x="88" y="107"/>
                        <a:pt x="71" y="80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2" name="Google Shape;2512;p48"/>
                <p:cNvSpPr/>
                <p:nvPr/>
              </p:nvSpPr>
              <p:spPr>
                <a:xfrm>
                  <a:off x="3442620" y="3588320"/>
                  <a:ext cx="50837" cy="121846"/>
                </a:xfrm>
                <a:custGeom>
                  <a:rect b="b" l="l" r="r" t="t"/>
                  <a:pathLst>
                    <a:path extrusionOk="0" h="111" w="46">
                      <a:moveTo>
                        <a:pt x="29" y="17"/>
                      </a:moveTo>
                      <a:cubicBezTo>
                        <a:pt x="22" y="8"/>
                        <a:pt x="12" y="2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1" y="4"/>
                        <a:pt x="21" y="10"/>
                        <a:pt x="28" y="19"/>
                      </a:cubicBezTo>
                      <a:cubicBezTo>
                        <a:pt x="44" y="40"/>
                        <a:pt x="44" y="78"/>
                        <a:pt x="39" y="111"/>
                      </a:cubicBezTo>
                      <a:cubicBezTo>
                        <a:pt x="41" y="111"/>
                        <a:pt x="41" y="111"/>
                        <a:pt x="41" y="111"/>
                      </a:cubicBezTo>
                      <a:cubicBezTo>
                        <a:pt x="46" y="78"/>
                        <a:pt x="46" y="39"/>
                        <a:pt x="29" y="17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3" name="Google Shape;2513;p48"/>
                <p:cNvSpPr/>
                <p:nvPr/>
              </p:nvSpPr>
              <p:spPr>
                <a:xfrm>
                  <a:off x="3436164" y="3658522"/>
                  <a:ext cx="18560" cy="51643"/>
                </a:xfrm>
                <a:custGeom>
                  <a:rect b="b" l="l" r="r" t="t"/>
                  <a:pathLst>
                    <a:path extrusionOk="0" h="47" w="17">
                      <a:moveTo>
                        <a:pt x="17" y="32"/>
                      </a:moveTo>
                      <a:cubicBezTo>
                        <a:pt x="16" y="18"/>
                        <a:pt x="9" y="9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8" y="11"/>
                        <a:pt x="14" y="20"/>
                        <a:pt x="15" y="32"/>
                      </a:cubicBezTo>
                      <a:cubicBezTo>
                        <a:pt x="15" y="36"/>
                        <a:pt x="15" y="41"/>
                        <a:pt x="14" y="47"/>
                      </a:cubicBezTo>
                      <a:cubicBezTo>
                        <a:pt x="16" y="47"/>
                        <a:pt x="16" y="47"/>
                        <a:pt x="16" y="47"/>
                      </a:cubicBezTo>
                      <a:cubicBezTo>
                        <a:pt x="17" y="41"/>
                        <a:pt x="17" y="36"/>
                        <a:pt x="17" y="32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4" name="Google Shape;2514;p48"/>
                <p:cNvSpPr/>
                <p:nvPr/>
              </p:nvSpPr>
              <p:spPr>
                <a:xfrm>
                  <a:off x="3652421" y="3094481"/>
                  <a:ext cx="16139" cy="87955"/>
                </a:xfrm>
                <a:custGeom>
                  <a:rect b="b" l="l" r="r" t="t"/>
                  <a:pathLst>
                    <a:path extrusionOk="0" h="80" w="15">
                      <a:moveTo>
                        <a:pt x="1" y="33"/>
                      </a:moveTo>
                      <a:cubicBezTo>
                        <a:pt x="4" y="49"/>
                        <a:pt x="9" y="65"/>
                        <a:pt x="14" y="80"/>
                      </a:cubicBezTo>
                      <a:cubicBezTo>
                        <a:pt x="15" y="78"/>
                        <a:pt x="15" y="78"/>
                        <a:pt x="15" y="78"/>
                      </a:cubicBezTo>
                      <a:cubicBezTo>
                        <a:pt x="10" y="63"/>
                        <a:pt x="6" y="48"/>
                        <a:pt x="4" y="32"/>
                      </a:cubicBezTo>
                      <a:cubicBezTo>
                        <a:pt x="3" y="28"/>
                        <a:pt x="2" y="15"/>
                        <a:pt x="3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6"/>
                        <a:pt x="1" y="29"/>
                        <a:pt x="1" y="33"/>
                      </a:cubicBez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5" name="Google Shape;2515;p48"/>
                <p:cNvSpPr/>
                <p:nvPr/>
              </p:nvSpPr>
              <p:spPr>
                <a:xfrm>
                  <a:off x="3697609" y="3057362"/>
                  <a:ext cx="16139" cy="65361"/>
                </a:xfrm>
                <a:custGeom>
                  <a:rect b="b" l="l" r="r" t="t"/>
                  <a:pathLst>
                    <a:path extrusionOk="0" h="60" w="15">
                      <a:moveTo>
                        <a:pt x="15" y="58"/>
                      </a:moveTo>
                      <a:cubicBezTo>
                        <a:pt x="8" y="39"/>
                        <a:pt x="4" y="19"/>
                        <a:pt x="2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2" y="21"/>
                        <a:pt x="7" y="41"/>
                        <a:pt x="13" y="60"/>
                      </a:cubicBezTo>
                      <a:lnTo>
                        <a:pt x="15" y="58"/>
                      </a:lnTo>
                      <a:close/>
                    </a:path>
                  </a:pathLst>
                </a:custGeom>
                <a:solidFill>
                  <a:schemeClr val="accent4">
                    <a:alpha val="39240"/>
                  </a:scheme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16" name="Google Shape;2516;p48"/>
            <p:cNvGrpSpPr/>
            <p:nvPr/>
          </p:nvGrpSpPr>
          <p:grpSpPr>
            <a:xfrm>
              <a:off x="4372269" y="3572263"/>
              <a:ext cx="5008769" cy="2315591"/>
              <a:chOff x="4372269" y="3572263"/>
              <a:chExt cx="5008769" cy="2315591"/>
            </a:xfrm>
          </p:grpSpPr>
          <p:grpSp>
            <p:nvGrpSpPr>
              <p:cNvPr id="2517" name="Google Shape;2517;p48"/>
              <p:cNvGrpSpPr/>
              <p:nvPr/>
            </p:nvGrpSpPr>
            <p:grpSpPr>
              <a:xfrm>
                <a:off x="5578975" y="3572263"/>
                <a:ext cx="3802063" cy="1889125"/>
                <a:chOff x="-666900" y="57013"/>
                <a:chExt cx="3802063" cy="1889125"/>
              </a:xfrm>
            </p:grpSpPr>
            <p:sp>
              <p:nvSpPr>
                <p:cNvPr id="2518" name="Google Shape;2518;p48"/>
                <p:cNvSpPr/>
                <p:nvPr/>
              </p:nvSpPr>
              <p:spPr>
                <a:xfrm>
                  <a:off x="-666900" y="57013"/>
                  <a:ext cx="3606801" cy="1778001"/>
                </a:xfrm>
                <a:custGeom>
                  <a:rect b="b" l="l" r="r" t="t"/>
                  <a:pathLst>
                    <a:path extrusionOk="0" h="823" w="1672">
                      <a:moveTo>
                        <a:pt x="0" y="823"/>
                      </a:moveTo>
                      <a:cubicBezTo>
                        <a:pt x="0" y="823"/>
                        <a:pt x="278" y="494"/>
                        <a:pt x="808" y="253"/>
                      </a:cubicBezTo>
                      <a:cubicBezTo>
                        <a:pt x="1337" y="13"/>
                        <a:pt x="1672" y="0"/>
                        <a:pt x="1672" y="0"/>
                      </a:cubicBezTo>
                      <a:cubicBezTo>
                        <a:pt x="1672" y="823"/>
                        <a:pt x="1672" y="823"/>
                        <a:pt x="1672" y="823"/>
                      </a:cubicBezTo>
                      <a:lnTo>
                        <a:pt x="0" y="82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9" name="Google Shape;2519;p48"/>
                <p:cNvSpPr/>
                <p:nvPr/>
              </p:nvSpPr>
              <p:spPr>
                <a:xfrm>
                  <a:off x="2441425" y="1638163"/>
                  <a:ext cx="693738" cy="307975"/>
                </a:xfrm>
                <a:custGeom>
                  <a:rect b="b" l="l" r="r" t="t"/>
                  <a:pathLst>
                    <a:path extrusionOk="0" h="143" w="322">
                      <a:moveTo>
                        <a:pt x="3" y="143"/>
                      </a:moveTo>
                      <a:cubicBezTo>
                        <a:pt x="0" y="141"/>
                        <a:pt x="0" y="141"/>
                        <a:pt x="0" y="141"/>
                      </a:cubicBezTo>
                      <a:cubicBezTo>
                        <a:pt x="0" y="140"/>
                        <a:pt x="53" y="76"/>
                        <a:pt x="155" y="35"/>
                      </a:cubicBezTo>
                      <a:cubicBezTo>
                        <a:pt x="235" y="2"/>
                        <a:pt x="294" y="0"/>
                        <a:pt x="322" y="1"/>
                      </a:cubicBezTo>
                      <a:cubicBezTo>
                        <a:pt x="322" y="5"/>
                        <a:pt x="322" y="5"/>
                        <a:pt x="322" y="5"/>
                      </a:cubicBezTo>
                      <a:cubicBezTo>
                        <a:pt x="294" y="3"/>
                        <a:pt x="236" y="6"/>
                        <a:pt x="156" y="38"/>
                      </a:cubicBezTo>
                      <a:cubicBezTo>
                        <a:pt x="55" y="79"/>
                        <a:pt x="3" y="142"/>
                        <a:pt x="3" y="1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0" name="Google Shape;2520;p48"/>
                <p:cNvSpPr/>
                <p:nvPr/>
              </p:nvSpPr>
              <p:spPr>
                <a:xfrm>
                  <a:off x="2182663" y="1504813"/>
                  <a:ext cx="938213" cy="433388"/>
                </a:xfrm>
                <a:custGeom>
                  <a:rect b="b" l="l" r="r" t="t"/>
                  <a:pathLst>
                    <a:path extrusionOk="0" h="201" w="435">
                      <a:moveTo>
                        <a:pt x="2" y="201"/>
                      </a:move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98"/>
                        <a:pt x="72" y="112"/>
                        <a:pt x="209" y="54"/>
                      </a:cubicBezTo>
                      <a:cubicBezTo>
                        <a:pt x="336" y="0"/>
                        <a:pt x="419" y="1"/>
                        <a:pt x="435" y="2"/>
                      </a:cubicBezTo>
                      <a:cubicBezTo>
                        <a:pt x="435" y="5"/>
                        <a:pt x="435" y="5"/>
                        <a:pt x="435" y="5"/>
                      </a:cubicBezTo>
                      <a:cubicBezTo>
                        <a:pt x="419" y="5"/>
                        <a:pt x="337" y="4"/>
                        <a:pt x="210" y="57"/>
                      </a:cubicBezTo>
                      <a:cubicBezTo>
                        <a:pt x="74" y="114"/>
                        <a:pt x="3" y="200"/>
                        <a:pt x="2" y="20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1" name="Google Shape;2521;p48"/>
                <p:cNvSpPr/>
                <p:nvPr/>
              </p:nvSpPr>
              <p:spPr>
                <a:xfrm>
                  <a:off x="1923900" y="1373050"/>
                  <a:ext cx="1179513" cy="557213"/>
                </a:xfrm>
                <a:custGeom>
                  <a:rect b="b" l="l" r="r" t="t"/>
                  <a:pathLst>
                    <a:path extrusionOk="0" h="258" w="547">
                      <a:moveTo>
                        <a:pt x="2" y="258"/>
                      </a:moveTo>
                      <a:cubicBezTo>
                        <a:pt x="0" y="255"/>
                        <a:pt x="0" y="255"/>
                        <a:pt x="0" y="255"/>
                      </a:cubicBezTo>
                      <a:cubicBezTo>
                        <a:pt x="0" y="254"/>
                        <a:pt x="91" y="146"/>
                        <a:pt x="263" y="72"/>
                      </a:cubicBezTo>
                      <a:cubicBezTo>
                        <a:pt x="401" y="12"/>
                        <a:pt x="507" y="0"/>
                        <a:pt x="547" y="2"/>
                      </a:cubicBezTo>
                      <a:cubicBezTo>
                        <a:pt x="547" y="5"/>
                        <a:pt x="547" y="5"/>
                        <a:pt x="547" y="5"/>
                      </a:cubicBezTo>
                      <a:cubicBezTo>
                        <a:pt x="507" y="3"/>
                        <a:pt x="402" y="16"/>
                        <a:pt x="265" y="75"/>
                      </a:cubicBezTo>
                      <a:cubicBezTo>
                        <a:pt x="94" y="149"/>
                        <a:pt x="3" y="257"/>
                        <a:pt x="2" y="25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48"/>
                <p:cNvSpPr/>
                <p:nvPr/>
              </p:nvSpPr>
              <p:spPr>
                <a:xfrm>
                  <a:off x="1661963" y="1241288"/>
                  <a:ext cx="1425575" cy="677863"/>
                </a:xfrm>
                <a:custGeom>
                  <a:rect b="b" l="l" r="r" t="t"/>
                  <a:pathLst>
                    <a:path extrusionOk="0" h="314" w="661">
                      <a:moveTo>
                        <a:pt x="3" y="314"/>
                      </a:moveTo>
                      <a:cubicBezTo>
                        <a:pt x="0" y="312"/>
                        <a:pt x="0" y="312"/>
                        <a:pt x="0" y="312"/>
                      </a:cubicBezTo>
                      <a:cubicBezTo>
                        <a:pt x="1" y="311"/>
                        <a:pt x="111" y="181"/>
                        <a:pt x="319" y="90"/>
                      </a:cubicBezTo>
                      <a:cubicBezTo>
                        <a:pt x="496" y="12"/>
                        <a:pt x="626" y="0"/>
                        <a:pt x="661" y="1"/>
                      </a:cubicBezTo>
                      <a:cubicBezTo>
                        <a:pt x="660" y="5"/>
                        <a:pt x="660" y="5"/>
                        <a:pt x="660" y="5"/>
                      </a:cubicBezTo>
                      <a:cubicBezTo>
                        <a:pt x="626" y="3"/>
                        <a:pt x="497" y="16"/>
                        <a:pt x="320" y="93"/>
                      </a:cubicBezTo>
                      <a:cubicBezTo>
                        <a:pt x="114" y="183"/>
                        <a:pt x="4" y="313"/>
                        <a:pt x="3" y="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3" name="Google Shape;2523;p48"/>
                <p:cNvSpPr/>
                <p:nvPr/>
              </p:nvSpPr>
              <p:spPr>
                <a:xfrm>
                  <a:off x="1403200" y="1106350"/>
                  <a:ext cx="1666876" cy="803275"/>
                </a:xfrm>
                <a:custGeom>
                  <a:rect b="b" l="l" r="r" t="t"/>
                  <a:pathLst>
                    <a:path extrusionOk="0" h="372" w="773">
                      <a:moveTo>
                        <a:pt x="3" y="372"/>
                      </a:moveTo>
                      <a:cubicBezTo>
                        <a:pt x="0" y="370"/>
                        <a:pt x="0" y="370"/>
                        <a:pt x="0" y="370"/>
                      </a:cubicBezTo>
                      <a:cubicBezTo>
                        <a:pt x="1" y="369"/>
                        <a:pt x="131" y="216"/>
                        <a:pt x="373" y="109"/>
                      </a:cubicBezTo>
                      <a:cubicBezTo>
                        <a:pt x="583" y="16"/>
                        <a:pt x="736" y="0"/>
                        <a:pt x="773" y="2"/>
                      </a:cubicBezTo>
                      <a:cubicBezTo>
                        <a:pt x="773" y="6"/>
                        <a:pt x="773" y="6"/>
                        <a:pt x="773" y="6"/>
                      </a:cubicBezTo>
                      <a:cubicBezTo>
                        <a:pt x="736" y="4"/>
                        <a:pt x="584" y="20"/>
                        <a:pt x="374" y="112"/>
                      </a:cubicBezTo>
                      <a:cubicBezTo>
                        <a:pt x="133" y="219"/>
                        <a:pt x="4" y="371"/>
                        <a:pt x="3" y="3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4" name="Google Shape;2524;p48"/>
                <p:cNvSpPr/>
                <p:nvPr/>
              </p:nvSpPr>
              <p:spPr>
                <a:xfrm>
                  <a:off x="1144438" y="974588"/>
                  <a:ext cx="1909764" cy="927100"/>
                </a:xfrm>
                <a:custGeom>
                  <a:rect b="b" l="l" r="r" t="t"/>
                  <a:pathLst>
                    <a:path extrusionOk="0" h="429" w="885">
                      <a:moveTo>
                        <a:pt x="3" y="429"/>
                      </a:moveTo>
                      <a:cubicBezTo>
                        <a:pt x="0" y="427"/>
                        <a:pt x="0" y="427"/>
                        <a:pt x="0" y="427"/>
                      </a:cubicBezTo>
                      <a:cubicBezTo>
                        <a:pt x="1" y="425"/>
                        <a:pt x="150" y="251"/>
                        <a:pt x="427" y="127"/>
                      </a:cubicBezTo>
                      <a:cubicBezTo>
                        <a:pt x="675" y="17"/>
                        <a:pt x="852" y="0"/>
                        <a:pt x="885" y="2"/>
                      </a:cubicBezTo>
                      <a:cubicBezTo>
                        <a:pt x="885" y="5"/>
                        <a:pt x="885" y="5"/>
                        <a:pt x="885" y="5"/>
                      </a:cubicBezTo>
                      <a:cubicBezTo>
                        <a:pt x="852" y="4"/>
                        <a:pt x="676" y="20"/>
                        <a:pt x="428" y="130"/>
                      </a:cubicBezTo>
                      <a:cubicBezTo>
                        <a:pt x="152" y="253"/>
                        <a:pt x="4" y="427"/>
                        <a:pt x="3" y="4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5" name="Google Shape;2525;p48"/>
                <p:cNvSpPr/>
                <p:nvPr/>
              </p:nvSpPr>
              <p:spPr>
                <a:xfrm>
                  <a:off x="885675" y="847588"/>
                  <a:ext cx="2152651" cy="1044575"/>
                </a:xfrm>
                <a:custGeom>
                  <a:rect b="b" l="l" r="r" t="t"/>
                  <a:pathLst>
                    <a:path extrusionOk="0" h="484" w="998">
                      <a:moveTo>
                        <a:pt x="2" y="484"/>
                      </a:move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1" y="480"/>
                        <a:pt x="169" y="283"/>
                        <a:pt x="481" y="143"/>
                      </a:cubicBezTo>
                      <a:cubicBezTo>
                        <a:pt x="802" y="0"/>
                        <a:pt x="996" y="0"/>
                        <a:pt x="998" y="0"/>
                      </a:cubicBezTo>
                      <a:cubicBezTo>
                        <a:pt x="998" y="3"/>
                        <a:pt x="998" y="3"/>
                        <a:pt x="998" y="3"/>
                      </a:cubicBezTo>
                      <a:cubicBezTo>
                        <a:pt x="996" y="3"/>
                        <a:pt x="802" y="4"/>
                        <a:pt x="483" y="146"/>
                      </a:cubicBezTo>
                      <a:cubicBezTo>
                        <a:pt x="171" y="286"/>
                        <a:pt x="4" y="482"/>
                        <a:pt x="2" y="48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6" name="Google Shape;2526;p48"/>
                <p:cNvSpPr/>
                <p:nvPr/>
              </p:nvSpPr>
              <p:spPr>
                <a:xfrm>
                  <a:off x="625325" y="715825"/>
                  <a:ext cx="2395538" cy="1168400"/>
                </a:xfrm>
                <a:custGeom>
                  <a:rect b="b" l="l" r="r" t="t"/>
                  <a:pathLst>
                    <a:path extrusionOk="0" h="541" w="1111">
                      <a:moveTo>
                        <a:pt x="3" y="541"/>
                      </a:moveTo>
                      <a:cubicBezTo>
                        <a:pt x="0" y="538"/>
                        <a:pt x="0" y="538"/>
                        <a:pt x="0" y="538"/>
                      </a:cubicBezTo>
                      <a:cubicBezTo>
                        <a:pt x="2" y="536"/>
                        <a:pt x="188" y="317"/>
                        <a:pt x="537" y="161"/>
                      </a:cubicBezTo>
                      <a:cubicBezTo>
                        <a:pt x="884" y="5"/>
                        <a:pt x="1105" y="0"/>
                        <a:pt x="1111" y="0"/>
                      </a:cubicBezTo>
                      <a:cubicBezTo>
                        <a:pt x="1111" y="0"/>
                        <a:pt x="1111" y="0"/>
                        <a:pt x="1111" y="0"/>
                      </a:cubicBezTo>
                      <a:cubicBezTo>
                        <a:pt x="1111" y="3"/>
                        <a:pt x="1111" y="3"/>
                        <a:pt x="1111" y="3"/>
                      </a:cubicBezTo>
                      <a:cubicBezTo>
                        <a:pt x="1111" y="3"/>
                        <a:pt x="1111" y="3"/>
                        <a:pt x="1111" y="3"/>
                      </a:cubicBezTo>
                      <a:cubicBezTo>
                        <a:pt x="1104" y="3"/>
                        <a:pt x="885" y="8"/>
                        <a:pt x="538" y="164"/>
                      </a:cubicBezTo>
                      <a:cubicBezTo>
                        <a:pt x="191" y="320"/>
                        <a:pt x="5" y="538"/>
                        <a:pt x="3" y="5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7" name="Google Shape;2527;p48"/>
                <p:cNvSpPr/>
                <p:nvPr/>
              </p:nvSpPr>
              <p:spPr>
                <a:xfrm>
                  <a:off x="366563" y="582475"/>
                  <a:ext cx="2640012" cy="1290638"/>
                </a:xfrm>
                <a:custGeom>
                  <a:rect b="b" l="l" r="r" t="t"/>
                  <a:pathLst>
                    <a:path extrusionOk="0" h="598" w="1224">
                      <a:moveTo>
                        <a:pt x="3" y="598"/>
                      </a:moveTo>
                      <a:cubicBezTo>
                        <a:pt x="0" y="596"/>
                        <a:pt x="0" y="596"/>
                        <a:pt x="0" y="596"/>
                      </a:cubicBezTo>
                      <a:cubicBezTo>
                        <a:pt x="2" y="594"/>
                        <a:pt x="208" y="352"/>
                        <a:pt x="591" y="180"/>
                      </a:cubicBezTo>
                      <a:cubicBezTo>
                        <a:pt x="981" y="4"/>
                        <a:pt x="1222" y="0"/>
                        <a:pt x="1224" y="0"/>
                      </a:cubicBezTo>
                      <a:cubicBezTo>
                        <a:pt x="1224" y="4"/>
                        <a:pt x="1224" y="4"/>
                        <a:pt x="1224" y="4"/>
                      </a:cubicBezTo>
                      <a:cubicBezTo>
                        <a:pt x="1221" y="4"/>
                        <a:pt x="982" y="8"/>
                        <a:pt x="592" y="184"/>
                      </a:cubicBezTo>
                      <a:cubicBezTo>
                        <a:pt x="210" y="355"/>
                        <a:pt x="5" y="596"/>
                        <a:pt x="3" y="59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8" name="Google Shape;2528;p48"/>
                <p:cNvSpPr/>
                <p:nvPr/>
              </p:nvSpPr>
              <p:spPr>
                <a:xfrm>
                  <a:off x="107800" y="450713"/>
                  <a:ext cx="2881314" cy="1414463"/>
                </a:xfrm>
                <a:custGeom>
                  <a:rect b="b" l="l" r="r" t="t"/>
                  <a:pathLst>
                    <a:path extrusionOk="0" h="655" w="1336">
                      <a:moveTo>
                        <a:pt x="3" y="655"/>
                      </a:moveTo>
                      <a:cubicBezTo>
                        <a:pt x="0" y="653"/>
                        <a:pt x="0" y="653"/>
                        <a:pt x="0" y="653"/>
                      </a:cubicBezTo>
                      <a:cubicBezTo>
                        <a:pt x="2" y="650"/>
                        <a:pt x="227" y="387"/>
                        <a:pt x="645" y="198"/>
                      </a:cubicBezTo>
                      <a:cubicBezTo>
                        <a:pt x="1066" y="8"/>
                        <a:pt x="1334" y="0"/>
                        <a:pt x="1336" y="0"/>
                      </a:cubicBezTo>
                      <a:cubicBezTo>
                        <a:pt x="1336" y="3"/>
                        <a:pt x="1336" y="3"/>
                        <a:pt x="1336" y="3"/>
                      </a:cubicBezTo>
                      <a:cubicBezTo>
                        <a:pt x="1336" y="3"/>
                        <a:pt x="1336" y="3"/>
                        <a:pt x="1336" y="3"/>
                      </a:cubicBezTo>
                      <a:cubicBezTo>
                        <a:pt x="1330" y="3"/>
                        <a:pt x="1064" y="13"/>
                        <a:pt x="646" y="202"/>
                      </a:cubicBezTo>
                      <a:cubicBezTo>
                        <a:pt x="229" y="390"/>
                        <a:pt x="5" y="653"/>
                        <a:pt x="3" y="6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48"/>
                <p:cNvSpPr/>
                <p:nvPr/>
              </p:nvSpPr>
              <p:spPr>
                <a:xfrm>
                  <a:off x="-150962" y="318950"/>
                  <a:ext cx="3124200" cy="1536701"/>
                </a:xfrm>
                <a:custGeom>
                  <a:rect b="b" l="l" r="r" t="t"/>
                  <a:pathLst>
                    <a:path extrusionOk="0" h="712" w="1449">
                      <a:moveTo>
                        <a:pt x="2" y="712"/>
                      </a:moveTo>
                      <a:cubicBezTo>
                        <a:pt x="0" y="710"/>
                        <a:pt x="0" y="710"/>
                        <a:pt x="0" y="710"/>
                      </a:cubicBezTo>
                      <a:cubicBezTo>
                        <a:pt x="2" y="707"/>
                        <a:pt x="246" y="421"/>
                        <a:pt x="699" y="217"/>
                      </a:cubicBezTo>
                      <a:cubicBezTo>
                        <a:pt x="1156" y="10"/>
                        <a:pt x="1443" y="0"/>
                        <a:pt x="1449" y="0"/>
                      </a:cubicBezTo>
                      <a:cubicBezTo>
                        <a:pt x="1449" y="0"/>
                        <a:pt x="1449" y="0"/>
                        <a:pt x="1449" y="0"/>
                      </a:cubicBezTo>
                      <a:cubicBezTo>
                        <a:pt x="1448" y="3"/>
                        <a:pt x="1448" y="3"/>
                        <a:pt x="1448" y="3"/>
                      </a:cubicBezTo>
                      <a:cubicBezTo>
                        <a:pt x="1448" y="3"/>
                        <a:pt x="1448" y="3"/>
                        <a:pt x="1448" y="3"/>
                      </a:cubicBezTo>
                      <a:cubicBezTo>
                        <a:pt x="1442" y="3"/>
                        <a:pt x="1156" y="13"/>
                        <a:pt x="701" y="220"/>
                      </a:cubicBezTo>
                      <a:cubicBezTo>
                        <a:pt x="248" y="424"/>
                        <a:pt x="5" y="709"/>
                        <a:pt x="2" y="7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0" name="Google Shape;2530;p48"/>
                <p:cNvSpPr/>
                <p:nvPr/>
              </p:nvSpPr>
              <p:spPr>
                <a:xfrm>
                  <a:off x="-409725" y="187188"/>
                  <a:ext cx="3365500" cy="1660525"/>
                </a:xfrm>
                <a:custGeom>
                  <a:rect b="b" l="l" r="r" t="t"/>
                  <a:pathLst>
                    <a:path extrusionOk="0" h="769" w="1561">
                      <a:moveTo>
                        <a:pt x="2" y="769"/>
                      </a:moveTo>
                      <a:cubicBezTo>
                        <a:pt x="0" y="767"/>
                        <a:pt x="0" y="767"/>
                        <a:pt x="0" y="767"/>
                      </a:cubicBezTo>
                      <a:cubicBezTo>
                        <a:pt x="2" y="764"/>
                        <a:pt x="265" y="456"/>
                        <a:pt x="754" y="235"/>
                      </a:cubicBezTo>
                      <a:cubicBezTo>
                        <a:pt x="1240" y="14"/>
                        <a:pt x="1556" y="0"/>
                        <a:pt x="1561" y="0"/>
                      </a:cubicBezTo>
                      <a:cubicBezTo>
                        <a:pt x="1561" y="0"/>
                        <a:pt x="1561" y="0"/>
                        <a:pt x="1561" y="0"/>
                      </a:cubicBezTo>
                      <a:cubicBezTo>
                        <a:pt x="1561" y="3"/>
                        <a:pt x="1561" y="3"/>
                        <a:pt x="1561" y="3"/>
                      </a:cubicBezTo>
                      <a:cubicBezTo>
                        <a:pt x="1558" y="3"/>
                        <a:pt x="1246" y="15"/>
                        <a:pt x="755" y="238"/>
                      </a:cubicBezTo>
                      <a:cubicBezTo>
                        <a:pt x="267" y="459"/>
                        <a:pt x="5" y="766"/>
                        <a:pt x="2" y="7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1" name="Google Shape;2531;p48"/>
              <p:cNvGrpSpPr/>
              <p:nvPr/>
            </p:nvGrpSpPr>
            <p:grpSpPr>
              <a:xfrm>
                <a:off x="4372269" y="4575938"/>
                <a:ext cx="3235839" cy="1311916"/>
                <a:chOff x="3616175" y="871400"/>
                <a:chExt cx="4165601" cy="1065213"/>
              </a:xfrm>
            </p:grpSpPr>
            <p:sp>
              <p:nvSpPr>
                <p:cNvPr id="2532" name="Google Shape;2532;p48"/>
                <p:cNvSpPr/>
                <p:nvPr/>
              </p:nvSpPr>
              <p:spPr>
                <a:xfrm>
                  <a:off x="3616175" y="871400"/>
                  <a:ext cx="4165601" cy="730250"/>
                </a:xfrm>
                <a:custGeom>
                  <a:rect b="b" l="l" r="r" t="t"/>
                  <a:pathLst>
                    <a:path extrusionOk="0" h="338" w="1931">
                      <a:moveTo>
                        <a:pt x="1931" y="338"/>
                      </a:moveTo>
                      <a:cubicBezTo>
                        <a:pt x="1931" y="338"/>
                        <a:pt x="1631" y="0"/>
                        <a:pt x="986" y="0"/>
                      </a:cubicBezTo>
                      <a:cubicBezTo>
                        <a:pt x="341" y="0"/>
                        <a:pt x="0" y="338"/>
                        <a:pt x="0" y="338"/>
                      </a:cubicBezTo>
                      <a:lnTo>
                        <a:pt x="1931" y="33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3" name="Google Shape;2533;p48"/>
                <p:cNvSpPr/>
                <p:nvPr/>
              </p:nvSpPr>
              <p:spPr>
                <a:xfrm>
                  <a:off x="4946500" y="1566725"/>
                  <a:ext cx="1266825" cy="369888"/>
                </a:xfrm>
                <a:custGeom>
                  <a:rect b="b" l="l" r="r" t="t"/>
                  <a:pathLst>
                    <a:path extrusionOk="0" h="171" w="587">
                      <a:moveTo>
                        <a:pt x="18" y="171"/>
                      </a:moveTo>
                      <a:cubicBezTo>
                        <a:pt x="6" y="169"/>
                        <a:pt x="0" y="161"/>
                        <a:pt x="1" y="149"/>
                      </a:cubicBezTo>
                      <a:cubicBezTo>
                        <a:pt x="3" y="126"/>
                        <a:pt x="29" y="89"/>
                        <a:pt x="82" y="57"/>
                      </a:cubicBezTo>
                      <a:cubicBezTo>
                        <a:pt x="124" y="31"/>
                        <a:pt x="198" y="0"/>
                        <a:pt x="308" y="0"/>
                      </a:cubicBezTo>
                      <a:cubicBezTo>
                        <a:pt x="308" y="0"/>
                        <a:pt x="308" y="0"/>
                        <a:pt x="309" y="0"/>
                      </a:cubicBezTo>
                      <a:cubicBezTo>
                        <a:pt x="514" y="1"/>
                        <a:pt x="587" y="167"/>
                        <a:pt x="587" y="169"/>
                      </a:cubicBezTo>
                      <a:cubicBezTo>
                        <a:pt x="584" y="170"/>
                        <a:pt x="584" y="170"/>
                        <a:pt x="584" y="170"/>
                      </a:cubicBezTo>
                      <a:cubicBezTo>
                        <a:pt x="583" y="169"/>
                        <a:pt x="512" y="4"/>
                        <a:pt x="309" y="3"/>
                      </a:cubicBezTo>
                      <a:cubicBezTo>
                        <a:pt x="308" y="3"/>
                        <a:pt x="308" y="3"/>
                        <a:pt x="308" y="3"/>
                      </a:cubicBezTo>
                      <a:cubicBezTo>
                        <a:pt x="199" y="3"/>
                        <a:pt x="126" y="34"/>
                        <a:pt x="84" y="60"/>
                      </a:cubicBezTo>
                      <a:cubicBezTo>
                        <a:pt x="32" y="91"/>
                        <a:pt x="6" y="128"/>
                        <a:pt x="5" y="149"/>
                      </a:cubicBezTo>
                      <a:cubicBezTo>
                        <a:pt x="4" y="156"/>
                        <a:pt x="6" y="166"/>
                        <a:pt x="19" y="168"/>
                      </a:cubicBezTo>
                      <a:lnTo>
                        <a:pt x="18" y="1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4" name="Google Shape;2534;p48"/>
                <p:cNvSpPr/>
                <p:nvPr/>
              </p:nvSpPr>
              <p:spPr>
                <a:xfrm>
                  <a:off x="4765525" y="1466713"/>
                  <a:ext cx="1671638" cy="422275"/>
                </a:xfrm>
                <a:custGeom>
                  <a:rect b="b" l="l" r="r" t="t"/>
                  <a:pathLst>
                    <a:path extrusionOk="0" h="195" w="775">
                      <a:moveTo>
                        <a:pt x="11" y="195"/>
                      </a:moveTo>
                      <a:cubicBezTo>
                        <a:pt x="4" y="194"/>
                        <a:pt x="0" y="189"/>
                        <a:pt x="0" y="180"/>
                      </a:cubicBezTo>
                      <a:cubicBezTo>
                        <a:pt x="4" y="138"/>
                        <a:pt x="135" y="0"/>
                        <a:pt x="400" y="0"/>
                      </a:cubicBezTo>
                      <a:cubicBezTo>
                        <a:pt x="401" y="0"/>
                        <a:pt x="401" y="0"/>
                        <a:pt x="401" y="0"/>
                      </a:cubicBezTo>
                      <a:cubicBezTo>
                        <a:pt x="541" y="0"/>
                        <a:pt x="635" y="52"/>
                        <a:pt x="690" y="96"/>
                      </a:cubicBezTo>
                      <a:cubicBezTo>
                        <a:pt x="749" y="144"/>
                        <a:pt x="775" y="192"/>
                        <a:pt x="775" y="193"/>
                      </a:cubicBezTo>
                      <a:cubicBezTo>
                        <a:pt x="772" y="194"/>
                        <a:pt x="772" y="194"/>
                        <a:pt x="772" y="194"/>
                      </a:cubicBezTo>
                      <a:cubicBezTo>
                        <a:pt x="772" y="194"/>
                        <a:pt x="746" y="146"/>
                        <a:pt x="687" y="99"/>
                      </a:cubicBezTo>
                      <a:cubicBezTo>
                        <a:pt x="633" y="55"/>
                        <a:pt x="540" y="3"/>
                        <a:pt x="401" y="3"/>
                      </a:cubicBezTo>
                      <a:cubicBezTo>
                        <a:pt x="401" y="3"/>
                        <a:pt x="401" y="3"/>
                        <a:pt x="400" y="3"/>
                      </a:cubicBezTo>
                      <a:cubicBezTo>
                        <a:pt x="137" y="3"/>
                        <a:pt x="7" y="139"/>
                        <a:pt x="4" y="180"/>
                      </a:cubicBezTo>
                      <a:cubicBezTo>
                        <a:pt x="3" y="187"/>
                        <a:pt x="6" y="191"/>
                        <a:pt x="12" y="192"/>
                      </a:cubicBezTo>
                      <a:lnTo>
                        <a:pt x="11" y="19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5" name="Google Shape;2535;p48"/>
                <p:cNvSpPr/>
                <p:nvPr/>
              </p:nvSpPr>
              <p:spPr>
                <a:xfrm>
                  <a:off x="4578200" y="1366700"/>
                  <a:ext cx="2082800" cy="474663"/>
                </a:xfrm>
                <a:custGeom>
                  <a:rect b="b" l="l" r="r" t="t"/>
                  <a:pathLst>
                    <a:path extrusionOk="0" h="220" w="966">
                      <a:moveTo>
                        <a:pt x="8" y="220"/>
                      </a:moveTo>
                      <a:cubicBezTo>
                        <a:pt x="3" y="220"/>
                        <a:pt x="0" y="216"/>
                        <a:pt x="0" y="210"/>
                      </a:cubicBezTo>
                      <a:cubicBezTo>
                        <a:pt x="4" y="168"/>
                        <a:pt x="172" y="0"/>
                        <a:pt x="496" y="0"/>
                      </a:cubicBezTo>
                      <a:cubicBezTo>
                        <a:pt x="496" y="0"/>
                        <a:pt x="497" y="0"/>
                        <a:pt x="497" y="0"/>
                      </a:cubicBezTo>
                      <a:cubicBezTo>
                        <a:pt x="669" y="1"/>
                        <a:pt x="787" y="60"/>
                        <a:pt x="856" y="109"/>
                      </a:cubicBezTo>
                      <a:cubicBezTo>
                        <a:pt x="931" y="163"/>
                        <a:pt x="966" y="217"/>
                        <a:pt x="966" y="218"/>
                      </a:cubicBezTo>
                      <a:cubicBezTo>
                        <a:pt x="963" y="220"/>
                        <a:pt x="963" y="220"/>
                        <a:pt x="963" y="220"/>
                      </a:cubicBezTo>
                      <a:cubicBezTo>
                        <a:pt x="963" y="219"/>
                        <a:pt x="929" y="165"/>
                        <a:pt x="854" y="112"/>
                      </a:cubicBezTo>
                      <a:cubicBezTo>
                        <a:pt x="786" y="63"/>
                        <a:pt x="668" y="4"/>
                        <a:pt x="497" y="4"/>
                      </a:cubicBezTo>
                      <a:cubicBezTo>
                        <a:pt x="497" y="4"/>
                        <a:pt x="496" y="4"/>
                        <a:pt x="496" y="4"/>
                      </a:cubicBezTo>
                      <a:cubicBezTo>
                        <a:pt x="323" y="4"/>
                        <a:pt x="202" y="52"/>
                        <a:pt x="131" y="92"/>
                      </a:cubicBezTo>
                      <a:cubicBezTo>
                        <a:pt x="50" y="138"/>
                        <a:pt x="5" y="190"/>
                        <a:pt x="4" y="210"/>
                      </a:cubicBezTo>
                      <a:cubicBezTo>
                        <a:pt x="3" y="216"/>
                        <a:pt x="6" y="217"/>
                        <a:pt x="8" y="217"/>
                      </a:cubicBezTo>
                      <a:lnTo>
                        <a:pt x="8" y="22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6" name="Google Shape;2536;p48"/>
                <p:cNvSpPr/>
                <p:nvPr/>
              </p:nvSpPr>
              <p:spPr>
                <a:xfrm>
                  <a:off x="4389288" y="1266688"/>
                  <a:ext cx="2497137" cy="528638"/>
                </a:xfrm>
                <a:custGeom>
                  <a:rect b="b" l="l" r="r" t="t"/>
                  <a:pathLst>
                    <a:path extrusionOk="0" h="245" w="1158">
                      <a:moveTo>
                        <a:pt x="5" y="245"/>
                      </a:moveTo>
                      <a:cubicBezTo>
                        <a:pt x="2" y="244"/>
                        <a:pt x="0" y="241"/>
                        <a:pt x="0" y="238"/>
                      </a:cubicBezTo>
                      <a:cubicBezTo>
                        <a:pt x="2" y="220"/>
                        <a:pt x="54" y="160"/>
                        <a:pt x="153" y="105"/>
                      </a:cubicBezTo>
                      <a:cubicBezTo>
                        <a:pt x="240" y="57"/>
                        <a:pt x="387" y="0"/>
                        <a:pt x="593" y="0"/>
                      </a:cubicBezTo>
                      <a:cubicBezTo>
                        <a:pt x="593" y="0"/>
                        <a:pt x="593" y="0"/>
                        <a:pt x="594" y="0"/>
                      </a:cubicBezTo>
                      <a:cubicBezTo>
                        <a:pt x="798" y="0"/>
                        <a:pt x="940" y="66"/>
                        <a:pt x="1024" y="121"/>
                      </a:cubicBezTo>
                      <a:cubicBezTo>
                        <a:pt x="1115" y="181"/>
                        <a:pt x="1158" y="241"/>
                        <a:pt x="1158" y="242"/>
                      </a:cubicBezTo>
                      <a:cubicBezTo>
                        <a:pt x="1156" y="244"/>
                        <a:pt x="1156" y="244"/>
                        <a:pt x="1156" y="244"/>
                      </a:cubicBezTo>
                      <a:cubicBezTo>
                        <a:pt x="1155" y="243"/>
                        <a:pt x="1112" y="183"/>
                        <a:pt x="1022" y="124"/>
                      </a:cubicBezTo>
                      <a:cubicBezTo>
                        <a:pt x="939" y="69"/>
                        <a:pt x="797" y="4"/>
                        <a:pt x="594" y="4"/>
                      </a:cubicBezTo>
                      <a:cubicBezTo>
                        <a:pt x="593" y="4"/>
                        <a:pt x="593" y="4"/>
                        <a:pt x="593" y="4"/>
                      </a:cubicBezTo>
                      <a:cubicBezTo>
                        <a:pt x="388" y="4"/>
                        <a:pt x="242" y="60"/>
                        <a:pt x="155" y="108"/>
                      </a:cubicBezTo>
                      <a:cubicBezTo>
                        <a:pt x="57" y="162"/>
                        <a:pt x="5" y="220"/>
                        <a:pt x="4" y="238"/>
                      </a:cubicBezTo>
                      <a:cubicBezTo>
                        <a:pt x="3" y="240"/>
                        <a:pt x="4" y="241"/>
                        <a:pt x="5" y="241"/>
                      </a:cubicBezTo>
                      <a:lnTo>
                        <a:pt x="5" y="24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7" name="Google Shape;2537;p48"/>
                <p:cNvSpPr/>
                <p:nvPr/>
              </p:nvSpPr>
              <p:spPr>
                <a:xfrm>
                  <a:off x="4197200" y="1166675"/>
                  <a:ext cx="2913063" cy="581025"/>
                </a:xfrm>
                <a:custGeom>
                  <a:rect b="b" l="l" r="r" t="t"/>
                  <a:pathLst>
                    <a:path extrusionOk="0" h="269" w="1351">
                      <a:moveTo>
                        <a:pt x="3" y="269"/>
                      </a:moveTo>
                      <a:cubicBezTo>
                        <a:pt x="1" y="268"/>
                        <a:pt x="0" y="267"/>
                        <a:pt x="0" y="264"/>
                      </a:cubicBezTo>
                      <a:cubicBezTo>
                        <a:pt x="1" y="249"/>
                        <a:pt x="63" y="183"/>
                        <a:pt x="178" y="121"/>
                      </a:cubicBezTo>
                      <a:cubicBezTo>
                        <a:pt x="281" y="66"/>
                        <a:pt x="453" y="0"/>
                        <a:pt x="691" y="0"/>
                      </a:cubicBezTo>
                      <a:cubicBezTo>
                        <a:pt x="691" y="0"/>
                        <a:pt x="691" y="0"/>
                        <a:pt x="691" y="0"/>
                      </a:cubicBezTo>
                      <a:cubicBezTo>
                        <a:pt x="928" y="0"/>
                        <a:pt x="1095" y="72"/>
                        <a:pt x="1193" y="133"/>
                      </a:cubicBezTo>
                      <a:cubicBezTo>
                        <a:pt x="1300" y="199"/>
                        <a:pt x="1351" y="265"/>
                        <a:pt x="1351" y="266"/>
                      </a:cubicBezTo>
                      <a:cubicBezTo>
                        <a:pt x="1349" y="268"/>
                        <a:pt x="1349" y="268"/>
                        <a:pt x="1349" y="268"/>
                      </a:cubicBezTo>
                      <a:cubicBezTo>
                        <a:pt x="1348" y="267"/>
                        <a:pt x="1297" y="201"/>
                        <a:pt x="1191" y="136"/>
                      </a:cubicBezTo>
                      <a:cubicBezTo>
                        <a:pt x="1093" y="75"/>
                        <a:pt x="927" y="3"/>
                        <a:pt x="691" y="3"/>
                      </a:cubicBezTo>
                      <a:cubicBezTo>
                        <a:pt x="691" y="3"/>
                        <a:pt x="691" y="3"/>
                        <a:pt x="691" y="3"/>
                      </a:cubicBezTo>
                      <a:cubicBezTo>
                        <a:pt x="463" y="3"/>
                        <a:pt x="296" y="64"/>
                        <a:pt x="196" y="115"/>
                      </a:cubicBezTo>
                      <a:cubicBezTo>
                        <a:pt x="79" y="175"/>
                        <a:pt x="16" y="240"/>
                        <a:pt x="5" y="260"/>
                      </a:cubicBezTo>
                      <a:cubicBezTo>
                        <a:pt x="3" y="264"/>
                        <a:pt x="3" y="265"/>
                        <a:pt x="3" y="265"/>
                      </a:cubicBezTo>
                      <a:lnTo>
                        <a:pt x="3" y="26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8" name="Google Shape;2538;p48"/>
                <p:cNvSpPr/>
                <p:nvPr/>
              </p:nvSpPr>
              <p:spPr>
                <a:xfrm>
                  <a:off x="4001938" y="1068250"/>
                  <a:ext cx="3332163" cy="631825"/>
                </a:xfrm>
                <a:custGeom>
                  <a:rect b="b" l="l" r="r" t="t"/>
                  <a:pathLst>
                    <a:path extrusionOk="0" h="293" w="1545">
                      <a:moveTo>
                        <a:pt x="2" y="293"/>
                      </a:moveTo>
                      <a:cubicBezTo>
                        <a:pt x="1" y="293"/>
                        <a:pt x="0" y="292"/>
                        <a:pt x="0" y="290"/>
                      </a:cubicBezTo>
                      <a:cubicBezTo>
                        <a:pt x="1" y="278"/>
                        <a:pt x="75" y="204"/>
                        <a:pt x="203" y="137"/>
                      </a:cubicBezTo>
                      <a:cubicBezTo>
                        <a:pt x="321" y="74"/>
                        <a:pt x="520" y="0"/>
                        <a:pt x="790" y="0"/>
                      </a:cubicBezTo>
                      <a:cubicBezTo>
                        <a:pt x="790" y="0"/>
                        <a:pt x="790" y="0"/>
                        <a:pt x="790" y="0"/>
                      </a:cubicBezTo>
                      <a:cubicBezTo>
                        <a:pt x="1059" y="0"/>
                        <a:pt x="1250" y="79"/>
                        <a:pt x="1363" y="145"/>
                      </a:cubicBezTo>
                      <a:cubicBezTo>
                        <a:pt x="1485" y="216"/>
                        <a:pt x="1545" y="289"/>
                        <a:pt x="1545" y="290"/>
                      </a:cubicBezTo>
                      <a:cubicBezTo>
                        <a:pt x="1543" y="292"/>
                        <a:pt x="1543" y="292"/>
                        <a:pt x="1543" y="292"/>
                      </a:cubicBezTo>
                      <a:cubicBezTo>
                        <a:pt x="1542" y="291"/>
                        <a:pt x="1483" y="219"/>
                        <a:pt x="1361" y="148"/>
                      </a:cubicBezTo>
                      <a:cubicBezTo>
                        <a:pt x="1248" y="82"/>
                        <a:pt x="1058" y="3"/>
                        <a:pt x="790" y="3"/>
                      </a:cubicBezTo>
                      <a:cubicBezTo>
                        <a:pt x="790" y="3"/>
                        <a:pt x="790" y="3"/>
                        <a:pt x="790" y="3"/>
                      </a:cubicBezTo>
                      <a:cubicBezTo>
                        <a:pt x="391" y="3"/>
                        <a:pt x="119" y="169"/>
                        <a:pt x="22" y="267"/>
                      </a:cubicBezTo>
                      <a:cubicBezTo>
                        <a:pt x="7" y="283"/>
                        <a:pt x="4" y="289"/>
                        <a:pt x="4" y="290"/>
                      </a:cubicBezTo>
                      <a:cubicBezTo>
                        <a:pt x="4" y="290"/>
                        <a:pt x="3" y="289"/>
                        <a:pt x="3" y="289"/>
                      </a:cubicBezTo>
                      <a:lnTo>
                        <a:pt x="2" y="29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9" name="Google Shape;2539;p48"/>
                <p:cNvSpPr/>
                <p:nvPr/>
              </p:nvSpPr>
              <p:spPr>
                <a:xfrm>
                  <a:off x="3808263" y="966650"/>
                  <a:ext cx="3751262" cy="685800"/>
                </a:xfrm>
                <a:custGeom>
                  <a:rect b="b" l="l" r="r" t="t"/>
                  <a:pathLst>
                    <a:path extrusionOk="0" h="318" w="1739">
                      <a:moveTo>
                        <a:pt x="2" y="318"/>
                      </a:moveTo>
                      <a:cubicBezTo>
                        <a:pt x="0" y="316"/>
                        <a:pt x="0" y="316"/>
                        <a:pt x="0" y="316"/>
                      </a:cubicBezTo>
                      <a:cubicBezTo>
                        <a:pt x="0" y="310"/>
                        <a:pt x="75" y="232"/>
                        <a:pt x="227" y="154"/>
                      </a:cubicBezTo>
                      <a:cubicBezTo>
                        <a:pt x="362" y="84"/>
                        <a:pt x="587" y="0"/>
                        <a:pt x="888" y="0"/>
                      </a:cubicBezTo>
                      <a:cubicBezTo>
                        <a:pt x="888" y="0"/>
                        <a:pt x="888" y="0"/>
                        <a:pt x="889" y="0"/>
                      </a:cubicBezTo>
                      <a:cubicBezTo>
                        <a:pt x="1190" y="0"/>
                        <a:pt x="1405" y="86"/>
                        <a:pt x="1533" y="158"/>
                      </a:cubicBezTo>
                      <a:cubicBezTo>
                        <a:pt x="1671" y="235"/>
                        <a:pt x="1739" y="314"/>
                        <a:pt x="1739" y="315"/>
                      </a:cubicBezTo>
                      <a:cubicBezTo>
                        <a:pt x="1737" y="317"/>
                        <a:pt x="1737" y="317"/>
                        <a:pt x="1737" y="317"/>
                      </a:cubicBezTo>
                      <a:cubicBezTo>
                        <a:pt x="1736" y="316"/>
                        <a:pt x="1669" y="238"/>
                        <a:pt x="1531" y="160"/>
                      </a:cubicBezTo>
                      <a:cubicBezTo>
                        <a:pt x="1404" y="89"/>
                        <a:pt x="1189" y="4"/>
                        <a:pt x="889" y="4"/>
                      </a:cubicBezTo>
                      <a:cubicBezTo>
                        <a:pt x="889" y="4"/>
                        <a:pt x="888" y="4"/>
                        <a:pt x="888" y="4"/>
                      </a:cubicBezTo>
                      <a:cubicBezTo>
                        <a:pt x="589" y="4"/>
                        <a:pt x="366" y="86"/>
                        <a:pt x="232" y="155"/>
                      </a:cubicBezTo>
                      <a:cubicBezTo>
                        <a:pt x="85" y="230"/>
                        <a:pt x="6" y="309"/>
                        <a:pt x="3" y="316"/>
                      </a:cubicBezTo>
                      <a:cubicBezTo>
                        <a:pt x="3" y="316"/>
                        <a:pt x="3" y="316"/>
                        <a:pt x="3" y="315"/>
                      </a:cubicBezTo>
                      <a:cubicBezTo>
                        <a:pt x="2" y="316"/>
                        <a:pt x="2" y="316"/>
                        <a:pt x="2" y="316"/>
                      </a:cubicBezTo>
                      <a:lnTo>
                        <a:pt x="2" y="3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1"/>
          <p:cNvSpPr txBox="1"/>
          <p:nvPr>
            <p:ph type="title"/>
          </p:nvPr>
        </p:nvSpPr>
        <p:spPr>
          <a:xfrm>
            <a:off x="720000" y="153750"/>
            <a:ext cx="4306800" cy="5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158" name="Google Shape;2158;p31"/>
          <p:cNvSpPr txBox="1"/>
          <p:nvPr>
            <p:ph idx="1" type="body"/>
          </p:nvPr>
        </p:nvSpPr>
        <p:spPr>
          <a:xfrm>
            <a:off x="891900" y="2084150"/>
            <a:ext cx="49203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comes from both commercial sources, such as restaurants and supermarkets, and household activities.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With Semakau Landfill being the only landfill in Singapore and at the rate that it is being filled up,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There is a need to </a:t>
            </a:r>
            <a:r>
              <a:rPr b="1" lang="en"/>
              <a:t>manage food waste</a:t>
            </a:r>
            <a:r>
              <a:rPr lang="en"/>
              <a:t> effectively.</a:t>
            </a:r>
            <a:endParaRPr/>
          </a:p>
        </p:txBody>
      </p:sp>
      <p:pic>
        <p:nvPicPr>
          <p:cNvPr id="2159" name="Google Shape;2159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21281" l="16540" r="16466" t="-21453"/>
          <a:stretch/>
        </p:blipFill>
        <p:spPr>
          <a:xfrm flipH="1">
            <a:off x="6034600" y="958550"/>
            <a:ext cx="2354100" cy="3326100"/>
          </a:xfrm>
          <a:prstGeom prst="roundRect">
            <a:avLst>
              <a:gd fmla="val 16667" name="adj"/>
            </a:avLst>
          </a:prstGeom>
        </p:spPr>
      </p:pic>
      <p:sp>
        <p:nvSpPr>
          <p:cNvPr id="2160" name="Google Shape;2160;p31"/>
          <p:cNvSpPr txBox="1"/>
          <p:nvPr>
            <p:ph idx="4294967295" type="title"/>
          </p:nvPr>
        </p:nvSpPr>
        <p:spPr>
          <a:xfrm>
            <a:off x="851600" y="1050875"/>
            <a:ext cx="19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755,000</a:t>
            </a:r>
            <a:endParaRPr/>
          </a:p>
        </p:txBody>
      </p:sp>
      <p:sp>
        <p:nvSpPr>
          <p:cNvPr id="2161" name="Google Shape;2161;p31"/>
          <p:cNvSpPr txBox="1"/>
          <p:nvPr/>
        </p:nvSpPr>
        <p:spPr>
          <a:xfrm>
            <a:off x="2799800" y="1151675"/>
            <a:ext cx="30123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tonnes of food waste is generated in 2023, 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but only 18% of it was recycled.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</a:t>
            </a:r>
            <a:endParaRPr/>
          </a:p>
        </p:txBody>
      </p:sp>
      <p:sp>
        <p:nvSpPr>
          <p:cNvPr id="2167" name="Google Shape;2167;p32"/>
          <p:cNvSpPr txBox="1"/>
          <p:nvPr>
            <p:ph idx="4" type="subTitle"/>
          </p:nvPr>
        </p:nvSpPr>
        <p:spPr>
          <a:xfrm>
            <a:off x="1460700" y="2668825"/>
            <a:ext cx="31113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Our</a:t>
            </a:r>
            <a:r>
              <a:rPr lang="en"/>
              <a:t> idea is to collect food waste from homes and </a:t>
            </a:r>
            <a:r>
              <a:rPr lang="en"/>
              <a:t>restaurants and convert it into fertilizer. </a:t>
            </a:r>
            <a:endParaRPr/>
          </a:p>
        </p:txBody>
      </p:sp>
      <p:grpSp>
        <p:nvGrpSpPr>
          <p:cNvPr id="2168" name="Google Shape;2168;p32"/>
          <p:cNvGrpSpPr/>
          <p:nvPr/>
        </p:nvGrpSpPr>
        <p:grpSpPr>
          <a:xfrm>
            <a:off x="4377647" y="1596980"/>
            <a:ext cx="388714" cy="385418"/>
            <a:chOff x="6389292" y="1996655"/>
            <a:chExt cx="388714" cy="385418"/>
          </a:xfrm>
        </p:grpSpPr>
        <p:sp>
          <p:nvSpPr>
            <p:cNvPr id="2169" name="Google Shape;2169;p32"/>
            <p:cNvSpPr/>
            <p:nvPr/>
          </p:nvSpPr>
          <p:spPr>
            <a:xfrm>
              <a:off x="6389292" y="2048263"/>
              <a:ext cx="388714" cy="333810"/>
            </a:xfrm>
            <a:custGeom>
              <a:rect b="b" l="l" r="r" t="t"/>
              <a:pathLst>
                <a:path extrusionOk="0" h="128" w="149">
                  <a:moveTo>
                    <a:pt x="146" y="45"/>
                  </a:moveTo>
                  <a:cubicBezTo>
                    <a:pt x="145" y="44"/>
                    <a:pt x="143" y="45"/>
                    <a:pt x="142" y="4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4" y="47"/>
                    <a:pt x="113" y="45"/>
                    <a:pt x="111" y="45"/>
                  </a:cubicBezTo>
                  <a:cubicBezTo>
                    <a:pt x="110" y="44"/>
                    <a:pt x="108" y="44"/>
                    <a:pt x="107" y="46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6" y="52"/>
                    <a:pt x="84" y="42"/>
                    <a:pt x="84" y="31"/>
                  </a:cubicBezTo>
                  <a:cubicBezTo>
                    <a:pt x="84" y="27"/>
                    <a:pt x="84" y="27"/>
                    <a:pt x="84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3" y="27"/>
                    <a:pt x="95" y="25"/>
                    <a:pt x="95" y="22"/>
                  </a:cubicBezTo>
                  <a:cubicBezTo>
                    <a:pt x="95" y="20"/>
                    <a:pt x="93" y="18"/>
                    <a:pt x="90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1"/>
                    <a:pt x="62" y="9"/>
                    <a:pt x="64" y="9"/>
                  </a:cubicBezTo>
                  <a:cubicBezTo>
                    <a:pt x="109" y="9"/>
                    <a:pt x="109" y="9"/>
                    <a:pt x="109" y="9"/>
                  </a:cubicBezTo>
                  <a:cubicBezTo>
                    <a:pt x="112" y="9"/>
                    <a:pt x="113" y="7"/>
                    <a:pt x="113" y="4"/>
                  </a:cubicBezTo>
                  <a:cubicBezTo>
                    <a:pt x="113" y="2"/>
                    <a:pt x="112" y="0"/>
                    <a:pt x="10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7" y="0"/>
                    <a:pt x="52" y="6"/>
                    <a:pt x="52" y="13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9" y="18"/>
                    <a:pt x="7" y="20"/>
                    <a:pt x="7" y="22"/>
                  </a:cubicBezTo>
                  <a:cubicBezTo>
                    <a:pt x="7" y="25"/>
                    <a:pt x="9" y="27"/>
                    <a:pt x="11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45"/>
                    <a:pt x="14" y="57"/>
                    <a:pt x="9" y="69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3" y="84"/>
                    <a:pt x="0" y="97"/>
                    <a:pt x="0" y="11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6"/>
                    <a:pt x="2" y="128"/>
                    <a:pt x="5" y="128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47" y="128"/>
                    <a:pt x="149" y="126"/>
                    <a:pt x="149" y="124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9" y="47"/>
                    <a:pt x="148" y="46"/>
                    <a:pt x="146" y="45"/>
                  </a:cubicBezTo>
                  <a:close/>
                  <a:moveTo>
                    <a:pt x="140" y="78"/>
                  </a:moveTo>
                  <a:cubicBezTo>
                    <a:pt x="121" y="78"/>
                    <a:pt x="121" y="78"/>
                    <a:pt x="121" y="78"/>
                  </a:cubicBezTo>
                  <a:cubicBezTo>
                    <a:pt x="140" y="59"/>
                    <a:pt x="140" y="59"/>
                    <a:pt x="140" y="59"/>
                  </a:cubicBezTo>
                  <a:lnTo>
                    <a:pt x="140" y="78"/>
                  </a:lnTo>
                  <a:close/>
                  <a:moveTo>
                    <a:pt x="106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5" y="75"/>
                    <a:pt x="94" y="73"/>
                    <a:pt x="93" y="71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78"/>
                    <a:pt x="106" y="78"/>
                    <a:pt x="106" y="78"/>
                  </a:cubicBezTo>
                  <a:close/>
                  <a:moveTo>
                    <a:pt x="9" y="111"/>
                  </a:moveTo>
                  <a:cubicBezTo>
                    <a:pt x="9" y="98"/>
                    <a:pt x="11" y="86"/>
                    <a:pt x="16" y="74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22" y="59"/>
                    <a:pt x="25" y="46"/>
                    <a:pt x="25" y="3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46"/>
                    <a:pt x="78" y="60"/>
                    <a:pt x="84" y="73"/>
                  </a:cubicBezTo>
                  <a:cubicBezTo>
                    <a:pt x="86" y="77"/>
                    <a:pt x="87" y="80"/>
                    <a:pt x="88" y="83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1" y="93"/>
                    <a:pt x="93" y="103"/>
                    <a:pt x="93" y="113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9" y="120"/>
                    <a:pt x="9" y="120"/>
                    <a:pt x="9" y="120"/>
                  </a:cubicBezTo>
                  <a:lnTo>
                    <a:pt x="9" y="111"/>
                  </a:lnTo>
                  <a:close/>
                  <a:moveTo>
                    <a:pt x="140" y="119"/>
                  </a:moveTo>
                  <a:cubicBezTo>
                    <a:pt x="101" y="119"/>
                    <a:pt x="101" y="119"/>
                    <a:pt x="101" y="119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1" y="104"/>
                    <a:pt x="100" y="95"/>
                    <a:pt x="98" y="86"/>
                  </a:cubicBezTo>
                  <a:cubicBezTo>
                    <a:pt x="140" y="86"/>
                    <a:pt x="140" y="86"/>
                    <a:pt x="140" y="86"/>
                  </a:cubicBezTo>
                  <a:cubicBezTo>
                    <a:pt x="140" y="119"/>
                    <a:pt x="140" y="119"/>
                    <a:pt x="140" y="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6467254" y="1996655"/>
              <a:ext cx="292085" cy="75766"/>
            </a:xfrm>
            <a:custGeom>
              <a:rect b="b" l="l" r="r" t="t"/>
              <a:pathLst>
                <a:path extrusionOk="0" h="29" w="112">
                  <a:moveTo>
                    <a:pt x="4" y="29"/>
                  </a:moveTo>
                  <a:cubicBezTo>
                    <a:pt x="6" y="29"/>
                    <a:pt x="8" y="27"/>
                    <a:pt x="8" y="2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10" y="8"/>
                    <a:pt x="112" y="6"/>
                    <a:pt x="112" y="4"/>
                  </a:cubicBezTo>
                  <a:cubicBezTo>
                    <a:pt x="112" y="2"/>
                    <a:pt x="110" y="0"/>
                    <a:pt x="10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1" y="29"/>
                    <a:pt x="4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6454077" y="2158069"/>
              <a:ext cx="132866" cy="187768"/>
            </a:xfrm>
            <a:custGeom>
              <a:rect b="b" l="l" r="r" t="t"/>
              <a:pathLst>
                <a:path extrusionOk="0" h="72" w="51">
                  <a:moveTo>
                    <a:pt x="29" y="2"/>
                  </a:moveTo>
                  <a:cubicBezTo>
                    <a:pt x="28" y="1"/>
                    <a:pt x="27" y="0"/>
                    <a:pt x="26" y="0"/>
                  </a:cubicBezTo>
                  <a:cubicBezTo>
                    <a:pt x="25" y="0"/>
                    <a:pt x="23" y="1"/>
                    <a:pt x="23" y="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24"/>
                    <a:pt x="0" y="40"/>
                    <a:pt x="10" y="50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70"/>
                    <a:pt x="23" y="72"/>
                    <a:pt x="26" y="72"/>
                  </a:cubicBezTo>
                  <a:cubicBezTo>
                    <a:pt x="28" y="72"/>
                    <a:pt x="30" y="70"/>
                    <a:pt x="30" y="68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51" y="40"/>
                    <a:pt x="51" y="24"/>
                    <a:pt x="42" y="14"/>
                  </a:cubicBezTo>
                  <a:lnTo>
                    <a:pt x="29" y="2"/>
                  </a:lnTo>
                  <a:close/>
                  <a:moveTo>
                    <a:pt x="35" y="44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5"/>
                    <a:pt x="28" y="24"/>
                    <a:pt x="26" y="24"/>
                  </a:cubicBezTo>
                  <a:cubicBezTo>
                    <a:pt x="23" y="24"/>
                    <a:pt x="21" y="25"/>
                    <a:pt x="21" y="28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37"/>
                    <a:pt x="10" y="27"/>
                    <a:pt x="16" y="2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2" y="27"/>
                    <a:pt x="42" y="37"/>
                    <a:pt x="35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6707730" y="2048263"/>
              <a:ext cx="23100" cy="24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3" name="Google Shape;2173;p32"/>
          <p:cNvSpPr txBox="1"/>
          <p:nvPr>
            <p:ph type="title"/>
          </p:nvPr>
        </p:nvSpPr>
        <p:spPr>
          <a:xfrm>
            <a:off x="2342700" y="2096125"/>
            <a:ext cx="445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Waste to Fertilizer  </a:t>
            </a:r>
            <a:endParaRPr sz="2200"/>
          </a:p>
        </p:txBody>
      </p:sp>
      <p:sp>
        <p:nvSpPr>
          <p:cNvPr id="2174" name="Google Shape;2174;p32"/>
          <p:cNvSpPr txBox="1"/>
          <p:nvPr/>
        </p:nvSpPr>
        <p:spPr>
          <a:xfrm>
            <a:off x="4681900" y="2668825"/>
            <a:ext cx="3545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fertilizer will be sold together with gardening supplies such as flower pots and seeds to home gardeners and gardening companies, offering them an affordable and sustainable solution. 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2180" name="Google Shape;2180;p33"/>
          <p:cNvSpPr txBox="1"/>
          <p:nvPr/>
        </p:nvSpPr>
        <p:spPr>
          <a:xfrm>
            <a:off x="4286150" y="1070300"/>
            <a:ext cx="39705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6. </a:t>
            </a:r>
            <a:r>
              <a:rPr b="1" lang="en" sz="1700">
                <a:solidFill>
                  <a:schemeClr val="dk1"/>
                </a:solidFill>
              </a:rPr>
              <a:t>Selling a variety of gardening products, like eco-friendly pots and fertilizers made from food waste to help those who care for their existing plants.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7. Offering guidance and easy-care plant starter kits with fertilizer, supplies, and pots to help new gardeners begin confidently.</a:t>
            </a:r>
            <a:r>
              <a:rPr lang="en" sz="1700">
                <a:solidFill>
                  <a:schemeClr val="dk1"/>
                </a:solidFill>
              </a:rPr>
              <a:t>                      </a:t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81" name="Google Shape;2181;p33"/>
          <p:cNvSpPr txBox="1"/>
          <p:nvPr/>
        </p:nvSpPr>
        <p:spPr>
          <a:xfrm>
            <a:off x="793850" y="1070300"/>
            <a:ext cx="3408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Product Offerings for Sustainable Gardening</a:t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Sources suppliers for food wastes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Providing customer support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Product &amp; Inventory management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Delivery services</a:t>
            </a:r>
            <a:endParaRPr sz="1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34"/>
          <p:cNvSpPr txBox="1"/>
          <p:nvPr>
            <p:ph idx="4" type="subTitle"/>
          </p:nvPr>
        </p:nvSpPr>
        <p:spPr>
          <a:xfrm>
            <a:off x="964525" y="2303350"/>
            <a:ext cx="6733500" cy="32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34"/>
          <p:cNvSpPr txBox="1"/>
          <p:nvPr>
            <p:ph type="title"/>
          </p:nvPr>
        </p:nvSpPr>
        <p:spPr>
          <a:xfrm>
            <a:off x="658425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2188" name="Google Shape;2188;p34"/>
          <p:cNvSpPr txBox="1"/>
          <p:nvPr/>
        </p:nvSpPr>
        <p:spPr>
          <a:xfrm>
            <a:off x="2407025" y="651000"/>
            <a:ext cx="505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Product Offerings for Sustainable Gardening</a:t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89" name="Google Shape;2189;p34"/>
          <p:cNvSpPr txBox="1"/>
          <p:nvPr/>
        </p:nvSpPr>
        <p:spPr>
          <a:xfrm>
            <a:off x="1251625" y="1362325"/>
            <a:ext cx="6663600" cy="3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8F44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668F44"/>
                </a:solidFill>
              </a:rPr>
              <a:t>Selling a variety of gardening products, like eco-friendly pots and fertilizers made from food waste to help those who care for their existing plants.</a:t>
            </a:r>
            <a:endParaRPr b="1" sz="1250">
              <a:solidFill>
                <a:srgbClr val="668F44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-</a:t>
            </a:r>
            <a:r>
              <a:rPr lang="en" sz="1200"/>
              <a:t> </a:t>
            </a:r>
            <a:r>
              <a:rPr b="1" lang="en" sz="1200"/>
              <a:t>Sustainable or Organic Farmers</a:t>
            </a:r>
            <a:r>
              <a:rPr lang="en" sz="1200"/>
              <a:t>: who are more likely to use eco-friendly and chemical-free gardening products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- </a:t>
            </a:r>
            <a:r>
              <a:rPr b="1" lang="en" sz="1250"/>
              <a:t>urban gardeners</a:t>
            </a:r>
            <a:r>
              <a:rPr lang="en" sz="1250"/>
              <a:t>:</a:t>
            </a:r>
            <a:r>
              <a:rPr lang="en" sz="1200"/>
              <a:t>Those living in apartments in big cities who enjoy gardening will require easy-to-use, sustainable fertilizers and eco-friendly products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8F44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8F44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668F44"/>
                </a:solidFill>
              </a:rPr>
              <a:t>Offering a selection of plants that we cultivate using our own fertilizer, other supplies and pots to provide new gardeners</a:t>
            </a:r>
            <a:endParaRPr b="1" sz="1250">
              <a:solidFill>
                <a:srgbClr val="668F44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- </a:t>
            </a:r>
            <a:r>
              <a:rPr b="1" lang="en" sz="1200"/>
              <a:t>Families with children</a:t>
            </a:r>
            <a:r>
              <a:rPr lang="en" sz="1200"/>
              <a:t> : parents who are looking for new plants that are grown by natural fertilizers for their children to introduce a enjoyable gardening experience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                              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5"/>
          <p:cNvSpPr txBox="1"/>
          <p:nvPr>
            <p:ph type="title"/>
          </p:nvPr>
        </p:nvSpPr>
        <p:spPr>
          <a:xfrm>
            <a:off x="516850" y="70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2195" name="Google Shape;2195;p35"/>
          <p:cNvSpPr txBox="1"/>
          <p:nvPr/>
        </p:nvSpPr>
        <p:spPr>
          <a:xfrm>
            <a:off x="2588350" y="806300"/>
            <a:ext cx="4075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Sources suppliers for food wastes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196" name="Google Shape;2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25" y="1496675"/>
            <a:ext cx="630350" cy="6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7" name="Google Shape;2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600" y="15831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8" name="Google Shape;21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475" y="1756875"/>
            <a:ext cx="427800" cy="4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9" name="Google Shape;21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3700" y="1756875"/>
            <a:ext cx="364451" cy="36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00" name="Google Shape;2200;p35"/>
          <p:cNvSpPr txBox="1"/>
          <p:nvPr/>
        </p:nvSpPr>
        <p:spPr>
          <a:xfrm>
            <a:off x="516850" y="2228450"/>
            <a:ext cx="274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partner with 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hotels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F&amp;B departments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collect food waste generated from events, buffets, and catering services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Reuse them for sustainable composting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01" name="Google Shape;220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9300" y="1330125"/>
            <a:ext cx="963450" cy="9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2" name="Google Shape;2202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3800" y="1638850"/>
            <a:ext cx="461288" cy="461288"/>
          </a:xfrm>
          <a:prstGeom prst="rect">
            <a:avLst/>
          </a:prstGeom>
          <a:noFill/>
          <a:ln>
            <a:noFill/>
          </a:ln>
        </p:spPr>
      </p:pic>
      <p:sp>
        <p:nvSpPr>
          <p:cNvPr id="2203" name="Google Shape;2203;p35"/>
          <p:cNvSpPr txBox="1"/>
          <p:nvPr/>
        </p:nvSpPr>
        <p:spPr>
          <a:xfrm>
            <a:off x="3370550" y="2228450"/>
            <a:ext cx="274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Collaborate with 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hawker centers and restaurants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collect significant amounts of unsold and leftover food daily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utilizing the high consumer traffic in there for food composting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04" name="Google Shape;2204;p35"/>
          <p:cNvSpPr txBox="1"/>
          <p:nvPr/>
        </p:nvSpPr>
        <p:spPr>
          <a:xfrm>
            <a:off x="6311225" y="2346125"/>
            <a:ext cx="285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Work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with </a:t>
            </a: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grocery stores and supermarkets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get damaged or expired packaged food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Food wastes turns into the sources for our sustainable products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36"/>
          <p:cNvSpPr txBox="1"/>
          <p:nvPr>
            <p:ph type="title"/>
          </p:nvPr>
        </p:nvSpPr>
        <p:spPr>
          <a:xfrm>
            <a:off x="720000" y="49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2210" name="Google Shape;2210;p36"/>
          <p:cNvSpPr txBox="1"/>
          <p:nvPr>
            <p:ph idx="2" type="title"/>
          </p:nvPr>
        </p:nvSpPr>
        <p:spPr>
          <a:xfrm>
            <a:off x="782300" y="1219100"/>
            <a:ext cx="3487200" cy="4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education and guidance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6"/>
          <p:cNvSpPr txBox="1"/>
          <p:nvPr>
            <p:ph idx="4" type="title"/>
          </p:nvPr>
        </p:nvSpPr>
        <p:spPr>
          <a:xfrm>
            <a:off x="5028000" y="1284738"/>
            <a:ext cx="360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assistance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6"/>
          <p:cNvSpPr txBox="1"/>
          <p:nvPr>
            <p:ph idx="6" type="title"/>
          </p:nvPr>
        </p:nvSpPr>
        <p:spPr>
          <a:xfrm>
            <a:off x="1499200" y="2968150"/>
            <a:ext cx="300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engagement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6"/>
          <p:cNvSpPr txBox="1"/>
          <p:nvPr>
            <p:ph idx="1" type="subTitle"/>
          </p:nvPr>
        </p:nvSpPr>
        <p:spPr>
          <a:xfrm>
            <a:off x="150950" y="1696100"/>
            <a:ext cx="47499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</a:pPr>
            <a:r>
              <a:rPr lang="en" sz="1200"/>
              <a:t>instructions </a:t>
            </a:r>
            <a:r>
              <a:rPr lang="en" sz="1200">
                <a:latin typeface="Sora"/>
                <a:ea typeface="Sora"/>
                <a:cs typeface="Sora"/>
                <a:sym typeface="Sora"/>
              </a:rPr>
              <a:t>on using fertilizers and gardening products effectively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ra"/>
              <a:buChar char="●"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Guide on sustainable gardening by</a:t>
            </a:r>
            <a:r>
              <a:rPr lang="en" sz="1200"/>
              <a:t> sharing care tips</a:t>
            </a:r>
            <a:r>
              <a:rPr lang="en" sz="1200">
                <a:latin typeface="Sora"/>
                <a:ea typeface="Sora"/>
                <a:cs typeface="Sora"/>
                <a:sym typeface="Sora"/>
              </a:rPr>
              <a:t>, including watering and sunlight requirements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4" name="Google Shape;2214;p36"/>
          <p:cNvSpPr txBox="1"/>
          <p:nvPr>
            <p:ph idx="8" type="subTitle"/>
          </p:nvPr>
        </p:nvSpPr>
        <p:spPr>
          <a:xfrm>
            <a:off x="5244875" y="1987250"/>
            <a:ext cx="36036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ra"/>
              <a:buChar char="●"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Offer </a:t>
            </a:r>
            <a:r>
              <a:rPr lang="en" sz="1200"/>
              <a:t>consultations via email or phone </a:t>
            </a:r>
            <a:r>
              <a:rPr lang="en" sz="1200">
                <a:latin typeface="Sora"/>
                <a:ea typeface="Sora"/>
                <a:cs typeface="Sora"/>
                <a:sym typeface="Sora"/>
              </a:rPr>
              <a:t>to assist with product inquiries, plant care, and gardening techniques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5" name="Google Shape;2215;p36"/>
          <p:cNvSpPr txBox="1"/>
          <p:nvPr>
            <p:ph idx="9" type="subTitle"/>
          </p:nvPr>
        </p:nvSpPr>
        <p:spPr>
          <a:xfrm>
            <a:off x="1499200" y="3586350"/>
            <a:ext cx="34872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ra"/>
              <a:buChar char="●"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real-time support through a comprehensive </a:t>
            </a:r>
            <a:r>
              <a:rPr lang="en" sz="1100"/>
              <a:t>FAQ section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Food waste Friday and waste collection program</a:t>
            </a:r>
            <a:endParaRPr sz="1100"/>
          </a:p>
        </p:txBody>
      </p:sp>
      <p:sp>
        <p:nvSpPr>
          <p:cNvPr id="2216" name="Google Shape;2216;p36"/>
          <p:cNvSpPr txBox="1"/>
          <p:nvPr/>
        </p:nvSpPr>
        <p:spPr>
          <a:xfrm>
            <a:off x="2810275" y="682075"/>
            <a:ext cx="340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Providing Customer Support</a:t>
            </a:r>
            <a:endParaRPr b="1" sz="1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17" name="Google Shape;2217;p36"/>
          <p:cNvSpPr txBox="1"/>
          <p:nvPr>
            <p:ph idx="6" type="title"/>
          </p:nvPr>
        </p:nvSpPr>
        <p:spPr>
          <a:xfrm>
            <a:off x="5418900" y="2968150"/>
            <a:ext cx="300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Feedback &amp; Improvement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6"/>
          <p:cNvSpPr txBox="1"/>
          <p:nvPr/>
        </p:nvSpPr>
        <p:spPr>
          <a:xfrm>
            <a:off x="5253300" y="3576450"/>
            <a:ext cx="333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bert Sans"/>
              <a:buChar char="●"/>
            </a:pPr>
            <a: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Collect customer </a:t>
            </a:r>
            <a:r>
              <a:rPr b="1"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feedback through reviews and surveys</a:t>
            </a:r>
            <a: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to enhance product quality and customer satisfaction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19" name="Google Shape;2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975" y="381800"/>
            <a:ext cx="837300" cy="8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37"/>
          <p:cNvSpPr txBox="1"/>
          <p:nvPr>
            <p:ph idx="4" type="subTitle"/>
          </p:nvPr>
        </p:nvSpPr>
        <p:spPr>
          <a:xfrm>
            <a:off x="2781300" y="766450"/>
            <a:ext cx="358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Inventory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5" name="Google Shape;2225;p37"/>
          <p:cNvSpPr txBox="1"/>
          <p:nvPr>
            <p:ph type="title"/>
          </p:nvPr>
        </p:nvSpPr>
        <p:spPr>
          <a:xfrm>
            <a:off x="720000" y="9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</a:t>
            </a:r>
            <a:endParaRPr/>
          </a:p>
        </p:txBody>
      </p:sp>
      <p:sp>
        <p:nvSpPr>
          <p:cNvPr id="2226" name="Google Shape;2226;p37"/>
          <p:cNvSpPr txBox="1"/>
          <p:nvPr/>
        </p:nvSpPr>
        <p:spPr>
          <a:xfrm>
            <a:off x="1821450" y="1437875"/>
            <a:ext cx="5501100" cy="30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ra"/>
              <a:buAutoNum type="arabicPeriod"/>
            </a:pPr>
            <a:r>
              <a:rPr b="1"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Track Compost Production</a:t>
            </a:r>
            <a:r>
              <a:rPr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endParaRPr sz="1300">
              <a:solidFill>
                <a:schemeClr val="lt2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Monitor food waste inputs, compost production rates, and storage capacity to align with demand.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Sora"/>
              <a:ea typeface="Sora"/>
              <a:cs typeface="Sora"/>
              <a:sym typeface="S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ra"/>
              <a:buAutoNum type="arabicPeriod"/>
            </a:pPr>
            <a:r>
              <a:rPr b="1"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Raw Material Oversight</a:t>
            </a:r>
            <a:r>
              <a:rPr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endParaRPr sz="1300">
              <a:solidFill>
                <a:schemeClr val="lt2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Ensure an efficient collection of raw food waste to maintain a steady production flow.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Sora"/>
              <a:ea typeface="Sora"/>
              <a:cs typeface="Sora"/>
              <a:sym typeface="Sor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Sora"/>
              <a:buAutoNum type="arabicPeriod"/>
            </a:pPr>
            <a:r>
              <a:rPr b="1"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Optimize Stock Levels</a:t>
            </a:r>
            <a:r>
              <a:rPr lang="en" sz="1300">
                <a:solidFill>
                  <a:schemeClr val="lt2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endParaRPr sz="1300">
              <a:solidFill>
                <a:schemeClr val="lt2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Balance stock to meet customer needs while minimizing overproduction and waste.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227" name="Google Shape;2227;p37"/>
          <p:cNvGrpSpPr/>
          <p:nvPr/>
        </p:nvGrpSpPr>
        <p:grpSpPr>
          <a:xfrm>
            <a:off x="2679264" y="921662"/>
            <a:ext cx="387616" cy="355771"/>
            <a:chOff x="5576726" y="1426762"/>
            <a:chExt cx="387616" cy="355771"/>
          </a:xfrm>
        </p:grpSpPr>
        <p:sp>
          <p:nvSpPr>
            <p:cNvPr id="2228" name="Google Shape;2228;p37"/>
            <p:cNvSpPr/>
            <p:nvPr/>
          </p:nvSpPr>
          <p:spPr>
            <a:xfrm>
              <a:off x="5576726" y="1426762"/>
              <a:ext cx="387616" cy="355771"/>
            </a:xfrm>
            <a:custGeom>
              <a:rect b="b" l="l" r="r" t="t"/>
              <a:pathLst>
                <a:path extrusionOk="0" h="136" w="149">
                  <a:moveTo>
                    <a:pt x="144" y="127"/>
                  </a:moveTo>
                  <a:cubicBezTo>
                    <a:pt x="132" y="127"/>
                    <a:pt x="132" y="127"/>
                    <a:pt x="132" y="127"/>
                  </a:cubicBezTo>
                  <a:cubicBezTo>
                    <a:pt x="132" y="61"/>
                    <a:pt x="132" y="61"/>
                    <a:pt x="132" y="61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145" y="61"/>
                    <a:pt x="146" y="60"/>
                    <a:pt x="147" y="60"/>
                  </a:cubicBezTo>
                  <a:cubicBezTo>
                    <a:pt x="149" y="59"/>
                    <a:pt x="149" y="57"/>
                    <a:pt x="149" y="55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2" y="1"/>
                    <a:pt x="131" y="0"/>
                    <a:pt x="12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7" y="1"/>
                    <a:pt x="16" y="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7"/>
                    <a:pt x="1" y="59"/>
                    <a:pt x="3" y="60"/>
                  </a:cubicBezTo>
                  <a:cubicBezTo>
                    <a:pt x="3" y="60"/>
                    <a:pt x="4" y="61"/>
                    <a:pt x="5" y="61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2" y="127"/>
                    <a:pt x="1" y="129"/>
                    <a:pt x="0" y="131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4" y="136"/>
                    <a:pt x="144" y="136"/>
                    <a:pt x="144" y="136"/>
                  </a:cubicBezTo>
                  <a:cubicBezTo>
                    <a:pt x="147" y="136"/>
                    <a:pt x="149" y="134"/>
                    <a:pt x="149" y="132"/>
                  </a:cubicBezTo>
                  <a:cubicBezTo>
                    <a:pt x="149" y="129"/>
                    <a:pt x="147" y="127"/>
                    <a:pt x="144" y="127"/>
                  </a:cubicBezTo>
                  <a:close/>
                  <a:moveTo>
                    <a:pt x="115" y="52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9" y="52"/>
                    <a:pt x="139" y="52"/>
                    <a:pt x="139" y="52"/>
                  </a:cubicBezTo>
                  <a:lnTo>
                    <a:pt x="115" y="52"/>
                  </a:lnTo>
                  <a:close/>
                  <a:moveTo>
                    <a:pt x="43" y="5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52"/>
                    <a:pt x="70" y="52"/>
                    <a:pt x="70" y="52"/>
                  </a:cubicBezTo>
                  <a:lnTo>
                    <a:pt x="43" y="52"/>
                  </a:lnTo>
                  <a:close/>
                  <a:moveTo>
                    <a:pt x="70" y="9"/>
                  </a:moveTo>
                  <a:cubicBezTo>
                    <a:pt x="70" y="27"/>
                    <a:pt x="70" y="27"/>
                    <a:pt x="70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2" y="9"/>
                    <a:pt x="52" y="9"/>
                    <a:pt x="52" y="9"/>
                  </a:cubicBezTo>
                  <a:lnTo>
                    <a:pt x="70" y="9"/>
                  </a:lnTo>
                  <a:close/>
                  <a:moveTo>
                    <a:pt x="98" y="9"/>
                  </a:moveTo>
                  <a:cubicBezTo>
                    <a:pt x="101" y="27"/>
                    <a:pt x="101" y="27"/>
                    <a:pt x="101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9"/>
                    <a:pt x="79" y="9"/>
                    <a:pt x="79" y="9"/>
                  </a:cubicBezTo>
                  <a:lnTo>
                    <a:pt x="98" y="9"/>
                  </a:lnTo>
                  <a:close/>
                  <a:moveTo>
                    <a:pt x="79" y="36"/>
                  </a:moveTo>
                  <a:cubicBezTo>
                    <a:pt x="103" y="36"/>
                    <a:pt x="103" y="36"/>
                    <a:pt x="103" y="36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79" y="52"/>
                    <a:pt x="79" y="52"/>
                    <a:pt x="79" y="52"/>
                  </a:cubicBezTo>
                  <a:lnTo>
                    <a:pt x="79" y="36"/>
                  </a:lnTo>
                  <a:close/>
                  <a:moveTo>
                    <a:pt x="131" y="27"/>
                  </a:moveTo>
                  <a:cubicBezTo>
                    <a:pt x="110" y="27"/>
                    <a:pt x="110" y="27"/>
                    <a:pt x="110" y="27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26" y="9"/>
                    <a:pt x="126" y="9"/>
                    <a:pt x="126" y="9"/>
                  </a:cubicBezTo>
                  <a:lnTo>
                    <a:pt x="131" y="27"/>
                  </a:lnTo>
                  <a:close/>
                  <a:moveTo>
                    <a:pt x="24" y="9"/>
                  </a:moveTo>
                  <a:cubicBezTo>
                    <a:pt x="43" y="9"/>
                    <a:pt x="43" y="9"/>
                    <a:pt x="43" y="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24" y="9"/>
                  </a:lnTo>
                  <a:close/>
                  <a:moveTo>
                    <a:pt x="15" y="36"/>
                  </a:moveTo>
                  <a:cubicBezTo>
                    <a:pt x="37" y="36"/>
                    <a:pt x="37" y="36"/>
                    <a:pt x="37" y="36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11" y="52"/>
                    <a:pt x="11" y="52"/>
                    <a:pt x="11" y="52"/>
                  </a:cubicBezTo>
                  <a:lnTo>
                    <a:pt x="15" y="36"/>
                  </a:lnTo>
                  <a:close/>
                  <a:moveTo>
                    <a:pt x="61" y="127"/>
                  </a:moveTo>
                  <a:cubicBezTo>
                    <a:pt x="61" y="101"/>
                    <a:pt x="61" y="101"/>
                    <a:pt x="61" y="101"/>
                  </a:cubicBezTo>
                  <a:cubicBezTo>
                    <a:pt x="61" y="93"/>
                    <a:pt x="67" y="87"/>
                    <a:pt x="75" y="88"/>
                  </a:cubicBezTo>
                  <a:cubicBezTo>
                    <a:pt x="81" y="88"/>
                    <a:pt x="87" y="94"/>
                    <a:pt x="87" y="101"/>
                  </a:cubicBezTo>
                  <a:cubicBezTo>
                    <a:pt x="87" y="127"/>
                    <a:pt x="87" y="127"/>
                    <a:pt x="87" y="127"/>
                  </a:cubicBezTo>
                  <a:lnTo>
                    <a:pt x="61" y="127"/>
                  </a:lnTo>
                  <a:close/>
                  <a:moveTo>
                    <a:pt x="95" y="127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5" y="89"/>
                    <a:pt x="85" y="79"/>
                    <a:pt x="73" y="79"/>
                  </a:cubicBezTo>
                  <a:cubicBezTo>
                    <a:pt x="62" y="79"/>
                    <a:pt x="52" y="89"/>
                    <a:pt x="52" y="100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127"/>
                    <a:pt x="123" y="127"/>
                    <a:pt x="123" y="127"/>
                  </a:cubicBezTo>
                  <a:cubicBezTo>
                    <a:pt x="95" y="127"/>
                    <a:pt x="95" y="127"/>
                    <a:pt x="95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5670061" y="1610138"/>
              <a:ext cx="24000" cy="21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5844653" y="1610138"/>
              <a:ext cx="21000" cy="21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stainability and Environment Newsletter by Slidesgo">
  <a:themeElements>
    <a:clrScheme name="Simple Light">
      <a:dk1>
        <a:srgbClr val="092A04"/>
      </a:dk1>
      <a:lt1>
        <a:srgbClr val="587F37"/>
      </a:lt1>
      <a:dk2>
        <a:srgbClr val="F0F1EB"/>
      </a:dk2>
      <a:lt2>
        <a:srgbClr val="8CA861"/>
      </a:lt2>
      <a:accent1>
        <a:srgbClr val="BED597"/>
      </a:accent1>
      <a:accent2>
        <a:srgbClr val="FDF8E8"/>
      </a:accent2>
      <a:accent3>
        <a:srgbClr val="FFB304"/>
      </a:accent3>
      <a:accent4>
        <a:srgbClr val="FF8302"/>
      </a:accent4>
      <a:accent5>
        <a:srgbClr val="351B06"/>
      </a:accent5>
      <a:accent6>
        <a:srgbClr val="FFFFFF"/>
      </a:accent6>
      <a:hlink>
        <a:srgbClr val="092A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