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Nikki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 Story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logs onto Yelp to find a place to go eat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They’re in a new area and don’t know where to eat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They’re looking for a new restaurant to visit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They’re organizing a group and need to find a restaurant that accommodates a diverse range of diets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types in location, type of restaurant they want, and then hunt through reviews to find recommendations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Time consuming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Relies on finding the ‘right’ set of keywords to search for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Eg: Searching for a place to get a frozen dessert -- Ice Cream won’t return Frozen Yogurt shops and vice versa though the restaurant type would satisfy the search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Project: Create a ‘Netflix’ like restaurant recommendation for users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Identify new restaurants for the 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Simplifies the search process by putting the recommendations up first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Will highlight relevant restaurants quickly without hunting for the ‘right’ keywords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Makes Yelp a valued tool in exploring a location versus a full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Process: Criterion of recommendations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Their current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Their home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Their prior ratings of similar restaurants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Ratings from similar 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similar user is someone who has given similar reviews for the same restaurant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220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99" y="1241525"/>
            <a:ext cx="1755900" cy="1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4294967295" type="subTitle"/>
          </p:nvPr>
        </p:nvSpPr>
        <p:spPr>
          <a:xfrm>
            <a:off x="2515150" y="3897425"/>
            <a:ext cx="3996900" cy="8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Nikki Lee | Scott Marler | Lisa Minas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32425" y="3181025"/>
            <a:ext cx="6564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Automatic, Customized Restaurant Recommendation</a:t>
            </a:r>
          </a:p>
        </p:txBody>
      </p:sp>
      <p:sp>
        <p:nvSpPr>
          <p:cNvPr id="114" name="Shape 114"/>
          <p:cNvSpPr/>
          <p:nvPr/>
        </p:nvSpPr>
        <p:spPr>
          <a:xfrm>
            <a:off x="1319300" y="1425885"/>
            <a:ext cx="5192671" cy="1387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762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Helvetica Neue"/>
              </a:rPr>
              <a:t>yelpflix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376900" y="1668000"/>
            <a:ext cx="36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129650" y="4875350"/>
            <a:ext cx="1014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E6B8AF"/>
                </a:solidFill>
              </a:rPr>
              <a:t>1 Yelp.com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Goal</a:t>
            </a:r>
          </a:p>
        </p:txBody>
      </p:sp>
      <p:pic>
        <p:nvPicPr>
          <p:cNvPr descr="1200px-Netflix_logo.svg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4" y="1245911"/>
            <a:ext cx="2509674" cy="1164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lp_Logo_05.png" id="123" name="Shape 123"/>
          <p:cNvPicPr preferRelativeResize="0"/>
          <p:nvPr/>
        </p:nvPicPr>
        <p:blipFill rotWithShape="1">
          <a:blip r:embed="rId4">
            <a:alphaModFix/>
          </a:blip>
          <a:srcRect b="9035" l="3050" r="3648" t="14970"/>
          <a:stretch/>
        </p:blipFill>
        <p:spPr>
          <a:xfrm>
            <a:off x="689782" y="2571703"/>
            <a:ext cx="2509666" cy="1368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2" idx="3"/>
            <a:endCxn id="125" idx="1"/>
          </p:cNvCxnSpPr>
          <p:nvPr/>
        </p:nvCxnSpPr>
        <p:spPr>
          <a:xfrm>
            <a:off x="3199448" y="1828374"/>
            <a:ext cx="12252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23" idx="3"/>
            <a:endCxn id="125" idx="1"/>
          </p:cNvCxnSpPr>
          <p:nvPr/>
        </p:nvCxnSpPr>
        <p:spPr>
          <a:xfrm flipH="1" rot="10800000">
            <a:off x="3199448" y="2405964"/>
            <a:ext cx="1225200" cy="8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b="9346" l="0" r="0" t="7055"/>
          <a:stretch/>
        </p:blipFill>
        <p:spPr>
          <a:xfrm>
            <a:off x="4424650" y="871175"/>
            <a:ext cx="4197199" cy="306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7" name="Shape 127"/>
          <p:cNvSpPr/>
          <p:nvPr/>
        </p:nvSpPr>
        <p:spPr>
          <a:xfrm>
            <a:off x="4424625" y="4170100"/>
            <a:ext cx="4197300" cy="710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Provide automatic, Netflix-style recommendations on the home page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689775" y="4170100"/>
            <a:ext cx="4125300" cy="7101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How do we make it easier for users to find a place to eat?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093200" y="1255400"/>
            <a:ext cx="4801500" cy="929100"/>
          </a:xfrm>
          <a:prstGeom prst="chevron">
            <a:avLst>
              <a:gd fmla="val 50000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9CB9C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Milestones Achieved</a:t>
            </a:r>
          </a:p>
        </p:txBody>
      </p:sp>
      <p:sp>
        <p:nvSpPr>
          <p:cNvPr id="135" name="Shape 135"/>
          <p:cNvSpPr/>
          <p:nvPr/>
        </p:nvSpPr>
        <p:spPr>
          <a:xfrm>
            <a:off x="298575" y="1255400"/>
            <a:ext cx="2243700" cy="929100"/>
          </a:xfrm>
          <a:prstGeom prst="chevron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2088950" y="1255400"/>
            <a:ext cx="2461800" cy="929100"/>
          </a:xfrm>
          <a:prstGeom prst="chevron">
            <a:avLst>
              <a:gd fmla="val 50000" name="adj"/>
            </a:avLst>
          </a:prstGeom>
          <a:solidFill>
            <a:srgbClr val="F5C52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Data Organization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98575" y="2184600"/>
            <a:ext cx="18795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Initialize git repo clones onto our instances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spcBef>
                <a:spcPts val="0"/>
              </a:spcBef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initial dataset available on Yelp onto HDFS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178075" y="2184600"/>
            <a:ext cx="21693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tables according ER diagram to store business and user data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457200" rtl="0">
              <a:spcBef>
                <a:spcPts val="0"/>
              </a:spcBef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Schema-on-read databases from json files provided by yelp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4600"/>
            <a:ext cx="355799" cy="3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6542" t="0"/>
          <a:stretch/>
        </p:blipFill>
        <p:spPr>
          <a:xfrm>
            <a:off x="4510249" y="2439037"/>
            <a:ext cx="4381374" cy="13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2490">
            <a:off x="7351872" y="188555"/>
            <a:ext cx="715457" cy="84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067018">
            <a:off x="5443244" y="4201969"/>
            <a:ext cx="1403986" cy="871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>
            <a:stCxn id="141" idx="2"/>
          </p:cNvCxnSpPr>
          <p:nvPr/>
        </p:nvCxnSpPr>
        <p:spPr>
          <a:xfrm flipH="1">
            <a:off x="7152480" y="1022475"/>
            <a:ext cx="641400" cy="19098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42" idx="2"/>
          </p:cNvCxnSpPr>
          <p:nvPr/>
        </p:nvCxnSpPr>
        <p:spPr>
          <a:xfrm flipH="1" rot="10800000">
            <a:off x="6237491" y="3856041"/>
            <a:ext cx="932100" cy="3558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4000"/>
            <a:ext cx="355799" cy="3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75" y="2226675"/>
            <a:ext cx="355799" cy="3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75" y="3429950"/>
            <a:ext cx="355799" cy="3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093200" y="1255400"/>
            <a:ext cx="4801500" cy="9291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291775" y="2184600"/>
            <a:ext cx="48015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	Simulate user locations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	Determine user preferences</a:t>
            </a:r>
          </a:p>
          <a:p>
            <a:pPr indent="-342900" lvl="0" marL="9144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Based on number of tips</a:t>
            </a:r>
          </a:p>
          <a:p>
            <a:pPr indent="-342900" lvl="0" marL="9144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Highest rated type of restaurant</a:t>
            </a:r>
          </a:p>
          <a:p>
            <a:pPr indent="-342900" lvl="0" marL="9144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Most reviewed type of restaurant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	Find similar users for recommendations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	Create final output with recommendations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12" y="2609275"/>
            <a:ext cx="204275" cy="2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323" y="2287474"/>
            <a:ext cx="273253" cy="2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700" y="2287475"/>
            <a:ext cx="2461800" cy="2392703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12" y="3695800"/>
            <a:ext cx="204275" cy="2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12" y="3990350"/>
            <a:ext cx="204275" cy="2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98575" y="1255400"/>
            <a:ext cx="2243700" cy="929100"/>
          </a:xfrm>
          <a:prstGeom prst="chevron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</a:p>
        </p:txBody>
      </p:sp>
      <p:sp>
        <p:nvSpPr>
          <p:cNvPr id="161" name="Shape 161"/>
          <p:cNvSpPr/>
          <p:nvPr/>
        </p:nvSpPr>
        <p:spPr>
          <a:xfrm>
            <a:off x="2088950" y="1255400"/>
            <a:ext cx="2461800" cy="929100"/>
          </a:xfrm>
          <a:prstGeom prst="chevron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Data Organization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