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BEC7-8ED9-2747-149B-B1D143C8F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3C3F5-6FE5-D237-5D76-560268F5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85A8B-31C8-5333-9DD2-ECD1C9F0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36B-FF3C-4B7F-950C-11E94AED4606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CABE-E80A-ED09-76D3-1A77BA39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CEB5B-744F-BEF7-45B2-5FE0512B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D84-F336-484C-97AF-271BFAEE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FF4F-C43C-5D58-1B1A-D34D9BF8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99E19-32C1-278C-5751-865EF2C0B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FA2A-C520-8614-8E12-54D61AA0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36B-FF3C-4B7F-950C-11E94AED4606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2DC1-91D9-0963-A6C9-F8BC7F32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0431-1C57-422D-F9FB-E270DB74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D84-F336-484C-97AF-271BFAEE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07D23-8118-7F8C-5505-D063F7A77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F46FC-4A57-1218-71DE-2DC27EA0A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711C-0012-3B4A-87EF-119F3166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36B-FF3C-4B7F-950C-11E94AED4606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F1B24-F4B5-C306-53E1-C3FF4BEC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5D444-3513-6770-A83A-AC25AECF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D84-F336-484C-97AF-271BFAEE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1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F1AE-13A2-BAEC-4291-03A9C731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3CD4-1EB1-4AA2-22E7-17C70CF5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CE362-408E-1AEE-3EAB-BE96C08C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36B-FF3C-4B7F-950C-11E94AED4606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05549-9BC2-72F5-2E10-A4217216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AD94-743C-53D3-D6A8-ABE05F2E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D84-F336-484C-97AF-271BFAEE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2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8BF9-38EB-49E1-57F0-6659646B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315AD-567E-875B-B571-F69CD51CB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54DC9-3167-79A5-5C0A-6C22DA48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36B-FF3C-4B7F-950C-11E94AED4606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B0EB-BFA3-6561-1085-54A79BB0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42E4-4814-3B5D-E036-40C81F98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D84-F336-484C-97AF-271BFAEE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3764-6B2B-D223-9269-7FC87569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4B04-6EE5-960A-68D8-61A4B02E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24B99-E42D-77EF-7432-1BB929E1F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DE149-A835-E64F-B596-2FE9B86B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36B-FF3C-4B7F-950C-11E94AED4606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61606-83A4-FFCB-98E8-7F205599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C0EA7-16D6-02B6-AA37-F67D0D4C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D84-F336-484C-97AF-271BFAEE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073B-0AFE-E8D6-40DA-6773205F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BA8DE-7613-AA7E-4AB7-41647E62D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1B183-B61A-0B2F-1C2D-24AEA506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C5372-E200-FB5B-A626-E42240FF5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13EE4-437D-8A8F-87B8-9A65B557E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7949A-1669-7F20-395E-A7171218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36B-FF3C-4B7F-950C-11E94AED4606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69F1B-718D-0C98-4B6C-31F612F8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DDC3B-4DE0-A11A-2958-F8ACA388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D84-F336-484C-97AF-271BFAEE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78A6-01D5-BF85-E84F-A2BC583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139E5-5675-BC44-7664-BB93164E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36B-FF3C-4B7F-950C-11E94AED4606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82AC6-A6F3-C9BB-A9FD-2FA248E8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52476-2926-B70B-83C4-3A1881EE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D84-F336-484C-97AF-271BFAEE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4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A62BB-9B3C-E0F8-D02B-D5E6E3D8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36B-FF3C-4B7F-950C-11E94AED4606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93D73-5589-619E-21EE-C15364DB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7C34B-55A9-943A-D2BA-EF7F53A2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D84-F336-484C-97AF-271BFAEE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AA2F-5B41-FAF2-5BEC-F0565178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8596-DB9F-2EE7-8B56-5FFC147E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FA538-A8FE-DF48-8513-8F56DD5E9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20EF4-9835-D5CD-47D3-9D56A11D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36B-FF3C-4B7F-950C-11E94AED4606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3F516-7004-2B50-4FFA-3F8C2F37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525B-42D1-7CA7-EF22-17F8D646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D84-F336-484C-97AF-271BFAEE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A461-1D6B-74A3-262B-84AA93C7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66C96-BDCB-1E7B-5A0E-3F8A4E778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DA601-99C3-073B-1351-393B319D0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98493-79DB-6948-C11D-720859CF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736B-FF3C-4B7F-950C-11E94AED4606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C3B17-E437-F4B0-1E0B-2D7B977A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3B434-573A-FD49-31CB-E618B918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8D84-F336-484C-97AF-271BFAEE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6719C-605C-DD26-F506-BDEA0157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FECD8-A3DE-9274-EEB9-E58E83199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8BEF-8BC7-20D6-43F2-1CE2402B1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1736B-FF3C-4B7F-950C-11E94AED4606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3D1E-A369-6201-9CF3-1E28D0442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D705-0A93-20A8-48FA-927FBA348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E8D84-F336-484C-97AF-271BFAEE0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D8FA45-9177-18A6-136F-E03B98B89370}"/>
              </a:ext>
            </a:extLst>
          </p:cNvPr>
          <p:cNvSpPr/>
          <p:nvPr/>
        </p:nvSpPr>
        <p:spPr>
          <a:xfrm>
            <a:off x="4943729" y="311599"/>
            <a:ext cx="23045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My Company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DAA00-B66D-6A36-5261-2161BA0E94C3}"/>
              </a:ext>
            </a:extLst>
          </p:cNvPr>
          <p:cNvSpPr txBox="1"/>
          <p:nvPr/>
        </p:nvSpPr>
        <p:spPr>
          <a:xfrm>
            <a:off x="1796995" y="1725433"/>
            <a:ext cx="6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5CB45-DF1E-3851-9E26-4328535163F0}"/>
              </a:ext>
            </a:extLst>
          </p:cNvPr>
          <p:cNvSpPr txBox="1"/>
          <p:nvPr/>
        </p:nvSpPr>
        <p:spPr>
          <a:xfrm>
            <a:off x="1796994" y="931628"/>
            <a:ext cx="73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C8D12-44CF-F722-E91C-5D57EB0725A9}"/>
              </a:ext>
            </a:extLst>
          </p:cNvPr>
          <p:cNvSpPr txBox="1"/>
          <p:nvPr/>
        </p:nvSpPr>
        <p:spPr>
          <a:xfrm>
            <a:off x="10455965" y="203877"/>
            <a:ext cx="151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 – switch</a:t>
            </a:r>
          </a:p>
          <a:p>
            <a:pPr algn="ctr"/>
            <a:r>
              <a:rPr lang="en-US" dirty="0"/>
              <a:t>FW - firewall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BBEFB2-ED5E-5667-5C6C-59D6D4DF503A}"/>
              </a:ext>
            </a:extLst>
          </p:cNvPr>
          <p:cNvSpPr/>
          <p:nvPr/>
        </p:nvSpPr>
        <p:spPr>
          <a:xfrm>
            <a:off x="7187979" y="2094765"/>
            <a:ext cx="636105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776626-7BC4-B0A5-1E41-C2E721F28114}"/>
              </a:ext>
            </a:extLst>
          </p:cNvPr>
          <p:cNvSpPr/>
          <p:nvPr/>
        </p:nvSpPr>
        <p:spPr>
          <a:xfrm>
            <a:off x="4291722" y="2620876"/>
            <a:ext cx="636105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A50751-AE55-EECB-61C3-CB41B31AF303}"/>
              </a:ext>
            </a:extLst>
          </p:cNvPr>
          <p:cNvSpPr/>
          <p:nvPr/>
        </p:nvSpPr>
        <p:spPr>
          <a:xfrm>
            <a:off x="5506941" y="2414805"/>
            <a:ext cx="5804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B3588C-693A-FC2C-2F69-0579784638D7}"/>
              </a:ext>
            </a:extLst>
          </p:cNvPr>
          <p:cNvSpPr/>
          <p:nvPr/>
        </p:nvSpPr>
        <p:spPr>
          <a:xfrm>
            <a:off x="5506941" y="1772074"/>
            <a:ext cx="8700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Office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78268E-BC35-161F-2094-200CF9E458E9}"/>
              </a:ext>
            </a:extLst>
          </p:cNvPr>
          <p:cNvSpPr/>
          <p:nvPr/>
        </p:nvSpPr>
        <p:spPr>
          <a:xfrm>
            <a:off x="5651720" y="3429000"/>
            <a:ext cx="5804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196482-92E3-9263-80B4-48D4807B6711}"/>
              </a:ext>
            </a:extLst>
          </p:cNvPr>
          <p:cNvSpPr/>
          <p:nvPr/>
        </p:nvSpPr>
        <p:spPr>
          <a:xfrm>
            <a:off x="1812897" y="560194"/>
            <a:ext cx="5804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8B4AA-DC91-740A-C3D6-D0949B5129B0}"/>
              </a:ext>
            </a:extLst>
          </p:cNvPr>
          <p:cNvSpPr/>
          <p:nvPr/>
        </p:nvSpPr>
        <p:spPr>
          <a:xfrm>
            <a:off x="2166728" y="2626725"/>
            <a:ext cx="950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3978A6-1E0E-36CE-7F51-CF8CDAFF2E4B}"/>
              </a:ext>
            </a:extLst>
          </p:cNvPr>
          <p:cNvSpPr/>
          <p:nvPr/>
        </p:nvSpPr>
        <p:spPr>
          <a:xfrm>
            <a:off x="2162752" y="2996057"/>
            <a:ext cx="950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NCP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11A251-9252-5080-9CCE-D5BE63274EBE}"/>
              </a:ext>
            </a:extLst>
          </p:cNvPr>
          <p:cNvSpPr/>
          <p:nvPr/>
        </p:nvSpPr>
        <p:spPr>
          <a:xfrm>
            <a:off x="2162752" y="3365389"/>
            <a:ext cx="950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NCF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5CBE2D-DA6E-524E-E73E-BD4762672BF4}"/>
              </a:ext>
            </a:extLst>
          </p:cNvPr>
          <p:cNvSpPr/>
          <p:nvPr/>
        </p:nvSpPr>
        <p:spPr>
          <a:xfrm>
            <a:off x="2162752" y="3734724"/>
            <a:ext cx="950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NCC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DBDCF2-AEC9-5521-23FA-AD40CA01392B}"/>
              </a:ext>
            </a:extLst>
          </p:cNvPr>
          <p:cNvSpPr/>
          <p:nvPr/>
        </p:nvSpPr>
        <p:spPr>
          <a:xfrm>
            <a:off x="2159575" y="4106158"/>
            <a:ext cx="949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73ED45-7E37-95DE-C875-B3222026C49A}"/>
              </a:ext>
            </a:extLst>
          </p:cNvPr>
          <p:cNvSpPr/>
          <p:nvPr/>
        </p:nvSpPr>
        <p:spPr>
          <a:xfrm>
            <a:off x="4866533" y="4716595"/>
            <a:ext cx="1075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Dev Test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3275A3-1A8D-9A3C-0210-2819A84CF2EC}"/>
              </a:ext>
            </a:extLst>
          </p:cNvPr>
          <p:cNvSpPr/>
          <p:nvPr/>
        </p:nvSpPr>
        <p:spPr>
          <a:xfrm>
            <a:off x="7286379" y="4716595"/>
            <a:ext cx="1075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Sec Ops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E0200F-C044-AB40-F213-5E427BBC3E9F}"/>
              </a:ext>
            </a:extLst>
          </p:cNvPr>
          <p:cNvSpPr/>
          <p:nvPr/>
        </p:nvSpPr>
        <p:spPr>
          <a:xfrm>
            <a:off x="6232165" y="5815200"/>
            <a:ext cx="1371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Hardware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92D04E-E9BA-6070-B73C-C85B17B91998}"/>
              </a:ext>
            </a:extLst>
          </p:cNvPr>
          <p:cNvSpPr/>
          <p:nvPr/>
        </p:nvSpPr>
        <p:spPr>
          <a:xfrm>
            <a:off x="9644600" y="4409145"/>
            <a:ext cx="1371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VPN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0D4843-FEBC-B5FA-A866-C8CD9869F4FD}"/>
              </a:ext>
            </a:extLst>
          </p:cNvPr>
          <p:cNvSpPr/>
          <p:nvPr/>
        </p:nvSpPr>
        <p:spPr>
          <a:xfrm>
            <a:off x="907441" y="5488882"/>
            <a:ext cx="1371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Arista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1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 Frumkin</dc:creator>
  <cp:lastModifiedBy>Nicole Frumkin</cp:lastModifiedBy>
  <cp:revision>3</cp:revision>
  <dcterms:created xsi:type="dcterms:W3CDTF">2025-10-03T07:41:28Z</dcterms:created>
  <dcterms:modified xsi:type="dcterms:W3CDTF">2025-10-03T07:48:15Z</dcterms:modified>
</cp:coreProperties>
</file>