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2" r:id="rId6"/>
    <p:sldId id="261" r:id="rId7"/>
    <p:sldId id="263"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D13812C7-191B-40E9-A1A9-6D235DC7343F}" type="datetimeFigureOut">
              <a:rPr lang="zh-TW" altLang="en-US" smtClean="0"/>
              <a:t>2021/12/22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D475825-2A4B-4E4B-991E-B44544243AFB}" type="slidenum">
              <a:rPr lang="zh-TW" altLang="en-US" smtClean="0"/>
              <a:t>‹#›</a:t>
            </a:fld>
            <a:endParaRPr lang="zh-TW" altLang="en-US"/>
          </a:p>
        </p:txBody>
      </p:sp>
    </p:spTree>
    <p:extLst>
      <p:ext uri="{BB962C8B-B14F-4D97-AF65-F5344CB8AC3E}">
        <p14:creationId xmlns:p14="http://schemas.microsoft.com/office/powerpoint/2010/main" val="2978188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13812C7-191B-40E9-A1A9-6D235DC7343F}" type="datetimeFigureOut">
              <a:rPr lang="zh-TW" altLang="en-US" smtClean="0"/>
              <a:t>2021/12/22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D475825-2A4B-4E4B-991E-B44544243AFB}" type="slidenum">
              <a:rPr lang="zh-TW" altLang="en-US" smtClean="0"/>
              <a:t>‹#›</a:t>
            </a:fld>
            <a:endParaRPr lang="zh-TW" altLang="en-US"/>
          </a:p>
        </p:txBody>
      </p:sp>
    </p:spTree>
    <p:extLst>
      <p:ext uri="{BB962C8B-B14F-4D97-AF65-F5344CB8AC3E}">
        <p14:creationId xmlns:p14="http://schemas.microsoft.com/office/powerpoint/2010/main" val="224141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13812C7-191B-40E9-A1A9-6D235DC7343F}" type="datetimeFigureOut">
              <a:rPr lang="zh-TW" altLang="en-US" smtClean="0"/>
              <a:t>2021/12/22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D475825-2A4B-4E4B-991E-B44544243AFB}" type="slidenum">
              <a:rPr lang="zh-TW" altLang="en-US" smtClean="0"/>
              <a:t>‹#›</a:t>
            </a:fld>
            <a:endParaRPr lang="zh-TW" altLang="en-US"/>
          </a:p>
        </p:txBody>
      </p:sp>
    </p:spTree>
    <p:extLst>
      <p:ext uri="{BB962C8B-B14F-4D97-AF65-F5344CB8AC3E}">
        <p14:creationId xmlns:p14="http://schemas.microsoft.com/office/powerpoint/2010/main" val="265465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13812C7-191B-40E9-A1A9-6D235DC7343F}" type="datetimeFigureOut">
              <a:rPr lang="zh-TW" altLang="en-US" smtClean="0"/>
              <a:t>2021/12/22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D475825-2A4B-4E4B-991E-B44544243AFB}" type="slidenum">
              <a:rPr lang="zh-TW" altLang="en-US" smtClean="0"/>
              <a:t>‹#›</a:t>
            </a:fld>
            <a:endParaRPr lang="zh-TW" altLang="en-US"/>
          </a:p>
        </p:txBody>
      </p:sp>
    </p:spTree>
    <p:extLst>
      <p:ext uri="{BB962C8B-B14F-4D97-AF65-F5344CB8AC3E}">
        <p14:creationId xmlns:p14="http://schemas.microsoft.com/office/powerpoint/2010/main" val="177393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D13812C7-191B-40E9-A1A9-6D235DC7343F}" type="datetimeFigureOut">
              <a:rPr lang="zh-TW" altLang="en-US" smtClean="0"/>
              <a:t>2021/12/22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D475825-2A4B-4E4B-991E-B44544243AFB}" type="slidenum">
              <a:rPr lang="zh-TW" altLang="en-US" smtClean="0"/>
              <a:t>‹#›</a:t>
            </a:fld>
            <a:endParaRPr lang="zh-TW" altLang="en-US"/>
          </a:p>
        </p:txBody>
      </p:sp>
    </p:spTree>
    <p:extLst>
      <p:ext uri="{BB962C8B-B14F-4D97-AF65-F5344CB8AC3E}">
        <p14:creationId xmlns:p14="http://schemas.microsoft.com/office/powerpoint/2010/main" val="4212533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D13812C7-191B-40E9-A1A9-6D235DC7343F}" type="datetimeFigureOut">
              <a:rPr lang="zh-TW" altLang="en-US" smtClean="0"/>
              <a:t>2021/12/22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D475825-2A4B-4E4B-991E-B44544243AFB}" type="slidenum">
              <a:rPr lang="zh-TW" altLang="en-US" smtClean="0"/>
              <a:t>‹#›</a:t>
            </a:fld>
            <a:endParaRPr lang="zh-TW" altLang="en-US"/>
          </a:p>
        </p:txBody>
      </p:sp>
    </p:spTree>
    <p:extLst>
      <p:ext uri="{BB962C8B-B14F-4D97-AF65-F5344CB8AC3E}">
        <p14:creationId xmlns:p14="http://schemas.microsoft.com/office/powerpoint/2010/main" val="3725672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D13812C7-191B-40E9-A1A9-6D235DC7343F}" type="datetimeFigureOut">
              <a:rPr lang="zh-TW" altLang="en-US" smtClean="0"/>
              <a:t>2021/12/22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8D475825-2A4B-4E4B-991E-B44544243AFB}" type="slidenum">
              <a:rPr lang="zh-TW" altLang="en-US" smtClean="0"/>
              <a:t>‹#›</a:t>
            </a:fld>
            <a:endParaRPr lang="zh-TW" altLang="en-US"/>
          </a:p>
        </p:txBody>
      </p:sp>
    </p:spTree>
    <p:extLst>
      <p:ext uri="{BB962C8B-B14F-4D97-AF65-F5344CB8AC3E}">
        <p14:creationId xmlns:p14="http://schemas.microsoft.com/office/powerpoint/2010/main" val="621004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D13812C7-191B-40E9-A1A9-6D235DC7343F}" type="datetimeFigureOut">
              <a:rPr lang="zh-TW" altLang="en-US" smtClean="0"/>
              <a:t>2021/12/22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8D475825-2A4B-4E4B-991E-B44544243AFB}" type="slidenum">
              <a:rPr lang="zh-TW" altLang="en-US" smtClean="0"/>
              <a:t>‹#›</a:t>
            </a:fld>
            <a:endParaRPr lang="zh-TW" altLang="en-US"/>
          </a:p>
        </p:txBody>
      </p:sp>
    </p:spTree>
    <p:extLst>
      <p:ext uri="{BB962C8B-B14F-4D97-AF65-F5344CB8AC3E}">
        <p14:creationId xmlns:p14="http://schemas.microsoft.com/office/powerpoint/2010/main" val="489714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13812C7-191B-40E9-A1A9-6D235DC7343F}" type="datetimeFigureOut">
              <a:rPr lang="zh-TW" altLang="en-US" smtClean="0"/>
              <a:t>2021/12/22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D475825-2A4B-4E4B-991E-B44544243AFB}" type="slidenum">
              <a:rPr lang="zh-TW" altLang="en-US" smtClean="0"/>
              <a:t>‹#›</a:t>
            </a:fld>
            <a:endParaRPr lang="zh-TW" altLang="en-US"/>
          </a:p>
        </p:txBody>
      </p:sp>
    </p:spTree>
    <p:extLst>
      <p:ext uri="{BB962C8B-B14F-4D97-AF65-F5344CB8AC3E}">
        <p14:creationId xmlns:p14="http://schemas.microsoft.com/office/powerpoint/2010/main" val="1667944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D13812C7-191B-40E9-A1A9-6D235DC7343F}" type="datetimeFigureOut">
              <a:rPr lang="zh-TW" altLang="en-US" smtClean="0"/>
              <a:t>2021/12/22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D475825-2A4B-4E4B-991E-B44544243AFB}" type="slidenum">
              <a:rPr lang="zh-TW" altLang="en-US" smtClean="0"/>
              <a:t>‹#›</a:t>
            </a:fld>
            <a:endParaRPr lang="zh-TW" altLang="en-US"/>
          </a:p>
        </p:txBody>
      </p:sp>
    </p:spTree>
    <p:extLst>
      <p:ext uri="{BB962C8B-B14F-4D97-AF65-F5344CB8AC3E}">
        <p14:creationId xmlns:p14="http://schemas.microsoft.com/office/powerpoint/2010/main" val="2567685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D13812C7-191B-40E9-A1A9-6D235DC7343F}" type="datetimeFigureOut">
              <a:rPr lang="zh-TW" altLang="en-US" smtClean="0"/>
              <a:t>2021/12/22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D475825-2A4B-4E4B-991E-B44544243AFB}" type="slidenum">
              <a:rPr lang="zh-TW" altLang="en-US" smtClean="0"/>
              <a:t>‹#›</a:t>
            </a:fld>
            <a:endParaRPr lang="zh-TW" altLang="en-US"/>
          </a:p>
        </p:txBody>
      </p:sp>
    </p:spTree>
    <p:extLst>
      <p:ext uri="{BB962C8B-B14F-4D97-AF65-F5344CB8AC3E}">
        <p14:creationId xmlns:p14="http://schemas.microsoft.com/office/powerpoint/2010/main" val="2346855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3812C7-191B-40E9-A1A9-6D235DC7343F}" type="datetimeFigureOut">
              <a:rPr lang="zh-TW" altLang="en-US" smtClean="0"/>
              <a:t>2021/12/22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75825-2A4B-4E4B-991E-B44544243AFB}" type="slidenum">
              <a:rPr lang="zh-TW" altLang="en-US" smtClean="0"/>
              <a:t>‹#›</a:t>
            </a:fld>
            <a:endParaRPr lang="zh-TW" altLang="en-US"/>
          </a:p>
        </p:txBody>
      </p:sp>
    </p:spTree>
    <p:extLst>
      <p:ext uri="{BB962C8B-B14F-4D97-AF65-F5344CB8AC3E}">
        <p14:creationId xmlns:p14="http://schemas.microsoft.com/office/powerpoint/2010/main" val="1371873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chor="ctr"/>
          <a:lstStyle/>
          <a:p>
            <a:r>
              <a:rPr lang="en-US" altLang="zh-TW" dirty="0" smtClean="0"/>
              <a:t>SERVER –SIDE PROGRAMMING</a:t>
            </a:r>
            <a:endParaRPr lang="zh-TW" altLang="en-US" dirty="0"/>
          </a:p>
        </p:txBody>
      </p:sp>
      <p:sp>
        <p:nvSpPr>
          <p:cNvPr id="3" name="副標題 2"/>
          <p:cNvSpPr>
            <a:spLocks noGrp="1"/>
          </p:cNvSpPr>
          <p:nvPr>
            <p:ph type="subTitle" idx="1"/>
          </p:nvPr>
        </p:nvSpPr>
        <p:spPr/>
        <p:txBody>
          <a:bodyPr anchor="ctr"/>
          <a:lstStyle/>
          <a:p>
            <a:r>
              <a:rPr lang="en-US" altLang="zh-TW" dirty="0" smtClean="0"/>
              <a:t>12/22/2021</a:t>
            </a:r>
          </a:p>
          <a:p>
            <a:r>
              <a:rPr lang="en-US" altLang="zh-TW" dirty="0" smtClean="0"/>
              <a:t>Nicole Jade Fernandez</a:t>
            </a:r>
          </a:p>
          <a:p>
            <a:r>
              <a:rPr lang="en-US" altLang="zh-TW" dirty="0" smtClean="0"/>
              <a:t>4100E211</a:t>
            </a:r>
            <a:endParaRPr lang="zh-TW" altLang="en-US" dirty="0"/>
          </a:p>
        </p:txBody>
      </p:sp>
    </p:spTree>
    <p:extLst>
      <p:ext uri="{BB962C8B-B14F-4D97-AF65-F5344CB8AC3E}">
        <p14:creationId xmlns:p14="http://schemas.microsoft.com/office/powerpoint/2010/main" val="2580360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SERVER –SIDE PROGRAMMING</a:t>
            </a:r>
            <a:br>
              <a:rPr lang="en-US" altLang="zh-TW" dirty="0" smtClean="0"/>
            </a:br>
            <a:r>
              <a:rPr lang="en-US" altLang="zh-TW" sz="900" dirty="0" smtClean="0"/>
              <a:t>https://medium.com/@BaaniLeen/web-development-series-intro-to-server-side-scripting-fe5626323f92</a:t>
            </a:r>
            <a:endParaRPr lang="zh-TW" altLang="en-US" sz="900" dirty="0"/>
          </a:p>
        </p:txBody>
      </p:sp>
      <p:sp>
        <p:nvSpPr>
          <p:cNvPr id="3" name="內容版面配置區 2"/>
          <p:cNvSpPr>
            <a:spLocks noGrp="1"/>
          </p:cNvSpPr>
          <p:nvPr>
            <p:ph idx="1"/>
          </p:nvPr>
        </p:nvSpPr>
        <p:spPr/>
        <p:txBody>
          <a:bodyPr>
            <a:normAutofit/>
          </a:bodyPr>
          <a:lstStyle/>
          <a:p>
            <a:pPr>
              <a:buFont typeface="Wingdings" panose="05000000000000000000" pitchFamily="2" charset="2"/>
              <a:buChar char="u"/>
            </a:pPr>
            <a:r>
              <a:rPr lang="en-US" altLang="zh-TW" sz="1600" dirty="0"/>
              <a:t>The server side programming is the name given to all types of programs which run on the web server. They process the user input, interact with the databases and control what content is served back to the client as a response to his </a:t>
            </a:r>
            <a:r>
              <a:rPr lang="en-US" altLang="zh-TW" sz="1600" dirty="0" smtClean="0"/>
              <a:t>request</a:t>
            </a:r>
          </a:p>
          <a:p>
            <a:pPr>
              <a:buFont typeface="Wingdings" panose="05000000000000000000" pitchFamily="2" charset="2"/>
              <a:buChar char="u"/>
            </a:pPr>
            <a:endParaRPr lang="en-US" altLang="zh-TW" sz="1600" dirty="0"/>
          </a:p>
          <a:p>
            <a:pPr>
              <a:buFont typeface="Wingdings" panose="05000000000000000000" pitchFamily="2" charset="2"/>
              <a:buChar char="u"/>
            </a:pPr>
            <a:r>
              <a:rPr lang="en-US" altLang="zh-TW" sz="1600" dirty="0"/>
              <a:t>Server-side processing happens when a page is first requested and when pages are posted back to the server. Examples of </a:t>
            </a:r>
            <a:r>
              <a:rPr lang="en-US" altLang="zh-TW" sz="1600" dirty="0" smtClean="0"/>
              <a:t>server-side </a:t>
            </a:r>
            <a:r>
              <a:rPr lang="en-US" altLang="zh-TW" sz="1600" dirty="0"/>
              <a:t>processing are </a:t>
            </a:r>
            <a:r>
              <a:rPr lang="en-US" altLang="zh-TW" sz="1600" b="1" dirty="0"/>
              <a:t>user validation, saving and retrieving data, and navigating to other pages</a:t>
            </a:r>
            <a:r>
              <a:rPr lang="en-US" altLang="zh-TW" sz="1600" dirty="0" smtClean="0"/>
              <a:t>.</a:t>
            </a:r>
          </a:p>
          <a:p>
            <a:pPr>
              <a:buFont typeface="Wingdings" panose="05000000000000000000" pitchFamily="2" charset="2"/>
              <a:buChar char="u"/>
            </a:pPr>
            <a:endParaRPr lang="en-US" altLang="zh-TW" sz="1600" dirty="0"/>
          </a:p>
          <a:p>
            <a:pPr>
              <a:buFont typeface="Wingdings" panose="05000000000000000000" pitchFamily="2" charset="2"/>
              <a:buChar char="u"/>
            </a:pPr>
            <a:r>
              <a:rPr lang="en-US" altLang="zh-TW" sz="1600" dirty="0"/>
              <a:t>It is written in a number of programming languages including PHP, </a:t>
            </a:r>
            <a:r>
              <a:rPr lang="en-US" altLang="zh-TW" sz="1600" dirty="0" err="1"/>
              <a:t>NodeJS</a:t>
            </a:r>
            <a:r>
              <a:rPr lang="en-US" altLang="zh-TW" sz="1600" dirty="0"/>
              <a:t>, Python, </a:t>
            </a:r>
            <a:r>
              <a:rPr lang="en-US" altLang="zh-TW" sz="1600" dirty="0" err="1"/>
              <a:t>etc</a:t>
            </a:r>
            <a:r>
              <a:rPr lang="en-US" altLang="zh-TW" sz="1600" dirty="0"/>
              <a:t> and has full access to the server’s OS </a:t>
            </a:r>
            <a:r>
              <a:rPr lang="en-US" altLang="zh-TW" sz="1600" dirty="0" smtClean="0"/>
              <a:t>and </a:t>
            </a:r>
            <a:r>
              <a:rPr lang="en-US" altLang="zh-TW" sz="1600" dirty="0"/>
              <a:t>the programmer can chose the language he/she wants to code in</a:t>
            </a:r>
            <a:r>
              <a:rPr lang="en-US" altLang="zh-TW" sz="1600" dirty="0" smtClean="0"/>
              <a:t>.</a:t>
            </a:r>
          </a:p>
          <a:p>
            <a:pPr>
              <a:buFont typeface="Wingdings" panose="05000000000000000000" pitchFamily="2" charset="2"/>
              <a:buChar char="u"/>
            </a:pPr>
            <a:endParaRPr lang="en-US" altLang="zh-TW" sz="1600" dirty="0"/>
          </a:p>
          <a:p>
            <a:pPr>
              <a:buFont typeface="Wingdings" panose="05000000000000000000" pitchFamily="2" charset="2"/>
              <a:buChar char="u"/>
            </a:pPr>
            <a:r>
              <a:rPr lang="en-US" altLang="zh-TW" sz="1600" dirty="0"/>
              <a:t>Server-side programming is extremely useful as it helps to efficiently deliver user-</a:t>
            </a:r>
            <a:r>
              <a:rPr lang="en-US" altLang="zh-TW" sz="1600" dirty="0" err="1"/>
              <a:t>customised</a:t>
            </a:r>
            <a:r>
              <a:rPr lang="en-US" altLang="zh-TW" sz="1600" dirty="0"/>
              <a:t> content, and thus enhance the user experience. It can also be used to refine responses based on the user’s data (Data Analysis).</a:t>
            </a:r>
            <a:endParaRPr lang="zh-TW" altLang="en-US" sz="1600" dirty="0"/>
          </a:p>
        </p:txBody>
      </p:sp>
      <p:pic>
        <p:nvPicPr>
          <p:cNvPr id="4" name="圖片 3"/>
          <p:cNvPicPr>
            <a:picLocks noChangeAspect="1"/>
          </p:cNvPicPr>
          <p:nvPr/>
        </p:nvPicPr>
        <p:blipFill>
          <a:blip r:embed="rId2"/>
          <a:stretch>
            <a:fillRect/>
          </a:stretch>
        </p:blipFill>
        <p:spPr>
          <a:xfrm>
            <a:off x="8286448" y="365125"/>
            <a:ext cx="3067352" cy="1207770"/>
          </a:xfrm>
          <a:prstGeom prst="rect">
            <a:avLst/>
          </a:prstGeom>
        </p:spPr>
      </p:pic>
    </p:spTree>
    <p:extLst>
      <p:ext uri="{BB962C8B-B14F-4D97-AF65-F5344CB8AC3E}">
        <p14:creationId xmlns:p14="http://schemas.microsoft.com/office/powerpoint/2010/main" val="2973153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BROWSER</a:t>
            </a:r>
            <a:endParaRPr lang="zh-TW" altLang="en-US" dirty="0"/>
          </a:p>
        </p:txBody>
      </p:sp>
      <p:pic>
        <p:nvPicPr>
          <p:cNvPr id="6" name="圖片 5"/>
          <p:cNvPicPr>
            <a:picLocks noChangeAspect="1"/>
          </p:cNvPicPr>
          <p:nvPr/>
        </p:nvPicPr>
        <p:blipFill>
          <a:blip r:embed="rId2"/>
          <a:stretch>
            <a:fillRect/>
          </a:stretch>
        </p:blipFill>
        <p:spPr>
          <a:xfrm>
            <a:off x="6084916" y="1867101"/>
            <a:ext cx="5268884" cy="3650704"/>
          </a:xfrm>
          <a:prstGeom prst="rect">
            <a:avLst/>
          </a:prstGeom>
        </p:spPr>
      </p:pic>
      <p:pic>
        <p:nvPicPr>
          <p:cNvPr id="9" name="圖片 8"/>
          <p:cNvPicPr>
            <a:picLocks noChangeAspect="1"/>
          </p:cNvPicPr>
          <p:nvPr/>
        </p:nvPicPr>
        <p:blipFill>
          <a:blip r:embed="rId3"/>
          <a:stretch>
            <a:fillRect/>
          </a:stretch>
        </p:blipFill>
        <p:spPr>
          <a:xfrm>
            <a:off x="746760" y="1867101"/>
            <a:ext cx="5070292" cy="3650704"/>
          </a:xfrm>
          <a:prstGeom prst="rect">
            <a:avLst/>
          </a:prstGeom>
        </p:spPr>
      </p:pic>
      <p:sp>
        <p:nvSpPr>
          <p:cNvPr id="11" name="文字方塊 10"/>
          <p:cNvSpPr txBox="1"/>
          <p:nvPr/>
        </p:nvSpPr>
        <p:spPr>
          <a:xfrm>
            <a:off x="7343948" y="1321356"/>
            <a:ext cx="2750820" cy="369332"/>
          </a:xfrm>
          <a:prstGeom prst="rect">
            <a:avLst/>
          </a:prstGeom>
          <a:noFill/>
        </p:spPr>
        <p:txBody>
          <a:bodyPr wrap="square" rtlCol="0">
            <a:spAutoFit/>
          </a:bodyPr>
          <a:lstStyle/>
          <a:p>
            <a:r>
              <a:rPr lang="en-US" altLang="zh-TW" dirty="0" smtClean="0"/>
              <a:t>ORIGINAL PHP PROGRAM</a:t>
            </a:r>
            <a:endParaRPr lang="zh-TW" altLang="en-US" dirty="0"/>
          </a:p>
        </p:txBody>
      </p:sp>
      <p:sp>
        <p:nvSpPr>
          <p:cNvPr id="12" name="文字方塊 11"/>
          <p:cNvSpPr txBox="1"/>
          <p:nvPr/>
        </p:nvSpPr>
        <p:spPr>
          <a:xfrm>
            <a:off x="1866900" y="1321356"/>
            <a:ext cx="2583180" cy="369332"/>
          </a:xfrm>
          <a:prstGeom prst="rect">
            <a:avLst/>
          </a:prstGeom>
          <a:noFill/>
        </p:spPr>
        <p:txBody>
          <a:bodyPr wrap="square" rtlCol="0">
            <a:spAutoFit/>
          </a:bodyPr>
          <a:lstStyle/>
          <a:p>
            <a:r>
              <a:rPr lang="en-US" altLang="zh-TW" dirty="0" smtClean="0"/>
              <a:t>WHAT YOU SEE</a:t>
            </a:r>
            <a:endParaRPr lang="zh-TW" altLang="en-US" dirty="0"/>
          </a:p>
        </p:txBody>
      </p:sp>
      <p:sp>
        <p:nvSpPr>
          <p:cNvPr id="13" name="文字方塊 12"/>
          <p:cNvSpPr txBox="1"/>
          <p:nvPr/>
        </p:nvSpPr>
        <p:spPr>
          <a:xfrm>
            <a:off x="3360420" y="5821680"/>
            <a:ext cx="5656118" cy="584775"/>
          </a:xfrm>
          <a:prstGeom prst="rect">
            <a:avLst/>
          </a:prstGeom>
          <a:noFill/>
        </p:spPr>
        <p:txBody>
          <a:bodyPr wrap="square" rtlCol="0">
            <a:spAutoFit/>
          </a:bodyPr>
          <a:lstStyle/>
          <a:p>
            <a:r>
              <a:rPr lang="en-US" altLang="zh-TW" sz="3200" dirty="0" smtClean="0"/>
              <a:t>SERVER - SIDE PROGRAMMING</a:t>
            </a:r>
            <a:endParaRPr lang="zh-TW" altLang="en-US" sz="3200" dirty="0"/>
          </a:p>
        </p:txBody>
      </p:sp>
    </p:spTree>
    <p:extLst>
      <p:ext uri="{BB962C8B-B14F-4D97-AF65-F5344CB8AC3E}">
        <p14:creationId xmlns:p14="http://schemas.microsoft.com/office/powerpoint/2010/main" val="803487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1524001" y="208896"/>
            <a:ext cx="4803603" cy="3168973"/>
          </a:xfrm>
          <a:prstGeom prst="rect">
            <a:avLst/>
          </a:prstGeom>
        </p:spPr>
      </p:pic>
      <p:pic>
        <p:nvPicPr>
          <p:cNvPr id="4" name="圖片 3"/>
          <p:cNvPicPr>
            <a:picLocks noChangeAspect="1"/>
          </p:cNvPicPr>
          <p:nvPr/>
        </p:nvPicPr>
        <p:blipFill>
          <a:blip r:embed="rId3"/>
          <a:stretch>
            <a:fillRect/>
          </a:stretch>
        </p:blipFill>
        <p:spPr>
          <a:xfrm>
            <a:off x="3925801" y="3526972"/>
            <a:ext cx="6149592" cy="3331029"/>
          </a:xfrm>
          <a:prstGeom prst="rect">
            <a:avLst/>
          </a:prstGeom>
        </p:spPr>
      </p:pic>
      <p:sp>
        <p:nvSpPr>
          <p:cNvPr id="5" name="文字方塊 4"/>
          <p:cNvSpPr txBox="1"/>
          <p:nvPr/>
        </p:nvSpPr>
        <p:spPr>
          <a:xfrm>
            <a:off x="7300687" y="580571"/>
            <a:ext cx="2774707" cy="369332"/>
          </a:xfrm>
          <a:prstGeom prst="rect">
            <a:avLst/>
          </a:prstGeom>
          <a:noFill/>
        </p:spPr>
        <p:txBody>
          <a:bodyPr wrap="square" rtlCol="0">
            <a:spAutoFit/>
          </a:bodyPr>
          <a:lstStyle/>
          <a:p>
            <a:r>
              <a:rPr lang="en-US" altLang="zh-TW" dirty="0"/>
              <a:t>PHP1.PHP</a:t>
            </a:r>
            <a:endParaRPr lang="zh-TW" altLang="en-US" dirty="0"/>
          </a:p>
        </p:txBody>
      </p:sp>
    </p:spTree>
    <p:extLst>
      <p:ext uri="{BB962C8B-B14F-4D97-AF65-F5344CB8AC3E}">
        <p14:creationId xmlns:p14="http://schemas.microsoft.com/office/powerpoint/2010/main" val="302788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1920239" y="3560153"/>
            <a:ext cx="4749339" cy="3040154"/>
          </a:xfrm>
          <a:prstGeom prst="rect">
            <a:avLst/>
          </a:prstGeom>
        </p:spPr>
      </p:pic>
      <p:pic>
        <p:nvPicPr>
          <p:cNvPr id="4" name="圖片 3"/>
          <p:cNvPicPr>
            <a:picLocks noChangeAspect="1"/>
          </p:cNvPicPr>
          <p:nvPr/>
        </p:nvPicPr>
        <p:blipFill>
          <a:blip r:embed="rId3"/>
          <a:stretch>
            <a:fillRect/>
          </a:stretch>
        </p:blipFill>
        <p:spPr>
          <a:xfrm>
            <a:off x="1920239" y="374071"/>
            <a:ext cx="5217245" cy="2826008"/>
          </a:xfrm>
          <a:prstGeom prst="rect">
            <a:avLst/>
          </a:prstGeom>
        </p:spPr>
      </p:pic>
      <p:sp>
        <p:nvSpPr>
          <p:cNvPr id="6" name="文字方塊 5"/>
          <p:cNvSpPr txBox="1"/>
          <p:nvPr/>
        </p:nvSpPr>
        <p:spPr>
          <a:xfrm>
            <a:off x="8357063" y="781396"/>
            <a:ext cx="1587731" cy="369332"/>
          </a:xfrm>
          <a:prstGeom prst="rect">
            <a:avLst/>
          </a:prstGeom>
          <a:noFill/>
        </p:spPr>
        <p:txBody>
          <a:bodyPr wrap="square" rtlCol="0">
            <a:spAutoFit/>
          </a:bodyPr>
          <a:lstStyle/>
          <a:p>
            <a:r>
              <a:rPr lang="en-US" altLang="zh-TW" dirty="0"/>
              <a:t>PHP2.PHP</a:t>
            </a:r>
            <a:endParaRPr lang="zh-TW" altLang="en-US" dirty="0"/>
          </a:p>
        </p:txBody>
      </p:sp>
    </p:spTree>
    <p:extLst>
      <p:ext uri="{BB962C8B-B14F-4D97-AF65-F5344CB8AC3E}">
        <p14:creationId xmlns:p14="http://schemas.microsoft.com/office/powerpoint/2010/main" val="399773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1756229" y="341085"/>
            <a:ext cx="5457372" cy="2956076"/>
          </a:xfrm>
          <a:prstGeom prst="rect">
            <a:avLst/>
          </a:prstGeom>
        </p:spPr>
      </p:pic>
      <p:pic>
        <p:nvPicPr>
          <p:cNvPr id="3" name="圖片 2"/>
          <p:cNvPicPr>
            <a:picLocks noChangeAspect="1"/>
          </p:cNvPicPr>
          <p:nvPr/>
        </p:nvPicPr>
        <p:blipFill>
          <a:blip r:embed="rId3"/>
          <a:stretch>
            <a:fillRect/>
          </a:stretch>
        </p:blipFill>
        <p:spPr>
          <a:xfrm>
            <a:off x="1756229" y="3468908"/>
            <a:ext cx="4891314" cy="3389093"/>
          </a:xfrm>
          <a:prstGeom prst="rect">
            <a:avLst/>
          </a:prstGeom>
        </p:spPr>
      </p:pic>
      <p:sp>
        <p:nvSpPr>
          <p:cNvPr id="4" name="文字方塊 3"/>
          <p:cNvSpPr txBox="1"/>
          <p:nvPr/>
        </p:nvSpPr>
        <p:spPr>
          <a:xfrm>
            <a:off x="7779658" y="957943"/>
            <a:ext cx="2467429" cy="369332"/>
          </a:xfrm>
          <a:prstGeom prst="rect">
            <a:avLst/>
          </a:prstGeom>
          <a:noFill/>
        </p:spPr>
        <p:txBody>
          <a:bodyPr wrap="square" rtlCol="0">
            <a:spAutoFit/>
          </a:bodyPr>
          <a:lstStyle/>
          <a:p>
            <a:r>
              <a:rPr lang="en-US" altLang="zh-TW" dirty="0" err="1"/>
              <a:t>Function.php</a:t>
            </a:r>
            <a:endParaRPr lang="zh-TW" altLang="en-US" dirty="0"/>
          </a:p>
        </p:txBody>
      </p:sp>
    </p:spTree>
    <p:extLst>
      <p:ext uri="{BB962C8B-B14F-4D97-AF65-F5344CB8AC3E}">
        <p14:creationId xmlns:p14="http://schemas.microsoft.com/office/powerpoint/2010/main" val="263748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523876" y="406003"/>
            <a:ext cx="5457824" cy="2956321"/>
          </a:xfrm>
          <a:prstGeom prst="rect">
            <a:avLst/>
          </a:prstGeom>
        </p:spPr>
      </p:pic>
      <p:pic>
        <p:nvPicPr>
          <p:cNvPr id="4" name="圖片 3"/>
          <p:cNvPicPr>
            <a:picLocks noChangeAspect="1"/>
          </p:cNvPicPr>
          <p:nvPr/>
        </p:nvPicPr>
        <p:blipFill>
          <a:blip r:embed="rId3"/>
          <a:stretch>
            <a:fillRect/>
          </a:stretch>
        </p:blipFill>
        <p:spPr>
          <a:xfrm>
            <a:off x="523876" y="3483731"/>
            <a:ext cx="4605338" cy="3190946"/>
          </a:xfrm>
          <a:prstGeom prst="rect">
            <a:avLst/>
          </a:prstGeom>
        </p:spPr>
      </p:pic>
      <p:sp>
        <p:nvSpPr>
          <p:cNvPr id="5" name="文字方塊 4"/>
          <p:cNvSpPr txBox="1"/>
          <p:nvPr/>
        </p:nvSpPr>
        <p:spPr>
          <a:xfrm>
            <a:off x="7048500" y="419100"/>
            <a:ext cx="2400300" cy="369332"/>
          </a:xfrm>
          <a:prstGeom prst="rect">
            <a:avLst/>
          </a:prstGeom>
          <a:noFill/>
        </p:spPr>
        <p:txBody>
          <a:bodyPr wrap="square" rtlCol="0">
            <a:spAutoFit/>
          </a:bodyPr>
          <a:lstStyle/>
          <a:p>
            <a:r>
              <a:rPr lang="en-US" altLang="zh-TW" smtClean="0"/>
              <a:t>PHP.php</a:t>
            </a:r>
            <a:endParaRPr lang="zh-TW" altLang="en-US"/>
          </a:p>
        </p:txBody>
      </p:sp>
    </p:spTree>
    <p:extLst>
      <p:ext uri="{BB962C8B-B14F-4D97-AF65-F5344CB8AC3E}">
        <p14:creationId xmlns:p14="http://schemas.microsoft.com/office/powerpoint/2010/main" val="61677458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37</Words>
  <Application>Microsoft Office PowerPoint</Application>
  <PresentationFormat>寬螢幕</PresentationFormat>
  <Paragraphs>20</Paragraphs>
  <Slides>7</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7</vt:i4>
      </vt:variant>
    </vt:vector>
  </HeadingPairs>
  <TitlesOfParts>
    <vt:vector size="13" baseType="lpstr">
      <vt:lpstr>新細明體</vt:lpstr>
      <vt:lpstr>Arial</vt:lpstr>
      <vt:lpstr>Calibri</vt:lpstr>
      <vt:lpstr>Calibri Light</vt:lpstr>
      <vt:lpstr>Wingdings</vt:lpstr>
      <vt:lpstr>Office 佈景主題</vt:lpstr>
      <vt:lpstr>SERVER –SIDE PROGRAMMING</vt:lpstr>
      <vt:lpstr>SERVER –SIDE PROGRAMMING https://medium.com/@BaaniLeen/web-development-series-intro-to-server-side-scripting-fe5626323f92</vt:lpstr>
      <vt:lpstr>BROWSER</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owner</dc:creator>
  <cp:lastModifiedBy>owner</cp:lastModifiedBy>
  <cp:revision>5</cp:revision>
  <dcterms:created xsi:type="dcterms:W3CDTF">2021-12-22T06:31:07Z</dcterms:created>
  <dcterms:modified xsi:type="dcterms:W3CDTF">2021-12-22T07:08:17Z</dcterms:modified>
</cp:coreProperties>
</file>