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71" r:id="rId4"/>
    <p:sldId id="272" r:id="rId5"/>
    <p:sldId id="275" r:id="rId6"/>
    <p:sldId id="276" r:id="rId7"/>
    <p:sldId id="277" r:id="rId8"/>
    <p:sldId id="270" r:id="rId9"/>
    <p:sldId id="261" r:id="rId10"/>
    <p:sldId id="257" r:id="rId11"/>
    <p:sldId id="260" r:id="rId12"/>
    <p:sldId id="259" r:id="rId13"/>
    <p:sldId id="258" r:id="rId14"/>
    <p:sldId id="263" r:id="rId15"/>
    <p:sldId id="274" r:id="rId16"/>
    <p:sldId id="269" r:id="rId17"/>
    <p:sldId id="264" r:id="rId18"/>
    <p:sldId id="265" r:id="rId19"/>
    <p:sldId id="266" r:id="rId20"/>
    <p:sldId id="267" r:id="rId21"/>
    <p:sldId id="268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A786-FFAF-4509-A53D-1665837FCACB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384-E6E8-4C5B-9A30-9BAF90E79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1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A786-FFAF-4509-A53D-1665837FCACB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384-E6E8-4C5B-9A30-9BAF90E79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77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A786-FFAF-4509-A53D-1665837FCACB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384-E6E8-4C5B-9A30-9BAF90E79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32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A786-FFAF-4509-A53D-1665837FCACB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384-E6E8-4C5B-9A30-9BAF90E79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83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A786-FFAF-4509-A53D-1665837FCACB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384-E6E8-4C5B-9A30-9BAF90E79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42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A786-FFAF-4509-A53D-1665837FCACB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384-E6E8-4C5B-9A30-9BAF90E79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94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A786-FFAF-4509-A53D-1665837FCACB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384-E6E8-4C5B-9A30-9BAF90E79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43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A786-FFAF-4509-A53D-1665837FCACB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384-E6E8-4C5B-9A30-9BAF90E79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88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A786-FFAF-4509-A53D-1665837FCACB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384-E6E8-4C5B-9A30-9BAF90E79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35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A786-FFAF-4509-A53D-1665837FCACB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384-E6E8-4C5B-9A30-9BAF90E79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50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A786-FFAF-4509-A53D-1665837FCACB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384-E6E8-4C5B-9A30-9BAF90E79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98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0A786-FFAF-4509-A53D-1665837FCACB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12384-E6E8-4C5B-9A30-9BAF90E79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81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My First </a:t>
            </a:r>
            <a:r>
              <a:rPr lang="en-US" altLang="zh-TW" dirty="0"/>
              <a:t>Web site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87278" y="5306851"/>
            <a:ext cx="4179699" cy="1108254"/>
          </a:xfrm>
        </p:spPr>
        <p:txBody>
          <a:bodyPr/>
          <a:lstStyle/>
          <a:p>
            <a:pPr algn="l"/>
            <a:r>
              <a:rPr lang="en-US" altLang="zh-TW" dirty="0" smtClean="0"/>
              <a:t>Student:</a:t>
            </a:r>
          </a:p>
          <a:p>
            <a:pPr algn="l"/>
            <a:r>
              <a:rPr lang="en-US" altLang="zh-TW" dirty="0" err="1" smtClean="0"/>
              <a:t>Teacher:My</a:t>
            </a:r>
            <a:r>
              <a:rPr lang="en-US" altLang="zh-TW" dirty="0" smtClean="0"/>
              <a:t> dear great teacher</a:t>
            </a:r>
          </a:p>
        </p:txBody>
      </p:sp>
      <p:sp>
        <p:nvSpPr>
          <p:cNvPr id="4" name="矩形 3"/>
          <p:cNvSpPr/>
          <p:nvPr/>
        </p:nvSpPr>
        <p:spPr>
          <a:xfrm>
            <a:off x="2850720" y="2156769"/>
            <a:ext cx="349583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5400" dirty="0">
                <a:solidFill>
                  <a:schemeClr val="bg1"/>
                </a:solidFill>
              </a:rPr>
              <a:t>Oh! </a:t>
            </a:r>
            <a:r>
              <a:rPr lang="en-US" altLang="zh-TW" dirty="0" err="1">
                <a:solidFill>
                  <a:schemeClr val="bg1"/>
                </a:solidFill>
              </a:rPr>
              <a:t>Myd</a:t>
            </a:r>
            <a:r>
              <a:rPr lang="en-US" altLang="zh-TW" dirty="0" err="1">
                <a:solidFill>
                  <a:srgbClr val="FFFF00"/>
                </a:solidFill>
              </a:rPr>
              <a:t>ear</a:t>
            </a:r>
            <a:r>
              <a:rPr lang="en-US" altLang="zh-TW" dirty="0" err="1">
                <a:solidFill>
                  <a:schemeClr val="bg1"/>
                </a:solidFill>
              </a:rPr>
              <a:t>greatteacher</a:t>
            </a:r>
            <a:r>
              <a:rPr lang="en-US" altLang="zh-TW" dirty="0">
                <a:solidFill>
                  <a:schemeClr val="bg1"/>
                </a:solidFill>
              </a:rPr>
              <a:t/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>   Coffee </a:t>
            </a:r>
            <a:r>
              <a:rPr lang="en-US" altLang="zh-TW" dirty="0">
                <a:solidFill>
                  <a:schemeClr val="bg1"/>
                </a:solidFill>
              </a:rPr>
              <a:t>and </a:t>
            </a:r>
            <a:r>
              <a:rPr lang="en-US" altLang="zh-TW" dirty="0" smtClean="0">
                <a:solidFill>
                  <a:schemeClr val="bg1"/>
                </a:solidFill>
              </a:rPr>
              <a:t>VINYLS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38560" y="346478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藝伎咖啡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720" y="3357098"/>
            <a:ext cx="3485666" cy="132871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916" y="3464781"/>
            <a:ext cx="874549" cy="85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2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129" y="1145208"/>
            <a:ext cx="6172609" cy="529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9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6034" y="5706180"/>
            <a:ext cx="394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https://en.wikipedia.org/wiki/Webalizer</a:t>
            </a:r>
            <a:endParaRPr lang="zh-TW" altLang="en-US" dirty="0"/>
          </a:p>
        </p:txBody>
      </p:sp>
      <p:pic>
        <p:nvPicPr>
          <p:cNvPr id="3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65" y="808398"/>
            <a:ext cx="5586506" cy="47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4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59" y="475374"/>
            <a:ext cx="7075795" cy="606986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26739" y="3624765"/>
            <a:ext cx="4027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A web interface for MySQL and </a:t>
            </a:r>
            <a:r>
              <a:rPr lang="en-US" altLang="zh-TW" dirty="0" err="1" smtClean="0"/>
              <a:t>MariaDB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6285" y="4343400"/>
            <a:ext cx="1740877" cy="448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651036" y="5002795"/>
            <a:ext cx="3205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 https://docs.phpmyadmin.net/,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488472" y="2833176"/>
            <a:ext cx="4026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phpMyAdmin</a:t>
            </a:r>
            <a:r>
              <a:rPr lang="en-US" altLang="zh-TW" dirty="0" smtClean="0"/>
              <a:t> is a free software tool written in PHP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05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193" y="506778"/>
            <a:ext cx="6906629" cy="585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4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505" y="760204"/>
            <a:ext cx="7886700" cy="304173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349" y="3165230"/>
            <a:ext cx="6024538" cy="323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8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 smtClean="0"/>
              <a:t>My Web Site</a:t>
            </a:r>
          </a:p>
          <a:p>
            <a:pPr algn="ctr"/>
            <a:r>
              <a:rPr lang="en-US" altLang="zh-TW" sz="2400" dirty="0" smtClean="0"/>
              <a:t>Oh! </a:t>
            </a:r>
            <a:r>
              <a:rPr lang="en-US" altLang="zh-TW" sz="2400" dirty="0" err="1" smtClean="0"/>
              <a:t>Mydeargreatteacher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Coffee and VINYLS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70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 smtClean="0"/>
              <a:t>index.html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20389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2954305" cy="838523"/>
          </a:xfrm>
        </p:spPr>
        <p:txBody>
          <a:bodyPr/>
          <a:lstStyle/>
          <a:p>
            <a:r>
              <a:rPr lang="en-US" altLang="zh-TW" dirty="0" smtClean="0"/>
              <a:t>Index.html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061" y="1433740"/>
            <a:ext cx="69372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39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191" y="1326021"/>
            <a:ext cx="8053159" cy="420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71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11267"/>
          </a:xfrm>
        </p:spPr>
        <p:txBody>
          <a:bodyPr>
            <a:noAutofit/>
          </a:bodyPr>
          <a:lstStyle/>
          <a:p>
            <a:r>
              <a:rPr lang="en-US" altLang="zh-TW" sz="4800" dirty="0"/>
              <a:t>marquee </a:t>
            </a:r>
            <a:endParaRPr lang="zh-TW" altLang="en-US" sz="4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535" y="1271017"/>
            <a:ext cx="8016048" cy="457959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837" y="2964227"/>
            <a:ext cx="6451977" cy="2827214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457200" y="2464231"/>
            <a:ext cx="8314841" cy="5269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26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Web programming</a:t>
            </a:r>
          </a:p>
          <a:p>
            <a:r>
              <a:rPr lang="en-US" altLang="zh-TW" dirty="0" smtClean="0"/>
              <a:t>Web server and database</a:t>
            </a:r>
          </a:p>
          <a:p>
            <a:r>
              <a:rPr lang="en-US" altLang="zh-TW" dirty="0" smtClean="0"/>
              <a:t>HTML programming</a:t>
            </a:r>
          </a:p>
          <a:p>
            <a:r>
              <a:rPr lang="en-US" altLang="zh-TW" dirty="0" smtClean="0"/>
              <a:t>CSS</a:t>
            </a:r>
          </a:p>
          <a:p>
            <a:r>
              <a:rPr lang="en-US" altLang="zh-TW" dirty="0" err="1" smtClean="0"/>
              <a:t>JAVAscript</a:t>
            </a:r>
            <a:endParaRPr lang="en-US" altLang="zh-TW" dirty="0" smtClean="0"/>
          </a:p>
          <a:p>
            <a:r>
              <a:rPr lang="en-US" altLang="zh-TW" dirty="0" smtClean="0"/>
              <a:t>My funny web site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358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3098692" cy="68875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Ordered list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626" y="1402597"/>
            <a:ext cx="7580964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007389" y="3389553"/>
            <a:ext cx="929898" cy="7361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4757979" y="4270373"/>
            <a:ext cx="1828800" cy="7361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6" idx="1"/>
            <a:endCxn id="5" idx="3"/>
          </p:cNvCxnSpPr>
          <p:nvPr/>
        </p:nvCxnSpPr>
        <p:spPr>
          <a:xfrm flipH="1" flipV="1">
            <a:off x="1937287" y="3757638"/>
            <a:ext cx="2820692" cy="880820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933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3780618" cy="688759"/>
          </a:xfrm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unOrdered</a:t>
            </a:r>
            <a:r>
              <a:rPr lang="en-US" altLang="zh-TW" dirty="0" smtClean="0"/>
              <a:t> list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393" y="1453667"/>
            <a:ext cx="7580964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867905" y="4099301"/>
            <a:ext cx="929898" cy="7361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4866468" y="4987871"/>
            <a:ext cx="1828800" cy="7361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H="1" flipV="1">
            <a:off x="1872033" y="4547461"/>
            <a:ext cx="2820692" cy="880820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72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5400" dirty="0" smtClean="0"/>
              <a:t>           Web </a:t>
            </a:r>
            <a:r>
              <a:rPr lang="en-US" altLang="zh-TW" sz="5400" dirty="0"/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256230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Client-side web programming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43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Server-side </a:t>
            </a:r>
            <a:r>
              <a:rPr lang="en-US" altLang="zh-TW" dirty="0" err="1" smtClean="0"/>
              <a:t>progrmming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Server-side scripting is a technique used in web development which involves employing scripts on a web server which produces a response customized for each user's (client's) request to the website.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The alternative is for the web server itself to deliver a static web page.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Scripts can be written in any of a number of server-side scripting languages that are available (see below).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Server-side scripting is distinguished from client-side scripting where embedded scripts, such as JavaScript, are run client-side in a web browser, but both techniques are often used together.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1312608"/>
            <a:ext cx="379341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/>
              <a:t>https://en.wikipedia.org/wiki/Server-side_scripting</a:t>
            </a:r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9731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4066" y="1403924"/>
            <a:ext cx="2985218" cy="99417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Browser</a:t>
            </a:r>
            <a:br>
              <a:rPr lang="en-US" altLang="zh-TW" dirty="0" smtClean="0"/>
            </a:br>
            <a:r>
              <a:rPr lang="en-US" altLang="zh-TW" dirty="0" smtClean="0"/>
              <a:t>what you see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066" y="2577370"/>
            <a:ext cx="7886700" cy="27167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75921" y="1901010"/>
            <a:ext cx="388497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300" dirty="0"/>
              <a:t>Original PHP program</a:t>
            </a:r>
            <a:endParaRPr lang="zh-TW" altLang="en-US" sz="3300" dirty="0"/>
          </a:p>
        </p:txBody>
      </p:sp>
      <p:sp>
        <p:nvSpPr>
          <p:cNvPr id="6" name="矩形 5"/>
          <p:cNvSpPr/>
          <p:nvPr/>
        </p:nvSpPr>
        <p:spPr>
          <a:xfrm>
            <a:off x="1345405" y="5180923"/>
            <a:ext cx="6110327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500" dirty="0"/>
              <a:t>Server-side programming</a:t>
            </a:r>
            <a:endParaRPr lang="en-US" altLang="zh-TW" sz="4500" dirty="0"/>
          </a:p>
        </p:txBody>
      </p:sp>
    </p:spTree>
    <p:extLst>
      <p:ext uri="{BB962C8B-B14F-4D97-AF65-F5344CB8AC3E}">
        <p14:creationId xmlns:p14="http://schemas.microsoft.com/office/powerpoint/2010/main" val="372098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709" y="1194787"/>
            <a:ext cx="5935168" cy="464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9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5400" dirty="0" smtClean="0"/>
              <a:t>         Web </a:t>
            </a:r>
            <a:r>
              <a:rPr lang="en-US" altLang="zh-TW" sz="5400" dirty="0"/>
              <a:t>server and </a:t>
            </a:r>
            <a:r>
              <a:rPr lang="en-US" altLang="zh-TW" sz="5400" dirty="0" smtClean="0"/>
              <a:t>database</a:t>
            </a:r>
          </a:p>
          <a:p>
            <a:r>
              <a:rPr lang="en-US" altLang="zh-TW" sz="5400" dirty="0" smtClean="0"/>
              <a:t>             Using XAMPP </a:t>
            </a:r>
            <a:endParaRPr lang="en-US" altLang="zh-TW" sz="5400" dirty="0"/>
          </a:p>
        </p:txBody>
      </p:sp>
    </p:spTree>
    <p:extLst>
      <p:ext uri="{BB962C8B-B14F-4D97-AF65-F5344CB8AC3E}">
        <p14:creationId xmlns:p14="http://schemas.microsoft.com/office/powerpoint/2010/main" val="305968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xampp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197</Words>
  <Application>Microsoft Office PowerPoint</Application>
  <PresentationFormat>如螢幕大小 (4:3)</PresentationFormat>
  <Paragraphs>38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Wingdings</vt:lpstr>
      <vt:lpstr>Office 佈景主題</vt:lpstr>
      <vt:lpstr>My First Web site  </vt:lpstr>
      <vt:lpstr>agenda</vt:lpstr>
      <vt:lpstr>PowerPoint 簡報</vt:lpstr>
      <vt:lpstr>Client-side web programming</vt:lpstr>
      <vt:lpstr>Server-side progrmming</vt:lpstr>
      <vt:lpstr>Browser what you see</vt:lpstr>
      <vt:lpstr>PowerPoint 簡報</vt:lpstr>
      <vt:lpstr>PowerPoint 簡報</vt:lpstr>
      <vt:lpstr>xampp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Index.html</vt:lpstr>
      <vt:lpstr>PowerPoint 簡報</vt:lpstr>
      <vt:lpstr>marquee </vt:lpstr>
      <vt:lpstr>Ordered list</vt:lpstr>
      <vt:lpstr>unOrdered list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6</cp:revision>
  <dcterms:created xsi:type="dcterms:W3CDTF">2021-12-08T06:02:59Z</dcterms:created>
  <dcterms:modified xsi:type="dcterms:W3CDTF">2021-12-29T07:08:51Z</dcterms:modified>
</cp:coreProperties>
</file>