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4"/>
    <p:restoredTop sz="94719"/>
  </p:normalViewPr>
  <p:slideViewPr>
    <p:cSldViewPr snapToGrid="0">
      <p:cViewPr varScale="1">
        <p:scale>
          <a:sx n="137" d="100"/>
          <a:sy n="137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E5B9F-06FE-4492-89DC-D18EDDB3EA6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938D27-CE80-4B75-B6B4-3C4D757E1210}">
      <dgm:prSet/>
      <dgm:spPr/>
      <dgm:t>
        <a:bodyPr/>
        <a:lstStyle/>
        <a:p>
          <a:r>
            <a:rPr lang="en-US"/>
            <a:t>Audience: All ages and skill sets</a:t>
          </a:r>
        </a:p>
      </dgm:t>
    </dgm:pt>
    <dgm:pt modelId="{630A4ED1-427F-48AC-A18F-38D6B09D9791}" type="parTrans" cxnId="{0BF5E134-1563-4128-B837-97959B5176BF}">
      <dgm:prSet/>
      <dgm:spPr/>
      <dgm:t>
        <a:bodyPr/>
        <a:lstStyle/>
        <a:p>
          <a:endParaRPr lang="en-US"/>
        </a:p>
      </dgm:t>
    </dgm:pt>
    <dgm:pt modelId="{50AE5C18-4257-41CB-9182-39B8E49F1B54}" type="sibTrans" cxnId="{0BF5E134-1563-4128-B837-97959B5176BF}">
      <dgm:prSet/>
      <dgm:spPr/>
      <dgm:t>
        <a:bodyPr/>
        <a:lstStyle/>
        <a:p>
          <a:endParaRPr lang="en-US"/>
        </a:p>
      </dgm:t>
    </dgm:pt>
    <dgm:pt modelId="{B9FDDB9A-171C-45FD-8142-E032D2EB2E60}">
      <dgm:prSet/>
      <dgm:spPr/>
      <dgm:t>
        <a:bodyPr/>
        <a:lstStyle/>
        <a:p>
          <a:r>
            <a:rPr lang="en-US"/>
            <a:t>Genre: 3-D Platformer</a:t>
          </a:r>
        </a:p>
      </dgm:t>
    </dgm:pt>
    <dgm:pt modelId="{8F689A28-75AD-4892-AC1D-2B2758D13455}" type="parTrans" cxnId="{39A9B490-A01F-44C9-A3A6-CC3216F18035}">
      <dgm:prSet/>
      <dgm:spPr/>
      <dgm:t>
        <a:bodyPr/>
        <a:lstStyle/>
        <a:p>
          <a:endParaRPr lang="en-US"/>
        </a:p>
      </dgm:t>
    </dgm:pt>
    <dgm:pt modelId="{B2D3EF6F-4714-4EA8-A00E-FEF39A23837E}" type="sibTrans" cxnId="{39A9B490-A01F-44C9-A3A6-CC3216F18035}">
      <dgm:prSet/>
      <dgm:spPr/>
      <dgm:t>
        <a:bodyPr/>
        <a:lstStyle/>
        <a:p>
          <a:endParaRPr lang="en-US"/>
        </a:p>
      </dgm:t>
    </dgm:pt>
    <dgm:pt modelId="{CB0458A8-DB1B-8643-B97C-29A959534292}" type="pres">
      <dgm:prSet presAssocID="{A7FE5B9F-06FE-4492-89DC-D18EDDB3EA68}" presName="vert0" presStyleCnt="0">
        <dgm:presLayoutVars>
          <dgm:dir/>
          <dgm:animOne val="branch"/>
          <dgm:animLvl val="lvl"/>
        </dgm:presLayoutVars>
      </dgm:prSet>
      <dgm:spPr/>
    </dgm:pt>
    <dgm:pt modelId="{4403DF98-7311-E940-B307-ECC3722DF521}" type="pres">
      <dgm:prSet presAssocID="{31938D27-CE80-4B75-B6B4-3C4D757E1210}" presName="thickLine" presStyleLbl="alignNode1" presStyleIdx="0" presStyleCnt="2"/>
      <dgm:spPr/>
    </dgm:pt>
    <dgm:pt modelId="{8648C83C-3043-B946-A7E9-4929F15DBEDB}" type="pres">
      <dgm:prSet presAssocID="{31938D27-CE80-4B75-B6B4-3C4D757E1210}" presName="horz1" presStyleCnt="0"/>
      <dgm:spPr/>
    </dgm:pt>
    <dgm:pt modelId="{0640DA6A-62BC-8649-BE82-51041D9E2E65}" type="pres">
      <dgm:prSet presAssocID="{31938D27-CE80-4B75-B6B4-3C4D757E1210}" presName="tx1" presStyleLbl="revTx" presStyleIdx="0" presStyleCnt="2"/>
      <dgm:spPr/>
    </dgm:pt>
    <dgm:pt modelId="{2BEC06A0-4F3D-7241-93B9-41829FA41C70}" type="pres">
      <dgm:prSet presAssocID="{31938D27-CE80-4B75-B6B4-3C4D757E1210}" presName="vert1" presStyleCnt="0"/>
      <dgm:spPr/>
    </dgm:pt>
    <dgm:pt modelId="{1AB773C6-2A00-9749-BE7D-767A3F3829B8}" type="pres">
      <dgm:prSet presAssocID="{B9FDDB9A-171C-45FD-8142-E032D2EB2E60}" presName="thickLine" presStyleLbl="alignNode1" presStyleIdx="1" presStyleCnt="2"/>
      <dgm:spPr/>
    </dgm:pt>
    <dgm:pt modelId="{021DC84F-F8B9-184C-B99C-13F2BB9DD252}" type="pres">
      <dgm:prSet presAssocID="{B9FDDB9A-171C-45FD-8142-E032D2EB2E60}" presName="horz1" presStyleCnt="0"/>
      <dgm:spPr/>
    </dgm:pt>
    <dgm:pt modelId="{23FDC188-49D5-0342-9F0F-BADBC48533C6}" type="pres">
      <dgm:prSet presAssocID="{B9FDDB9A-171C-45FD-8142-E032D2EB2E60}" presName="tx1" presStyleLbl="revTx" presStyleIdx="1" presStyleCnt="2"/>
      <dgm:spPr/>
    </dgm:pt>
    <dgm:pt modelId="{45F964F6-F93C-E944-8A6A-5E2B6353476B}" type="pres">
      <dgm:prSet presAssocID="{B9FDDB9A-171C-45FD-8142-E032D2EB2E60}" presName="vert1" presStyleCnt="0"/>
      <dgm:spPr/>
    </dgm:pt>
  </dgm:ptLst>
  <dgm:cxnLst>
    <dgm:cxn modelId="{E892E205-3E6A-EE41-A60B-98E2065D3D7E}" type="presOf" srcId="{A7FE5B9F-06FE-4492-89DC-D18EDDB3EA68}" destId="{CB0458A8-DB1B-8643-B97C-29A959534292}" srcOrd="0" destOrd="0" presId="urn:microsoft.com/office/officeart/2008/layout/LinedList"/>
    <dgm:cxn modelId="{0BF5E134-1563-4128-B837-97959B5176BF}" srcId="{A7FE5B9F-06FE-4492-89DC-D18EDDB3EA68}" destId="{31938D27-CE80-4B75-B6B4-3C4D757E1210}" srcOrd="0" destOrd="0" parTransId="{630A4ED1-427F-48AC-A18F-38D6B09D9791}" sibTransId="{50AE5C18-4257-41CB-9182-39B8E49F1B54}"/>
    <dgm:cxn modelId="{39A9B490-A01F-44C9-A3A6-CC3216F18035}" srcId="{A7FE5B9F-06FE-4492-89DC-D18EDDB3EA68}" destId="{B9FDDB9A-171C-45FD-8142-E032D2EB2E60}" srcOrd="1" destOrd="0" parTransId="{8F689A28-75AD-4892-AC1D-2B2758D13455}" sibTransId="{B2D3EF6F-4714-4EA8-A00E-FEF39A23837E}"/>
    <dgm:cxn modelId="{363AEAD5-F953-DC49-A146-1D4487A38833}" type="presOf" srcId="{31938D27-CE80-4B75-B6B4-3C4D757E1210}" destId="{0640DA6A-62BC-8649-BE82-51041D9E2E65}" srcOrd="0" destOrd="0" presId="urn:microsoft.com/office/officeart/2008/layout/LinedList"/>
    <dgm:cxn modelId="{94C803E9-C50B-F24E-BA30-BCAF6CEFCE57}" type="presOf" srcId="{B9FDDB9A-171C-45FD-8142-E032D2EB2E60}" destId="{23FDC188-49D5-0342-9F0F-BADBC48533C6}" srcOrd="0" destOrd="0" presId="urn:microsoft.com/office/officeart/2008/layout/LinedList"/>
    <dgm:cxn modelId="{91D6BB5F-B19F-D143-A147-855A4319729A}" type="presParOf" srcId="{CB0458A8-DB1B-8643-B97C-29A959534292}" destId="{4403DF98-7311-E940-B307-ECC3722DF521}" srcOrd="0" destOrd="0" presId="urn:microsoft.com/office/officeart/2008/layout/LinedList"/>
    <dgm:cxn modelId="{D5082D1E-BA8A-C440-9CA1-84EF2D08ADAB}" type="presParOf" srcId="{CB0458A8-DB1B-8643-B97C-29A959534292}" destId="{8648C83C-3043-B946-A7E9-4929F15DBEDB}" srcOrd="1" destOrd="0" presId="urn:microsoft.com/office/officeart/2008/layout/LinedList"/>
    <dgm:cxn modelId="{90C247F9-BAD7-4747-A512-65A4BEAD44E2}" type="presParOf" srcId="{8648C83C-3043-B946-A7E9-4929F15DBEDB}" destId="{0640DA6A-62BC-8649-BE82-51041D9E2E65}" srcOrd="0" destOrd="0" presId="urn:microsoft.com/office/officeart/2008/layout/LinedList"/>
    <dgm:cxn modelId="{6BE98FDC-B0A7-1E4C-9BD6-A1F3A60A510A}" type="presParOf" srcId="{8648C83C-3043-B946-A7E9-4929F15DBEDB}" destId="{2BEC06A0-4F3D-7241-93B9-41829FA41C70}" srcOrd="1" destOrd="0" presId="urn:microsoft.com/office/officeart/2008/layout/LinedList"/>
    <dgm:cxn modelId="{C0EC8F84-AE94-2548-9A51-63C912AD0FF5}" type="presParOf" srcId="{CB0458A8-DB1B-8643-B97C-29A959534292}" destId="{1AB773C6-2A00-9749-BE7D-767A3F3829B8}" srcOrd="2" destOrd="0" presId="urn:microsoft.com/office/officeart/2008/layout/LinedList"/>
    <dgm:cxn modelId="{49701EE8-CE9D-9F46-8F04-D4A1696C191A}" type="presParOf" srcId="{CB0458A8-DB1B-8643-B97C-29A959534292}" destId="{021DC84F-F8B9-184C-B99C-13F2BB9DD252}" srcOrd="3" destOrd="0" presId="urn:microsoft.com/office/officeart/2008/layout/LinedList"/>
    <dgm:cxn modelId="{307E12B6-6E77-EA45-9073-F14AEECFB58C}" type="presParOf" srcId="{021DC84F-F8B9-184C-B99C-13F2BB9DD252}" destId="{23FDC188-49D5-0342-9F0F-BADBC48533C6}" srcOrd="0" destOrd="0" presId="urn:microsoft.com/office/officeart/2008/layout/LinedList"/>
    <dgm:cxn modelId="{21043B2B-26B2-F24D-996C-97E9992681E4}" type="presParOf" srcId="{021DC84F-F8B9-184C-B99C-13F2BB9DD252}" destId="{45F964F6-F93C-E944-8A6A-5E2B6353476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8BDD94-34D3-43C3-B473-67070CF1BC4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5822F8-89AD-4F8B-B1F2-3294D46AB8A1}">
      <dgm:prSet/>
      <dgm:spPr/>
      <dgm:t>
        <a:bodyPr/>
        <a:lstStyle/>
        <a:p>
          <a:pPr>
            <a:defRPr b="1"/>
          </a:pPr>
          <a:r>
            <a:rPr lang="en-US"/>
            <a:t>Theme</a:t>
          </a:r>
        </a:p>
      </dgm:t>
    </dgm:pt>
    <dgm:pt modelId="{70C4EE13-22CA-4C55-A45B-FCE09E040DB9}" type="parTrans" cxnId="{0838587D-0F0D-490B-95A7-F608B7FC3EDE}">
      <dgm:prSet/>
      <dgm:spPr/>
      <dgm:t>
        <a:bodyPr/>
        <a:lstStyle/>
        <a:p>
          <a:endParaRPr lang="en-US"/>
        </a:p>
      </dgm:t>
    </dgm:pt>
    <dgm:pt modelId="{997F46E0-5438-479D-9B84-092BE55C2B91}" type="sibTrans" cxnId="{0838587D-0F0D-490B-95A7-F608B7FC3EDE}">
      <dgm:prSet/>
      <dgm:spPr/>
      <dgm:t>
        <a:bodyPr/>
        <a:lstStyle/>
        <a:p>
          <a:endParaRPr lang="en-US"/>
        </a:p>
      </dgm:t>
    </dgm:pt>
    <dgm:pt modelId="{EB17C92F-21CE-4486-BB0B-A2647B67C915}">
      <dgm:prSet/>
      <dgm:spPr/>
      <dgm:t>
        <a:bodyPr/>
        <a:lstStyle/>
        <a:p>
          <a:r>
            <a:rPr lang="en-US"/>
            <a:t>Aesthetic: 3-D Low-poly, colorful and playful</a:t>
          </a:r>
        </a:p>
      </dgm:t>
    </dgm:pt>
    <dgm:pt modelId="{673B6C48-5158-4290-A134-1A047D8B1615}" type="parTrans" cxnId="{96F38995-810A-4299-8B71-FAFE5B280A1B}">
      <dgm:prSet/>
      <dgm:spPr/>
      <dgm:t>
        <a:bodyPr/>
        <a:lstStyle/>
        <a:p>
          <a:endParaRPr lang="en-US"/>
        </a:p>
      </dgm:t>
    </dgm:pt>
    <dgm:pt modelId="{BB4F52FB-4C1A-46B1-8785-9DF976E99875}" type="sibTrans" cxnId="{96F38995-810A-4299-8B71-FAFE5B280A1B}">
      <dgm:prSet/>
      <dgm:spPr/>
      <dgm:t>
        <a:bodyPr/>
        <a:lstStyle/>
        <a:p>
          <a:endParaRPr lang="en-US"/>
        </a:p>
      </dgm:t>
    </dgm:pt>
    <dgm:pt modelId="{ED63C162-34C1-47DD-B23F-12FF6911AE99}">
      <dgm:prSet/>
      <dgm:spPr/>
      <dgm:t>
        <a:bodyPr/>
        <a:lstStyle/>
        <a:p>
          <a:r>
            <a:rPr lang="en-US"/>
            <a:t>Ideology: Perseverance, exploration</a:t>
          </a:r>
        </a:p>
      </dgm:t>
    </dgm:pt>
    <dgm:pt modelId="{D40BEF04-4040-4F92-936B-13DAAD86A636}" type="parTrans" cxnId="{9AB14E2B-2BC5-4D55-9565-2239AD0EDDC2}">
      <dgm:prSet/>
      <dgm:spPr/>
      <dgm:t>
        <a:bodyPr/>
        <a:lstStyle/>
        <a:p>
          <a:endParaRPr lang="en-US"/>
        </a:p>
      </dgm:t>
    </dgm:pt>
    <dgm:pt modelId="{85E2A359-E52C-452C-B9EF-4A6DD262295A}" type="sibTrans" cxnId="{9AB14E2B-2BC5-4D55-9565-2239AD0EDDC2}">
      <dgm:prSet/>
      <dgm:spPr/>
      <dgm:t>
        <a:bodyPr/>
        <a:lstStyle/>
        <a:p>
          <a:endParaRPr lang="en-US"/>
        </a:p>
      </dgm:t>
    </dgm:pt>
    <dgm:pt modelId="{02CB4EE6-C6B0-4878-B10E-C84ACBC5222D}">
      <dgm:prSet/>
      <dgm:spPr/>
      <dgm:t>
        <a:bodyPr/>
        <a:lstStyle/>
        <a:p>
          <a:pPr>
            <a:defRPr b="1"/>
          </a:pPr>
          <a:r>
            <a:rPr lang="en-US"/>
            <a:t>Goals </a:t>
          </a:r>
        </a:p>
      </dgm:t>
    </dgm:pt>
    <dgm:pt modelId="{BD977CE8-90B0-43B8-8071-4E420134FD5B}" type="parTrans" cxnId="{80CFFD2B-AA90-4C8C-B403-1FAB5DA77764}">
      <dgm:prSet/>
      <dgm:spPr/>
      <dgm:t>
        <a:bodyPr/>
        <a:lstStyle/>
        <a:p>
          <a:endParaRPr lang="en-US"/>
        </a:p>
      </dgm:t>
    </dgm:pt>
    <dgm:pt modelId="{FF1AE768-12E3-48F0-8D28-6DA8C86FCBA5}" type="sibTrans" cxnId="{80CFFD2B-AA90-4C8C-B403-1FAB5DA77764}">
      <dgm:prSet/>
      <dgm:spPr/>
      <dgm:t>
        <a:bodyPr/>
        <a:lstStyle/>
        <a:p>
          <a:endParaRPr lang="en-US"/>
        </a:p>
      </dgm:t>
    </dgm:pt>
    <dgm:pt modelId="{CBEFC0D1-F851-466F-BAB2-D542EA4272B2}">
      <dgm:prSet/>
      <dgm:spPr/>
      <dgm:t>
        <a:bodyPr/>
        <a:lstStyle/>
        <a:p>
          <a:r>
            <a:rPr lang="en-US"/>
            <a:t>Parkour your way through platforms to the end of each level</a:t>
          </a:r>
        </a:p>
      </dgm:t>
    </dgm:pt>
    <dgm:pt modelId="{9A0F4F78-8FB2-464A-9CD8-F9CC1CFEB26F}" type="parTrans" cxnId="{55ED584E-39F9-4948-8571-F7D6AA9E9E2D}">
      <dgm:prSet/>
      <dgm:spPr/>
      <dgm:t>
        <a:bodyPr/>
        <a:lstStyle/>
        <a:p>
          <a:endParaRPr lang="en-US"/>
        </a:p>
      </dgm:t>
    </dgm:pt>
    <dgm:pt modelId="{1202E6DF-6B14-4406-AAFB-1D3CCE6B32B6}" type="sibTrans" cxnId="{55ED584E-39F9-4948-8571-F7D6AA9E9E2D}">
      <dgm:prSet/>
      <dgm:spPr/>
      <dgm:t>
        <a:bodyPr/>
        <a:lstStyle/>
        <a:p>
          <a:endParaRPr lang="en-US"/>
        </a:p>
      </dgm:t>
    </dgm:pt>
    <dgm:pt modelId="{A1ED2209-54A5-4433-ADDA-93A8EF953CE0}">
      <dgm:prSet/>
      <dgm:spPr/>
      <dgm:t>
        <a:bodyPr/>
        <a:lstStyle/>
        <a:p>
          <a:r>
            <a:rPr lang="en-US"/>
            <a:t>Collect all eggs in each level</a:t>
          </a:r>
        </a:p>
      </dgm:t>
    </dgm:pt>
    <dgm:pt modelId="{2226DFEE-C305-4346-BEDD-F44E1D5BF14C}" type="parTrans" cxnId="{915A822E-47B2-475E-87E8-A89952B88F9D}">
      <dgm:prSet/>
      <dgm:spPr/>
      <dgm:t>
        <a:bodyPr/>
        <a:lstStyle/>
        <a:p>
          <a:endParaRPr lang="en-US"/>
        </a:p>
      </dgm:t>
    </dgm:pt>
    <dgm:pt modelId="{D812F501-1133-42AD-A5E6-3B0E4D35979B}" type="sibTrans" cxnId="{915A822E-47B2-475E-87E8-A89952B88F9D}">
      <dgm:prSet/>
      <dgm:spPr/>
      <dgm:t>
        <a:bodyPr/>
        <a:lstStyle/>
        <a:p>
          <a:endParaRPr lang="en-US"/>
        </a:p>
      </dgm:t>
    </dgm:pt>
    <dgm:pt modelId="{109925EC-B963-4D23-846D-766FC5B7581F}">
      <dgm:prSet/>
      <dgm:spPr/>
      <dgm:t>
        <a:bodyPr/>
        <a:lstStyle/>
        <a:p>
          <a:r>
            <a:rPr lang="en-US"/>
            <a:t>Avoid obstacles and enemies</a:t>
          </a:r>
        </a:p>
      </dgm:t>
    </dgm:pt>
    <dgm:pt modelId="{7E3AD678-A02F-4331-9428-012AA1037CC7}" type="parTrans" cxnId="{48EAC73E-53F6-4030-A3BB-543A1C5CF2DC}">
      <dgm:prSet/>
      <dgm:spPr/>
      <dgm:t>
        <a:bodyPr/>
        <a:lstStyle/>
        <a:p>
          <a:endParaRPr lang="en-US"/>
        </a:p>
      </dgm:t>
    </dgm:pt>
    <dgm:pt modelId="{8AE378DF-87CE-4B98-A4CF-761430835C7F}" type="sibTrans" cxnId="{48EAC73E-53F6-4030-A3BB-543A1C5CF2DC}">
      <dgm:prSet/>
      <dgm:spPr/>
      <dgm:t>
        <a:bodyPr/>
        <a:lstStyle/>
        <a:p>
          <a:endParaRPr lang="en-US"/>
        </a:p>
      </dgm:t>
    </dgm:pt>
    <dgm:pt modelId="{D5A4F43D-AC6D-4482-BF96-CCD0D69FEB84}">
      <dgm:prSet/>
      <dgm:spPr/>
      <dgm:t>
        <a:bodyPr/>
        <a:lstStyle/>
        <a:p>
          <a:pPr>
            <a:defRPr b="1"/>
          </a:pPr>
          <a:r>
            <a:rPr lang="en-US"/>
            <a:t>Uniqueness</a:t>
          </a:r>
        </a:p>
      </dgm:t>
    </dgm:pt>
    <dgm:pt modelId="{D0BBBCD7-C8E1-45B0-89AC-A873EDCD9239}" type="parTrans" cxnId="{8F3F6F81-853B-4B7E-9849-A470AC5BD49F}">
      <dgm:prSet/>
      <dgm:spPr/>
      <dgm:t>
        <a:bodyPr/>
        <a:lstStyle/>
        <a:p>
          <a:endParaRPr lang="en-US"/>
        </a:p>
      </dgm:t>
    </dgm:pt>
    <dgm:pt modelId="{FD5FAEBF-6B87-4925-83F1-9CD62A7A7867}" type="sibTrans" cxnId="{8F3F6F81-853B-4B7E-9849-A470AC5BD49F}">
      <dgm:prSet/>
      <dgm:spPr/>
      <dgm:t>
        <a:bodyPr/>
        <a:lstStyle/>
        <a:p>
          <a:endParaRPr lang="en-US"/>
        </a:p>
      </dgm:t>
    </dgm:pt>
    <dgm:pt modelId="{8E05AF02-4EBF-4D54-B452-F9DD9FF16D3C}">
      <dgm:prSet/>
      <dgm:spPr/>
      <dgm:t>
        <a:bodyPr/>
        <a:lstStyle/>
        <a:p>
          <a:r>
            <a:rPr lang="en-US"/>
            <a:t>You are a chicken doing parkour!</a:t>
          </a:r>
        </a:p>
      </dgm:t>
    </dgm:pt>
    <dgm:pt modelId="{1A6CEC21-30B4-4A48-A495-CF781D9FCC06}" type="parTrans" cxnId="{2CA24BC9-E24C-43D9-9697-503BA5B0D128}">
      <dgm:prSet/>
      <dgm:spPr/>
      <dgm:t>
        <a:bodyPr/>
        <a:lstStyle/>
        <a:p>
          <a:endParaRPr lang="en-US"/>
        </a:p>
      </dgm:t>
    </dgm:pt>
    <dgm:pt modelId="{6561CC15-16FF-4231-9770-0DAA35C71A0E}" type="sibTrans" cxnId="{2CA24BC9-E24C-43D9-9697-503BA5B0D128}">
      <dgm:prSet/>
      <dgm:spPr/>
      <dgm:t>
        <a:bodyPr/>
        <a:lstStyle/>
        <a:p>
          <a:endParaRPr lang="en-US"/>
        </a:p>
      </dgm:t>
    </dgm:pt>
    <dgm:pt modelId="{E1549676-A072-3048-BAC1-C098BC2B0604}" type="pres">
      <dgm:prSet presAssocID="{588BDD94-34D3-43C3-B473-67070CF1BC40}" presName="linear" presStyleCnt="0">
        <dgm:presLayoutVars>
          <dgm:dir/>
          <dgm:animLvl val="lvl"/>
          <dgm:resizeHandles val="exact"/>
        </dgm:presLayoutVars>
      </dgm:prSet>
      <dgm:spPr/>
    </dgm:pt>
    <dgm:pt modelId="{AE26F925-279F-2E44-B0AF-A0F8A5D4C8B8}" type="pres">
      <dgm:prSet presAssocID="{1E5822F8-89AD-4F8B-B1F2-3294D46AB8A1}" presName="parentLin" presStyleCnt="0"/>
      <dgm:spPr/>
    </dgm:pt>
    <dgm:pt modelId="{10CBC797-F2E6-F748-8CFE-33F4E486CF69}" type="pres">
      <dgm:prSet presAssocID="{1E5822F8-89AD-4F8B-B1F2-3294D46AB8A1}" presName="parentLeftMargin" presStyleLbl="node1" presStyleIdx="0" presStyleCnt="3"/>
      <dgm:spPr/>
    </dgm:pt>
    <dgm:pt modelId="{0D88660F-B825-BE42-885B-E8BBB9FC8455}" type="pres">
      <dgm:prSet presAssocID="{1E5822F8-89AD-4F8B-B1F2-3294D46AB8A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0D32D3-4419-DA45-8E42-78159531EC50}" type="pres">
      <dgm:prSet presAssocID="{1E5822F8-89AD-4F8B-B1F2-3294D46AB8A1}" presName="negativeSpace" presStyleCnt="0"/>
      <dgm:spPr/>
    </dgm:pt>
    <dgm:pt modelId="{83316D38-EA3E-BE43-9D62-59AEA4B79E5B}" type="pres">
      <dgm:prSet presAssocID="{1E5822F8-89AD-4F8B-B1F2-3294D46AB8A1}" presName="childText" presStyleLbl="conFgAcc1" presStyleIdx="0" presStyleCnt="3">
        <dgm:presLayoutVars>
          <dgm:bulletEnabled val="1"/>
        </dgm:presLayoutVars>
      </dgm:prSet>
      <dgm:spPr/>
    </dgm:pt>
    <dgm:pt modelId="{BDC79F8A-163D-B04C-AAB7-1F0382D80ACF}" type="pres">
      <dgm:prSet presAssocID="{997F46E0-5438-479D-9B84-092BE55C2B91}" presName="spaceBetweenRectangles" presStyleCnt="0"/>
      <dgm:spPr/>
    </dgm:pt>
    <dgm:pt modelId="{812ED33D-B4D3-2846-A84E-3F3F15691A6D}" type="pres">
      <dgm:prSet presAssocID="{02CB4EE6-C6B0-4878-B10E-C84ACBC5222D}" presName="parentLin" presStyleCnt="0"/>
      <dgm:spPr/>
    </dgm:pt>
    <dgm:pt modelId="{689C154D-7907-BD45-844D-679A9EECD95C}" type="pres">
      <dgm:prSet presAssocID="{02CB4EE6-C6B0-4878-B10E-C84ACBC5222D}" presName="parentLeftMargin" presStyleLbl="node1" presStyleIdx="0" presStyleCnt="3"/>
      <dgm:spPr/>
    </dgm:pt>
    <dgm:pt modelId="{03B6904F-E307-F848-88A9-C5127B7EB5B0}" type="pres">
      <dgm:prSet presAssocID="{02CB4EE6-C6B0-4878-B10E-C84ACBC522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8D08FF-8B28-8145-A5DA-708952081CB4}" type="pres">
      <dgm:prSet presAssocID="{02CB4EE6-C6B0-4878-B10E-C84ACBC5222D}" presName="negativeSpace" presStyleCnt="0"/>
      <dgm:spPr/>
    </dgm:pt>
    <dgm:pt modelId="{E178DC45-E5C7-594F-B5D2-E9C223963A7C}" type="pres">
      <dgm:prSet presAssocID="{02CB4EE6-C6B0-4878-B10E-C84ACBC5222D}" presName="childText" presStyleLbl="conFgAcc1" presStyleIdx="1" presStyleCnt="3">
        <dgm:presLayoutVars>
          <dgm:bulletEnabled val="1"/>
        </dgm:presLayoutVars>
      </dgm:prSet>
      <dgm:spPr/>
    </dgm:pt>
    <dgm:pt modelId="{1463488A-4489-EA4B-9FF2-3763AAE81DC3}" type="pres">
      <dgm:prSet presAssocID="{FF1AE768-12E3-48F0-8D28-6DA8C86FCBA5}" presName="spaceBetweenRectangles" presStyleCnt="0"/>
      <dgm:spPr/>
    </dgm:pt>
    <dgm:pt modelId="{FB6BE0EC-D215-8949-B385-CD689386E1D4}" type="pres">
      <dgm:prSet presAssocID="{D5A4F43D-AC6D-4482-BF96-CCD0D69FEB84}" presName="parentLin" presStyleCnt="0"/>
      <dgm:spPr/>
    </dgm:pt>
    <dgm:pt modelId="{8F5DC1A2-5CEC-4245-AA04-9CE8D0FEAB2E}" type="pres">
      <dgm:prSet presAssocID="{D5A4F43D-AC6D-4482-BF96-CCD0D69FEB84}" presName="parentLeftMargin" presStyleLbl="node1" presStyleIdx="1" presStyleCnt="3"/>
      <dgm:spPr/>
    </dgm:pt>
    <dgm:pt modelId="{F5F88D68-033D-D545-9CF2-ED38814928E2}" type="pres">
      <dgm:prSet presAssocID="{D5A4F43D-AC6D-4482-BF96-CCD0D69FEB8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F5162A3-6EDE-7D40-815C-FAA4D103EE87}" type="pres">
      <dgm:prSet presAssocID="{D5A4F43D-AC6D-4482-BF96-CCD0D69FEB84}" presName="negativeSpace" presStyleCnt="0"/>
      <dgm:spPr/>
    </dgm:pt>
    <dgm:pt modelId="{2E5F69AF-C2DD-1F4A-ADC4-8940ECEEEDC1}" type="pres">
      <dgm:prSet presAssocID="{D5A4F43D-AC6D-4482-BF96-CCD0D69FEB8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253403-E20C-6042-A944-C7609D25C7E0}" type="presOf" srcId="{02CB4EE6-C6B0-4878-B10E-C84ACBC5222D}" destId="{03B6904F-E307-F848-88A9-C5127B7EB5B0}" srcOrd="1" destOrd="0" presId="urn:microsoft.com/office/officeart/2005/8/layout/list1"/>
    <dgm:cxn modelId="{B15D6112-E02A-A94C-92C1-8CCAB296A503}" type="presOf" srcId="{D5A4F43D-AC6D-4482-BF96-CCD0D69FEB84}" destId="{8F5DC1A2-5CEC-4245-AA04-9CE8D0FEAB2E}" srcOrd="0" destOrd="0" presId="urn:microsoft.com/office/officeart/2005/8/layout/list1"/>
    <dgm:cxn modelId="{9EF9FA16-1286-0548-BC55-8860D5697089}" type="presOf" srcId="{ED63C162-34C1-47DD-B23F-12FF6911AE99}" destId="{83316D38-EA3E-BE43-9D62-59AEA4B79E5B}" srcOrd="0" destOrd="1" presId="urn:microsoft.com/office/officeart/2005/8/layout/list1"/>
    <dgm:cxn modelId="{CC07E425-F44F-7546-8CD6-41C3C4FC063C}" type="presOf" srcId="{109925EC-B963-4D23-846D-766FC5B7581F}" destId="{E178DC45-E5C7-594F-B5D2-E9C223963A7C}" srcOrd="0" destOrd="2" presId="urn:microsoft.com/office/officeart/2005/8/layout/list1"/>
    <dgm:cxn modelId="{9AB14E2B-2BC5-4D55-9565-2239AD0EDDC2}" srcId="{1E5822F8-89AD-4F8B-B1F2-3294D46AB8A1}" destId="{ED63C162-34C1-47DD-B23F-12FF6911AE99}" srcOrd="1" destOrd="0" parTransId="{D40BEF04-4040-4F92-936B-13DAAD86A636}" sibTransId="{85E2A359-E52C-452C-B9EF-4A6DD262295A}"/>
    <dgm:cxn modelId="{80CFFD2B-AA90-4C8C-B403-1FAB5DA77764}" srcId="{588BDD94-34D3-43C3-B473-67070CF1BC40}" destId="{02CB4EE6-C6B0-4878-B10E-C84ACBC5222D}" srcOrd="1" destOrd="0" parTransId="{BD977CE8-90B0-43B8-8071-4E420134FD5B}" sibTransId="{FF1AE768-12E3-48F0-8D28-6DA8C86FCBA5}"/>
    <dgm:cxn modelId="{9AF0342D-0D3E-5D40-AD65-DEF265D56E9E}" type="presOf" srcId="{588BDD94-34D3-43C3-B473-67070CF1BC40}" destId="{E1549676-A072-3048-BAC1-C098BC2B0604}" srcOrd="0" destOrd="0" presId="urn:microsoft.com/office/officeart/2005/8/layout/list1"/>
    <dgm:cxn modelId="{915A822E-47B2-475E-87E8-A89952B88F9D}" srcId="{02CB4EE6-C6B0-4878-B10E-C84ACBC5222D}" destId="{A1ED2209-54A5-4433-ADDA-93A8EF953CE0}" srcOrd="1" destOrd="0" parTransId="{2226DFEE-C305-4346-BEDD-F44E1D5BF14C}" sibTransId="{D812F501-1133-42AD-A5E6-3B0E4D35979B}"/>
    <dgm:cxn modelId="{6F34B53B-6B9D-324B-A507-E245FCBFAA79}" type="presOf" srcId="{1E5822F8-89AD-4F8B-B1F2-3294D46AB8A1}" destId="{10CBC797-F2E6-F748-8CFE-33F4E486CF69}" srcOrd="0" destOrd="0" presId="urn:microsoft.com/office/officeart/2005/8/layout/list1"/>
    <dgm:cxn modelId="{48EAC73E-53F6-4030-A3BB-543A1C5CF2DC}" srcId="{02CB4EE6-C6B0-4878-B10E-C84ACBC5222D}" destId="{109925EC-B963-4D23-846D-766FC5B7581F}" srcOrd="2" destOrd="0" parTransId="{7E3AD678-A02F-4331-9428-012AA1037CC7}" sibTransId="{8AE378DF-87CE-4B98-A4CF-761430835C7F}"/>
    <dgm:cxn modelId="{55ED584E-39F9-4948-8571-F7D6AA9E9E2D}" srcId="{02CB4EE6-C6B0-4878-B10E-C84ACBC5222D}" destId="{CBEFC0D1-F851-466F-BAB2-D542EA4272B2}" srcOrd="0" destOrd="0" parTransId="{9A0F4F78-8FB2-464A-9CD8-F9CC1CFEB26F}" sibTransId="{1202E6DF-6B14-4406-AAFB-1D3CCE6B32B6}"/>
    <dgm:cxn modelId="{86086065-0608-F649-B55C-4B872B433F70}" type="presOf" srcId="{02CB4EE6-C6B0-4878-B10E-C84ACBC5222D}" destId="{689C154D-7907-BD45-844D-679A9EECD95C}" srcOrd="0" destOrd="0" presId="urn:microsoft.com/office/officeart/2005/8/layout/list1"/>
    <dgm:cxn modelId="{6CAFB26B-D7C2-4949-88D1-BCA9F032E1ED}" type="presOf" srcId="{EB17C92F-21CE-4486-BB0B-A2647B67C915}" destId="{83316D38-EA3E-BE43-9D62-59AEA4B79E5B}" srcOrd="0" destOrd="0" presId="urn:microsoft.com/office/officeart/2005/8/layout/list1"/>
    <dgm:cxn modelId="{6D021578-DDEF-D344-A24D-C6733FF5C117}" type="presOf" srcId="{8E05AF02-4EBF-4D54-B452-F9DD9FF16D3C}" destId="{2E5F69AF-C2DD-1F4A-ADC4-8940ECEEEDC1}" srcOrd="0" destOrd="0" presId="urn:microsoft.com/office/officeart/2005/8/layout/list1"/>
    <dgm:cxn modelId="{0838587D-0F0D-490B-95A7-F608B7FC3EDE}" srcId="{588BDD94-34D3-43C3-B473-67070CF1BC40}" destId="{1E5822F8-89AD-4F8B-B1F2-3294D46AB8A1}" srcOrd="0" destOrd="0" parTransId="{70C4EE13-22CA-4C55-A45B-FCE09E040DB9}" sibTransId="{997F46E0-5438-479D-9B84-092BE55C2B91}"/>
    <dgm:cxn modelId="{8F3F6F81-853B-4B7E-9849-A470AC5BD49F}" srcId="{588BDD94-34D3-43C3-B473-67070CF1BC40}" destId="{D5A4F43D-AC6D-4482-BF96-CCD0D69FEB84}" srcOrd="2" destOrd="0" parTransId="{D0BBBCD7-C8E1-45B0-89AC-A873EDCD9239}" sibTransId="{FD5FAEBF-6B87-4925-83F1-9CD62A7A7867}"/>
    <dgm:cxn modelId="{96F38995-810A-4299-8B71-FAFE5B280A1B}" srcId="{1E5822F8-89AD-4F8B-B1F2-3294D46AB8A1}" destId="{EB17C92F-21CE-4486-BB0B-A2647B67C915}" srcOrd="0" destOrd="0" parTransId="{673B6C48-5158-4290-A134-1A047D8B1615}" sibTransId="{BB4F52FB-4C1A-46B1-8785-9DF976E99875}"/>
    <dgm:cxn modelId="{F890C69F-2EB7-0444-BAF0-08A83E08A16D}" type="presOf" srcId="{A1ED2209-54A5-4433-ADDA-93A8EF953CE0}" destId="{E178DC45-E5C7-594F-B5D2-E9C223963A7C}" srcOrd="0" destOrd="1" presId="urn:microsoft.com/office/officeart/2005/8/layout/list1"/>
    <dgm:cxn modelId="{2CA24BC9-E24C-43D9-9697-503BA5B0D128}" srcId="{D5A4F43D-AC6D-4482-BF96-CCD0D69FEB84}" destId="{8E05AF02-4EBF-4D54-B452-F9DD9FF16D3C}" srcOrd="0" destOrd="0" parTransId="{1A6CEC21-30B4-4A48-A495-CF781D9FCC06}" sibTransId="{6561CC15-16FF-4231-9770-0DAA35C71A0E}"/>
    <dgm:cxn modelId="{9B062AE3-33EA-A147-89FF-961E1EB9FD48}" type="presOf" srcId="{D5A4F43D-AC6D-4482-BF96-CCD0D69FEB84}" destId="{F5F88D68-033D-D545-9CF2-ED38814928E2}" srcOrd="1" destOrd="0" presId="urn:microsoft.com/office/officeart/2005/8/layout/list1"/>
    <dgm:cxn modelId="{FC4E10EA-96EA-A547-BBD7-81AE1D826CF5}" type="presOf" srcId="{CBEFC0D1-F851-466F-BAB2-D542EA4272B2}" destId="{E178DC45-E5C7-594F-B5D2-E9C223963A7C}" srcOrd="0" destOrd="0" presId="urn:microsoft.com/office/officeart/2005/8/layout/list1"/>
    <dgm:cxn modelId="{BBDA70F4-4873-4B49-9954-8AA0FD5CB550}" type="presOf" srcId="{1E5822F8-89AD-4F8B-B1F2-3294D46AB8A1}" destId="{0D88660F-B825-BE42-885B-E8BBB9FC8455}" srcOrd="1" destOrd="0" presId="urn:microsoft.com/office/officeart/2005/8/layout/list1"/>
    <dgm:cxn modelId="{53AE5BA7-43C7-1A48-94F1-098D014324DC}" type="presParOf" srcId="{E1549676-A072-3048-BAC1-C098BC2B0604}" destId="{AE26F925-279F-2E44-B0AF-A0F8A5D4C8B8}" srcOrd="0" destOrd="0" presId="urn:microsoft.com/office/officeart/2005/8/layout/list1"/>
    <dgm:cxn modelId="{38F6E5BE-897D-7244-845B-A804D79CE898}" type="presParOf" srcId="{AE26F925-279F-2E44-B0AF-A0F8A5D4C8B8}" destId="{10CBC797-F2E6-F748-8CFE-33F4E486CF69}" srcOrd="0" destOrd="0" presId="urn:microsoft.com/office/officeart/2005/8/layout/list1"/>
    <dgm:cxn modelId="{5DCA6169-8ED6-904A-A27D-D5252A57B4A2}" type="presParOf" srcId="{AE26F925-279F-2E44-B0AF-A0F8A5D4C8B8}" destId="{0D88660F-B825-BE42-885B-E8BBB9FC8455}" srcOrd="1" destOrd="0" presId="urn:microsoft.com/office/officeart/2005/8/layout/list1"/>
    <dgm:cxn modelId="{D451DE0D-F07B-2C46-85F4-B12A55215A2C}" type="presParOf" srcId="{E1549676-A072-3048-BAC1-C098BC2B0604}" destId="{BF0D32D3-4419-DA45-8E42-78159531EC50}" srcOrd="1" destOrd="0" presId="urn:microsoft.com/office/officeart/2005/8/layout/list1"/>
    <dgm:cxn modelId="{C49E0D6E-E804-FE43-A5AC-3B9E273DF781}" type="presParOf" srcId="{E1549676-A072-3048-BAC1-C098BC2B0604}" destId="{83316D38-EA3E-BE43-9D62-59AEA4B79E5B}" srcOrd="2" destOrd="0" presId="urn:microsoft.com/office/officeart/2005/8/layout/list1"/>
    <dgm:cxn modelId="{121FFFED-95A5-CC43-AE84-42961A581728}" type="presParOf" srcId="{E1549676-A072-3048-BAC1-C098BC2B0604}" destId="{BDC79F8A-163D-B04C-AAB7-1F0382D80ACF}" srcOrd="3" destOrd="0" presId="urn:microsoft.com/office/officeart/2005/8/layout/list1"/>
    <dgm:cxn modelId="{A6F7084F-9C50-DE41-9932-C77013985602}" type="presParOf" srcId="{E1549676-A072-3048-BAC1-C098BC2B0604}" destId="{812ED33D-B4D3-2846-A84E-3F3F15691A6D}" srcOrd="4" destOrd="0" presId="urn:microsoft.com/office/officeart/2005/8/layout/list1"/>
    <dgm:cxn modelId="{2824B24A-4F21-F04A-B3FC-E79B71C310E2}" type="presParOf" srcId="{812ED33D-B4D3-2846-A84E-3F3F15691A6D}" destId="{689C154D-7907-BD45-844D-679A9EECD95C}" srcOrd="0" destOrd="0" presId="urn:microsoft.com/office/officeart/2005/8/layout/list1"/>
    <dgm:cxn modelId="{06F2A57E-EF26-4143-90C9-5D3A39499AE6}" type="presParOf" srcId="{812ED33D-B4D3-2846-A84E-3F3F15691A6D}" destId="{03B6904F-E307-F848-88A9-C5127B7EB5B0}" srcOrd="1" destOrd="0" presId="urn:microsoft.com/office/officeart/2005/8/layout/list1"/>
    <dgm:cxn modelId="{BDAA29B2-74C2-0B4C-BF67-43669A2E8C07}" type="presParOf" srcId="{E1549676-A072-3048-BAC1-C098BC2B0604}" destId="{868D08FF-8B28-8145-A5DA-708952081CB4}" srcOrd="5" destOrd="0" presId="urn:microsoft.com/office/officeart/2005/8/layout/list1"/>
    <dgm:cxn modelId="{279B62E5-86E0-914A-86B5-ADC5B0CDA926}" type="presParOf" srcId="{E1549676-A072-3048-BAC1-C098BC2B0604}" destId="{E178DC45-E5C7-594F-B5D2-E9C223963A7C}" srcOrd="6" destOrd="0" presId="urn:microsoft.com/office/officeart/2005/8/layout/list1"/>
    <dgm:cxn modelId="{38195A44-C9A8-4C4D-B4E6-1DD08FAA3DF5}" type="presParOf" srcId="{E1549676-A072-3048-BAC1-C098BC2B0604}" destId="{1463488A-4489-EA4B-9FF2-3763AAE81DC3}" srcOrd="7" destOrd="0" presId="urn:microsoft.com/office/officeart/2005/8/layout/list1"/>
    <dgm:cxn modelId="{3B5E168B-6416-FD4D-B1E7-8760C4CCF658}" type="presParOf" srcId="{E1549676-A072-3048-BAC1-C098BC2B0604}" destId="{FB6BE0EC-D215-8949-B385-CD689386E1D4}" srcOrd="8" destOrd="0" presId="urn:microsoft.com/office/officeart/2005/8/layout/list1"/>
    <dgm:cxn modelId="{E7D36FC1-DB06-214B-806D-52F2961719FB}" type="presParOf" srcId="{FB6BE0EC-D215-8949-B385-CD689386E1D4}" destId="{8F5DC1A2-5CEC-4245-AA04-9CE8D0FEAB2E}" srcOrd="0" destOrd="0" presId="urn:microsoft.com/office/officeart/2005/8/layout/list1"/>
    <dgm:cxn modelId="{83477EF2-D135-8E40-9844-F956ECA26966}" type="presParOf" srcId="{FB6BE0EC-D215-8949-B385-CD689386E1D4}" destId="{F5F88D68-033D-D545-9CF2-ED38814928E2}" srcOrd="1" destOrd="0" presId="urn:microsoft.com/office/officeart/2005/8/layout/list1"/>
    <dgm:cxn modelId="{DBD78647-31F2-8847-9AE9-DB0964461944}" type="presParOf" srcId="{E1549676-A072-3048-BAC1-C098BC2B0604}" destId="{5F5162A3-6EDE-7D40-815C-FAA4D103EE87}" srcOrd="9" destOrd="0" presId="urn:microsoft.com/office/officeart/2005/8/layout/list1"/>
    <dgm:cxn modelId="{46402AE7-10DD-074E-BAA6-686AD8A8188B}" type="presParOf" srcId="{E1549676-A072-3048-BAC1-C098BC2B0604}" destId="{2E5F69AF-C2DD-1F4A-ADC4-8940ECEEEDC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AFF95B-39E5-4B56-9450-6CEF041661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2986AB3-B767-4D19-9D8E-7428DE8C92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speed and mobility to run and jump onto platforms, progressing forward in a linear level</a:t>
          </a:r>
        </a:p>
      </dgm:t>
    </dgm:pt>
    <dgm:pt modelId="{1DC4EB60-04A6-4BFD-9078-73305E84301D}" type="parTrans" cxnId="{BC2E3DA2-8998-47FC-8BC8-EE1A4AD35678}">
      <dgm:prSet/>
      <dgm:spPr/>
      <dgm:t>
        <a:bodyPr/>
        <a:lstStyle/>
        <a:p>
          <a:endParaRPr lang="en-US"/>
        </a:p>
      </dgm:t>
    </dgm:pt>
    <dgm:pt modelId="{AC4DB653-704D-4610-9A16-FF1CD7535095}" type="sibTrans" cxnId="{BC2E3DA2-8998-47FC-8BC8-EE1A4AD35678}">
      <dgm:prSet/>
      <dgm:spPr/>
      <dgm:t>
        <a:bodyPr/>
        <a:lstStyle/>
        <a:p>
          <a:endParaRPr lang="en-US"/>
        </a:p>
      </dgm:t>
    </dgm:pt>
    <dgm:pt modelId="{290EB817-00B5-46D6-A89A-9845DF0F94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Reaching the end of a level will teleport you to the next one</a:t>
          </a:r>
        </a:p>
      </dgm:t>
    </dgm:pt>
    <dgm:pt modelId="{FD1A0DE1-6A9F-4E46-9090-9CCFFAEE9352}" type="parTrans" cxnId="{F0536BC6-A9EB-478D-B0A0-5BACCA7398F8}">
      <dgm:prSet/>
      <dgm:spPr/>
      <dgm:t>
        <a:bodyPr/>
        <a:lstStyle/>
        <a:p>
          <a:endParaRPr lang="en-US"/>
        </a:p>
      </dgm:t>
    </dgm:pt>
    <dgm:pt modelId="{A2055619-BA0E-494E-AD12-611FC3DDF023}" type="sibTrans" cxnId="{F0536BC6-A9EB-478D-B0A0-5BACCA7398F8}">
      <dgm:prSet/>
      <dgm:spPr/>
      <dgm:t>
        <a:bodyPr/>
        <a:lstStyle/>
        <a:p>
          <a:endParaRPr lang="en-US"/>
        </a:p>
      </dgm:t>
    </dgm:pt>
    <dgm:pt modelId="{312C7910-CECD-46C9-BDC1-B78E5A15B1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Obstacles will inhibit your movement</a:t>
          </a:r>
        </a:p>
      </dgm:t>
    </dgm:pt>
    <dgm:pt modelId="{F7F6C11D-E3E5-497D-8DAA-D4E5594EBF4D}" type="parTrans" cxnId="{DEC80DD1-A2BD-4BB4-A260-C05040679D6F}">
      <dgm:prSet/>
      <dgm:spPr/>
      <dgm:t>
        <a:bodyPr/>
        <a:lstStyle/>
        <a:p>
          <a:endParaRPr lang="en-US"/>
        </a:p>
      </dgm:t>
    </dgm:pt>
    <dgm:pt modelId="{3DFAA719-4926-4058-89C1-8C8A17CD4F95}" type="sibTrans" cxnId="{DEC80DD1-A2BD-4BB4-A260-C05040679D6F}">
      <dgm:prSet/>
      <dgm:spPr/>
      <dgm:t>
        <a:bodyPr/>
        <a:lstStyle/>
        <a:p>
          <a:endParaRPr lang="en-US"/>
        </a:p>
      </dgm:t>
    </dgm:pt>
    <dgm:pt modelId="{A485DF97-5100-4D3D-9DF0-C19F9CA2E3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Making contact with enemies will reset your level progress</a:t>
          </a:r>
        </a:p>
      </dgm:t>
    </dgm:pt>
    <dgm:pt modelId="{5C1B59B8-A861-418E-9511-60D13517581C}" type="parTrans" cxnId="{04C51F9C-55B8-4141-B337-552249FA1B9E}">
      <dgm:prSet/>
      <dgm:spPr/>
      <dgm:t>
        <a:bodyPr/>
        <a:lstStyle/>
        <a:p>
          <a:endParaRPr lang="en-US"/>
        </a:p>
      </dgm:t>
    </dgm:pt>
    <dgm:pt modelId="{6876596D-2E96-48C5-9CD4-3CF9E64F7AAB}" type="sibTrans" cxnId="{04C51F9C-55B8-4141-B337-552249FA1B9E}">
      <dgm:prSet/>
      <dgm:spPr/>
      <dgm:t>
        <a:bodyPr/>
        <a:lstStyle/>
        <a:p>
          <a:endParaRPr lang="en-US"/>
        </a:p>
      </dgm:t>
    </dgm:pt>
    <dgm:pt modelId="{55FEBEBF-4CB1-4443-9BD1-BC1EFCC380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more eggs you collect, the higher your score</a:t>
          </a:r>
        </a:p>
      </dgm:t>
    </dgm:pt>
    <dgm:pt modelId="{DC481109-3AEF-41BF-A4B9-BE6976205D1F}" type="parTrans" cxnId="{E78CEC21-644B-416E-8438-4CB984D8F797}">
      <dgm:prSet/>
      <dgm:spPr/>
      <dgm:t>
        <a:bodyPr/>
        <a:lstStyle/>
        <a:p>
          <a:endParaRPr lang="en-US"/>
        </a:p>
      </dgm:t>
    </dgm:pt>
    <dgm:pt modelId="{7F0CC73A-23E3-4E57-ACBB-E7A33D626BB7}" type="sibTrans" cxnId="{E78CEC21-644B-416E-8438-4CB984D8F797}">
      <dgm:prSet/>
      <dgm:spPr/>
      <dgm:t>
        <a:bodyPr/>
        <a:lstStyle/>
        <a:p>
          <a:endParaRPr lang="en-US"/>
        </a:p>
      </dgm:t>
    </dgm:pt>
    <dgm:pt modelId="{DD3E33D1-C467-4CA2-A03E-10F3C98E97A9}" type="pres">
      <dgm:prSet presAssocID="{41AFF95B-39E5-4B56-9450-6CEF041661DE}" presName="root" presStyleCnt="0">
        <dgm:presLayoutVars>
          <dgm:dir/>
          <dgm:resizeHandles val="exact"/>
        </dgm:presLayoutVars>
      </dgm:prSet>
      <dgm:spPr/>
    </dgm:pt>
    <dgm:pt modelId="{460A30A3-50B8-47BE-9287-E2883F35F4E1}" type="pres">
      <dgm:prSet presAssocID="{E2986AB3-B767-4D19-9D8E-7428DE8C924A}" presName="compNode" presStyleCnt="0"/>
      <dgm:spPr/>
    </dgm:pt>
    <dgm:pt modelId="{A5EEBD89-6583-4F23-96E5-57150C495157}" type="pres">
      <dgm:prSet presAssocID="{E2986AB3-B767-4D19-9D8E-7428DE8C924A}" presName="bgRect" presStyleLbl="bgShp" presStyleIdx="0" presStyleCnt="5"/>
      <dgm:spPr/>
    </dgm:pt>
    <dgm:pt modelId="{29973501-B11E-4D92-9612-861844D40AD3}" type="pres">
      <dgm:prSet presAssocID="{E2986AB3-B767-4D19-9D8E-7428DE8C92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D7B004E4-395E-4DDC-879C-0472502E9718}" type="pres">
      <dgm:prSet presAssocID="{E2986AB3-B767-4D19-9D8E-7428DE8C924A}" presName="spaceRect" presStyleCnt="0"/>
      <dgm:spPr/>
    </dgm:pt>
    <dgm:pt modelId="{6D7B1E53-213A-4094-A7B5-BAD430ED6977}" type="pres">
      <dgm:prSet presAssocID="{E2986AB3-B767-4D19-9D8E-7428DE8C924A}" presName="parTx" presStyleLbl="revTx" presStyleIdx="0" presStyleCnt="5">
        <dgm:presLayoutVars>
          <dgm:chMax val="0"/>
          <dgm:chPref val="0"/>
        </dgm:presLayoutVars>
      </dgm:prSet>
      <dgm:spPr/>
    </dgm:pt>
    <dgm:pt modelId="{9B2B2E55-DE65-4A79-B42A-5C1310349A64}" type="pres">
      <dgm:prSet presAssocID="{AC4DB653-704D-4610-9A16-FF1CD7535095}" presName="sibTrans" presStyleCnt="0"/>
      <dgm:spPr/>
    </dgm:pt>
    <dgm:pt modelId="{4C4AEF70-55C0-4214-8A78-4E59F04DF48A}" type="pres">
      <dgm:prSet presAssocID="{290EB817-00B5-46D6-A89A-9845DF0F9450}" presName="compNode" presStyleCnt="0"/>
      <dgm:spPr/>
    </dgm:pt>
    <dgm:pt modelId="{A389A81F-DA70-46F2-8851-7DA62F320328}" type="pres">
      <dgm:prSet presAssocID="{290EB817-00B5-46D6-A89A-9845DF0F9450}" presName="bgRect" presStyleLbl="bgShp" presStyleIdx="1" presStyleCnt="5"/>
      <dgm:spPr/>
    </dgm:pt>
    <dgm:pt modelId="{7759A7C8-2E1C-47A0-8B69-123DF0E1B771}" type="pres">
      <dgm:prSet presAssocID="{290EB817-00B5-46D6-A89A-9845DF0F94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52CEEAAC-5DEE-45D0-B47C-5112026A653C}" type="pres">
      <dgm:prSet presAssocID="{290EB817-00B5-46D6-A89A-9845DF0F9450}" presName="spaceRect" presStyleCnt="0"/>
      <dgm:spPr/>
    </dgm:pt>
    <dgm:pt modelId="{CB716A95-CE21-400F-BA03-7E3127C4A4EA}" type="pres">
      <dgm:prSet presAssocID="{290EB817-00B5-46D6-A89A-9845DF0F9450}" presName="parTx" presStyleLbl="revTx" presStyleIdx="1" presStyleCnt="5">
        <dgm:presLayoutVars>
          <dgm:chMax val="0"/>
          <dgm:chPref val="0"/>
        </dgm:presLayoutVars>
      </dgm:prSet>
      <dgm:spPr/>
    </dgm:pt>
    <dgm:pt modelId="{E30EAA82-23BE-40BC-9DA1-ED5A470B2430}" type="pres">
      <dgm:prSet presAssocID="{A2055619-BA0E-494E-AD12-611FC3DDF023}" presName="sibTrans" presStyleCnt="0"/>
      <dgm:spPr/>
    </dgm:pt>
    <dgm:pt modelId="{37B231A2-84D6-47AB-8216-3C37FE192EFA}" type="pres">
      <dgm:prSet presAssocID="{312C7910-CECD-46C9-BDC1-B78E5A15B156}" presName="compNode" presStyleCnt="0"/>
      <dgm:spPr/>
    </dgm:pt>
    <dgm:pt modelId="{31042B9F-97E5-4006-A47C-96FE357A165D}" type="pres">
      <dgm:prSet presAssocID="{312C7910-CECD-46C9-BDC1-B78E5A15B156}" presName="bgRect" presStyleLbl="bgShp" presStyleIdx="2" presStyleCnt="5"/>
      <dgm:spPr/>
    </dgm:pt>
    <dgm:pt modelId="{C08B29FA-0C2A-4442-AB7C-A6BC4EC7EEFC}" type="pres">
      <dgm:prSet presAssocID="{312C7910-CECD-46C9-BDC1-B78E5A15B1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FC8E806F-78ED-46F3-BFFC-0C04E907361B}" type="pres">
      <dgm:prSet presAssocID="{312C7910-CECD-46C9-BDC1-B78E5A15B156}" presName="spaceRect" presStyleCnt="0"/>
      <dgm:spPr/>
    </dgm:pt>
    <dgm:pt modelId="{A98115E2-7643-4C11-BA95-D17246A17648}" type="pres">
      <dgm:prSet presAssocID="{312C7910-CECD-46C9-BDC1-B78E5A15B156}" presName="parTx" presStyleLbl="revTx" presStyleIdx="2" presStyleCnt="5">
        <dgm:presLayoutVars>
          <dgm:chMax val="0"/>
          <dgm:chPref val="0"/>
        </dgm:presLayoutVars>
      </dgm:prSet>
      <dgm:spPr/>
    </dgm:pt>
    <dgm:pt modelId="{1357DAB3-542E-40E9-8454-D201CAAC8892}" type="pres">
      <dgm:prSet presAssocID="{3DFAA719-4926-4058-89C1-8C8A17CD4F95}" presName="sibTrans" presStyleCnt="0"/>
      <dgm:spPr/>
    </dgm:pt>
    <dgm:pt modelId="{51AECA91-5762-4538-9ACC-9A9C8A96643C}" type="pres">
      <dgm:prSet presAssocID="{A485DF97-5100-4D3D-9DF0-C19F9CA2E379}" presName="compNode" presStyleCnt="0"/>
      <dgm:spPr/>
    </dgm:pt>
    <dgm:pt modelId="{26EBE129-0C07-4655-A3F7-D9D2AAD65220}" type="pres">
      <dgm:prSet presAssocID="{A485DF97-5100-4D3D-9DF0-C19F9CA2E379}" presName="bgRect" presStyleLbl="bgShp" presStyleIdx="3" presStyleCnt="5"/>
      <dgm:spPr/>
    </dgm:pt>
    <dgm:pt modelId="{048A575B-2A35-4464-B848-CD87639F1AE8}" type="pres">
      <dgm:prSet presAssocID="{A485DF97-5100-4D3D-9DF0-C19F9CA2E3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AD5779-48B3-41B6-87D0-0E1EEDE6EEAA}" type="pres">
      <dgm:prSet presAssocID="{A485DF97-5100-4D3D-9DF0-C19F9CA2E379}" presName="spaceRect" presStyleCnt="0"/>
      <dgm:spPr/>
    </dgm:pt>
    <dgm:pt modelId="{EB429D64-6685-4E99-A754-145D2F6738D1}" type="pres">
      <dgm:prSet presAssocID="{A485DF97-5100-4D3D-9DF0-C19F9CA2E379}" presName="parTx" presStyleLbl="revTx" presStyleIdx="3" presStyleCnt="5">
        <dgm:presLayoutVars>
          <dgm:chMax val="0"/>
          <dgm:chPref val="0"/>
        </dgm:presLayoutVars>
      </dgm:prSet>
      <dgm:spPr/>
    </dgm:pt>
    <dgm:pt modelId="{09E85B23-8BA5-4B25-9C1C-3F3DEF5FB489}" type="pres">
      <dgm:prSet presAssocID="{6876596D-2E96-48C5-9CD4-3CF9E64F7AAB}" presName="sibTrans" presStyleCnt="0"/>
      <dgm:spPr/>
    </dgm:pt>
    <dgm:pt modelId="{A7F7F9CA-6DFB-4FE4-BA04-84B47AC864D9}" type="pres">
      <dgm:prSet presAssocID="{55FEBEBF-4CB1-4443-9BD1-BC1EFCC380F1}" presName="compNode" presStyleCnt="0"/>
      <dgm:spPr/>
    </dgm:pt>
    <dgm:pt modelId="{557C0E0A-CB75-4D39-94C7-68EC9DB55D5D}" type="pres">
      <dgm:prSet presAssocID="{55FEBEBF-4CB1-4443-9BD1-BC1EFCC380F1}" presName="bgRect" presStyleLbl="bgShp" presStyleIdx="4" presStyleCnt="5"/>
      <dgm:spPr/>
    </dgm:pt>
    <dgm:pt modelId="{7D8B4CB1-71AE-4253-B7C1-03DAF18D0C72}" type="pres">
      <dgm:prSet presAssocID="{55FEBEBF-4CB1-4443-9BD1-BC1EFCC380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ggs In Basket"/>
        </a:ext>
      </dgm:extLst>
    </dgm:pt>
    <dgm:pt modelId="{A9B24A0A-AD8D-4544-9233-C770B05EB161}" type="pres">
      <dgm:prSet presAssocID="{55FEBEBF-4CB1-4443-9BD1-BC1EFCC380F1}" presName="spaceRect" presStyleCnt="0"/>
      <dgm:spPr/>
    </dgm:pt>
    <dgm:pt modelId="{34ABC965-014E-4F41-A60A-7BA58FC2FF2A}" type="pres">
      <dgm:prSet presAssocID="{55FEBEBF-4CB1-4443-9BD1-BC1EFCC380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E0A391A-1ADC-4E34-8BA8-D4FF93C4D841}" type="presOf" srcId="{41AFF95B-39E5-4B56-9450-6CEF041661DE}" destId="{DD3E33D1-C467-4CA2-A03E-10F3C98E97A9}" srcOrd="0" destOrd="0" presId="urn:microsoft.com/office/officeart/2018/2/layout/IconVerticalSolidList"/>
    <dgm:cxn modelId="{E78CEC21-644B-416E-8438-4CB984D8F797}" srcId="{41AFF95B-39E5-4B56-9450-6CEF041661DE}" destId="{55FEBEBF-4CB1-4443-9BD1-BC1EFCC380F1}" srcOrd="4" destOrd="0" parTransId="{DC481109-3AEF-41BF-A4B9-BE6976205D1F}" sibTransId="{7F0CC73A-23E3-4E57-ACBB-E7A33D626BB7}"/>
    <dgm:cxn modelId="{65097653-05A2-4CB8-8B95-D7D097CE6BDA}" type="presOf" srcId="{55FEBEBF-4CB1-4443-9BD1-BC1EFCC380F1}" destId="{34ABC965-014E-4F41-A60A-7BA58FC2FF2A}" srcOrd="0" destOrd="0" presId="urn:microsoft.com/office/officeart/2018/2/layout/IconVerticalSolidList"/>
    <dgm:cxn modelId="{F9722354-3C00-48ED-B186-76B98DA30AD3}" type="presOf" srcId="{290EB817-00B5-46D6-A89A-9845DF0F9450}" destId="{CB716A95-CE21-400F-BA03-7E3127C4A4EA}" srcOrd="0" destOrd="0" presId="urn:microsoft.com/office/officeart/2018/2/layout/IconVerticalSolidList"/>
    <dgm:cxn modelId="{04C51F9C-55B8-4141-B337-552249FA1B9E}" srcId="{41AFF95B-39E5-4B56-9450-6CEF041661DE}" destId="{A485DF97-5100-4D3D-9DF0-C19F9CA2E379}" srcOrd="3" destOrd="0" parTransId="{5C1B59B8-A861-418E-9511-60D13517581C}" sibTransId="{6876596D-2E96-48C5-9CD4-3CF9E64F7AAB}"/>
    <dgm:cxn modelId="{BC2E3DA2-8998-47FC-8BC8-EE1A4AD35678}" srcId="{41AFF95B-39E5-4B56-9450-6CEF041661DE}" destId="{E2986AB3-B767-4D19-9D8E-7428DE8C924A}" srcOrd="0" destOrd="0" parTransId="{1DC4EB60-04A6-4BFD-9078-73305E84301D}" sibTransId="{AC4DB653-704D-4610-9A16-FF1CD7535095}"/>
    <dgm:cxn modelId="{F38C10BB-AA24-4802-BFA5-E925B030E842}" type="presOf" srcId="{E2986AB3-B767-4D19-9D8E-7428DE8C924A}" destId="{6D7B1E53-213A-4094-A7B5-BAD430ED6977}" srcOrd="0" destOrd="0" presId="urn:microsoft.com/office/officeart/2018/2/layout/IconVerticalSolidList"/>
    <dgm:cxn modelId="{F0536BC6-A9EB-478D-B0A0-5BACCA7398F8}" srcId="{41AFF95B-39E5-4B56-9450-6CEF041661DE}" destId="{290EB817-00B5-46D6-A89A-9845DF0F9450}" srcOrd="1" destOrd="0" parTransId="{FD1A0DE1-6A9F-4E46-9090-9CCFFAEE9352}" sibTransId="{A2055619-BA0E-494E-AD12-611FC3DDF023}"/>
    <dgm:cxn modelId="{DEC80DD1-A2BD-4BB4-A260-C05040679D6F}" srcId="{41AFF95B-39E5-4B56-9450-6CEF041661DE}" destId="{312C7910-CECD-46C9-BDC1-B78E5A15B156}" srcOrd="2" destOrd="0" parTransId="{F7F6C11D-E3E5-497D-8DAA-D4E5594EBF4D}" sibTransId="{3DFAA719-4926-4058-89C1-8C8A17CD4F95}"/>
    <dgm:cxn modelId="{286DEEE4-25BC-498C-A98A-BCF716CBDEF9}" type="presOf" srcId="{A485DF97-5100-4D3D-9DF0-C19F9CA2E379}" destId="{EB429D64-6685-4E99-A754-145D2F6738D1}" srcOrd="0" destOrd="0" presId="urn:microsoft.com/office/officeart/2018/2/layout/IconVerticalSolidList"/>
    <dgm:cxn modelId="{EB088BEF-60EC-4CEC-A884-F6A125FF7DF9}" type="presOf" srcId="{312C7910-CECD-46C9-BDC1-B78E5A15B156}" destId="{A98115E2-7643-4C11-BA95-D17246A17648}" srcOrd="0" destOrd="0" presId="urn:microsoft.com/office/officeart/2018/2/layout/IconVerticalSolidList"/>
    <dgm:cxn modelId="{002114C7-8746-4E35-82A3-DD1B6AFF2462}" type="presParOf" srcId="{DD3E33D1-C467-4CA2-A03E-10F3C98E97A9}" destId="{460A30A3-50B8-47BE-9287-E2883F35F4E1}" srcOrd="0" destOrd="0" presId="urn:microsoft.com/office/officeart/2018/2/layout/IconVerticalSolidList"/>
    <dgm:cxn modelId="{199C4D17-9502-4245-AD50-CAD50D7016D3}" type="presParOf" srcId="{460A30A3-50B8-47BE-9287-E2883F35F4E1}" destId="{A5EEBD89-6583-4F23-96E5-57150C495157}" srcOrd="0" destOrd="0" presId="urn:microsoft.com/office/officeart/2018/2/layout/IconVerticalSolidList"/>
    <dgm:cxn modelId="{ED854E94-FA06-476B-9511-47795CEDB4D9}" type="presParOf" srcId="{460A30A3-50B8-47BE-9287-E2883F35F4E1}" destId="{29973501-B11E-4D92-9612-861844D40AD3}" srcOrd="1" destOrd="0" presId="urn:microsoft.com/office/officeart/2018/2/layout/IconVerticalSolidList"/>
    <dgm:cxn modelId="{D8F0C902-9BAA-48A2-A583-D75683A0BCF4}" type="presParOf" srcId="{460A30A3-50B8-47BE-9287-E2883F35F4E1}" destId="{D7B004E4-395E-4DDC-879C-0472502E9718}" srcOrd="2" destOrd="0" presId="urn:microsoft.com/office/officeart/2018/2/layout/IconVerticalSolidList"/>
    <dgm:cxn modelId="{105637FC-B54D-4992-9FFC-80C2A141DC48}" type="presParOf" srcId="{460A30A3-50B8-47BE-9287-E2883F35F4E1}" destId="{6D7B1E53-213A-4094-A7B5-BAD430ED6977}" srcOrd="3" destOrd="0" presId="urn:microsoft.com/office/officeart/2018/2/layout/IconVerticalSolidList"/>
    <dgm:cxn modelId="{33F11BB3-D733-4DDB-9BD0-570F4519B01F}" type="presParOf" srcId="{DD3E33D1-C467-4CA2-A03E-10F3C98E97A9}" destId="{9B2B2E55-DE65-4A79-B42A-5C1310349A64}" srcOrd="1" destOrd="0" presId="urn:microsoft.com/office/officeart/2018/2/layout/IconVerticalSolidList"/>
    <dgm:cxn modelId="{6CB747C5-D611-4C41-BC3F-774F1F622AFE}" type="presParOf" srcId="{DD3E33D1-C467-4CA2-A03E-10F3C98E97A9}" destId="{4C4AEF70-55C0-4214-8A78-4E59F04DF48A}" srcOrd="2" destOrd="0" presId="urn:microsoft.com/office/officeart/2018/2/layout/IconVerticalSolidList"/>
    <dgm:cxn modelId="{A87BBF6B-91CD-4FB7-966A-FD16790B7784}" type="presParOf" srcId="{4C4AEF70-55C0-4214-8A78-4E59F04DF48A}" destId="{A389A81F-DA70-46F2-8851-7DA62F320328}" srcOrd="0" destOrd="0" presId="urn:microsoft.com/office/officeart/2018/2/layout/IconVerticalSolidList"/>
    <dgm:cxn modelId="{66D02800-1C98-460F-8A1D-7A5372694658}" type="presParOf" srcId="{4C4AEF70-55C0-4214-8A78-4E59F04DF48A}" destId="{7759A7C8-2E1C-47A0-8B69-123DF0E1B771}" srcOrd="1" destOrd="0" presId="urn:microsoft.com/office/officeart/2018/2/layout/IconVerticalSolidList"/>
    <dgm:cxn modelId="{5D86FE30-0D73-4E13-BD44-B5072FD3A2C7}" type="presParOf" srcId="{4C4AEF70-55C0-4214-8A78-4E59F04DF48A}" destId="{52CEEAAC-5DEE-45D0-B47C-5112026A653C}" srcOrd="2" destOrd="0" presId="urn:microsoft.com/office/officeart/2018/2/layout/IconVerticalSolidList"/>
    <dgm:cxn modelId="{F7557DA4-830A-4058-98DF-34E1F46B3F25}" type="presParOf" srcId="{4C4AEF70-55C0-4214-8A78-4E59F04DF48A}" destId="{CB716A95-CE21-400F-BA03-7E3127C4A4EA}" srcOrd="3" destOrd="0" presId="urn:microsoft.com/office/officeart/2018/2/layout/IconVerticalSolidList"/>
    <dgm:cxn modelId="{77779BCF-84D1-4DDE-9296-3590FC12BEA9}" type="presParOf" srcId="{DD3E33D1-C467-4CA2-A03E-10F3C98E97A9}" destId="{E30EAA82-23BE-40BC-9DA1-ED5A470B2430}" srcOrd="3" destOrd="0" presId="urn:microsoft.com/office/officeart/2018/2/layout/IconVerticalSolidList"/>
    <dgm:cxn modelId="{C1EACF14-1369-41B2-802A-B88DA09CF6CA}" type="presParOf" srcId="{DD3E33D1-C467-4CA2-A03E-10F3C98E97A9}" destId="{37B231A2-84D6-47AB-8216-3C37FE192EFA}" srcOrd="4" destOrd="0" presId="urn:microsoft.com/office/officeart/2018/2/layout/IconVerticalSolidList"/>
    <dgm:cxn modelId="{B3B838F1-DC78-4C87-B2A2-162B5C4FBB89}" type="presParOf" srcId="{37B231A2-84D6-47AB-8216-3C37FE192EFA}" destId="{31042B9F-97E5-4006-A47C-96FE357A165D}" srcOrd="0" destOrd="0" presId="urn:microsoft.com/office/officeart/2018/2/layout/IconVerticalSolidList"/>
    <dgm:cxn modelId="{EFD02BDC-B0EF-4FD4-B948-00EBFEF59E75}" type="presParOf" srcId="{37B231A2-84D6-47AB-8216-3C37FE192EFA}" destId="{C08B29FA-0C2A-4442-AB7C-A6BC4EC7EEFC}" srcOrd="1" destOrd="0" presId="urn:microsoft.com/office/officeart/2018/2/layout/IconVerticalSolidList"/>
    <dgm:cxn modelId="{2F625422-50C0-4510-9A62-8793025A2DB3}" type="presParOf" srcId="{37B231A2-84D6-47AB-8216-3C37FE192EFA}" destId="{FC8E806F-78ED-46F3-BFFC-0C04E907361B}" srcOrd="2" destOrd="0" presId="urn:microsoft.com/office/officeart/2018/2/layout/IconVerticalSolidList"/>
    <dgm:cxn modelId="{C0332123-478E-43EE-8DDC-9E27F45A4E39}" type="presParOf" srcId="{37B231A2-84D6-47AB-8216-3C37FE192EFA}" destId="{A98115E2-7643-4C11-BA95-D17246A17648}" srcOrd="3" destOrd="0" presId="urn:microsoft.com/office/officeart/2018/2/layout/IconVerticalSolidList"/>
    <dgm:cxn modelId="{DD1D4F0E-7C47-4BEF-ABDF-DC524D217089}" type="presParOf" srcId="{DD3E33D1-C467-4CA2-A03E-10F3C98E97A9}" destId="{1357DAB3-542E-40E9-8454-D201CAAC8892}" srcOrd="5" destOrd="0" presId="urn:microsoft.com/office/officeart/2018/2/layout/IconVerticalSolidList"/>
    <dgm:cxn modelId="{940428CE-4218-4D3A-8091-977EEF104DDE}" type="presParOf" srcId="{DD3E33D1-C467-4CA2-A03E-10F3C98E97A9}" destId="{51AECA91-5762-4538-9ACC-9A9C8A96643C}" srcOrd="6" destOrd="0" presId="urn:microsoft.com/office/officeart/2018/2/layout/IconVerticalSolidList"/>
    <dgm:cxn modelId="{AAC95193-DA0D-46BC-A6C5-E8FE76966C7F}" type="presParOf" srcId="{51AECA91-5762-4538-9ACC-9A9C8A96643C}" destId="{26EBE129-0C07-4655-A3F7-D9D2AAD65220}" srcOrd="0" destOrd="0" presId="urn:microsoft.com/office/officeart/2018/2/layout/IconVerticalSolidList"/>
    <dgm:cxn modelId="{CFBAB21C-FA79-4669-AC49-50CCB01EA698}" type="presParOf" srcId="{51AECA91-5762-4538-9ACC-9A9C8A96643C}" destId="{048A575B-2A35-4464-B848-CD87639F1AE8}" srcOrd="1" destOrd="0" presId="urn:microsoft.com/office/officeart/2018/2/layout/IconVerticalSolidList"/>
    <dgm:cxn modelId="{FB3C2115-1F08-4C06-93A2-8AA88A57531A}" type="presParOf" srcId="{51AECA91-5762-4538-9ACC-9A9C8A96643C}" destId="{B6AD5779-48B3-41B6-87D0-0E1EEDE6EEAA}" srcOrd="2" destOrd="0" presId="urn:microsoft.com/office/officeart/2018/2/layout/IconVerticalSolidList"/>
    <dgm:cxn modelId="{FDB5703B-BCA9-4492-A5A9-0A9CC9D3785A}" type="presParOf" srcId="{51AECA91-5762-4538-9ACC-9A9C8A96643C}" destId="{EB429D64-6685-4E99-A754-145D2F6738D1}" srcOrd="3" destOrd="0" presId="urn:microsoft.com/office/officeart/2018/2/layout/IconVerticalSolidList"/>
    <dgm:cxn modelId="{588EA89A-946D-4738-98F8-D17C720806A0}" type="presParOf" srcId="{DD3E33D1-C467-4CA2-A03E-10F3C98E97A9}" destId="{09E85B23-8BA5-4B25-9C1C-3F3DEF5FB489}" srcOrd="7" destOrd="0" presId="urn:microsoft.com/office/officeart/2018/2/layout/IconVerticalSolidList"/>
    <dgm:cxn modelId="{EF43E0F6-2C53-4DDC-A5EE-E522EA67068D}" type="presParOf" srcId="{DD3E33D1-C467-4CA2-A03E-10F3C98E97A9}" destId="{A7F7F9CA-6DFB-4FE4-BA04-84B47AC864D9}" srcOrd="8" destOrd="0" presId="urn:microsoft.com/office/officeart/2018/2/layout/IconVerticalSolidList"/>
    <dgm:cxn modelId="{61F849AB-E245-48BB-9713-29398E76DB56}" type="presParOf" srcId="{A7F7F9CA-6DFB-4FE4-BA04-84B47AC864D9}" destId="{557C0E0A-CB75-4D39-94C7-68EC9DB55D5D}" srcOrd="0" destOrd="0" presId="urn:microsoft.com/office/officeart/2018/2/layout/IconVerticalSolidList"/>
    <dgm:cxn modelId="{8D42ABA7-90E2-4452-BC90-BADA5E1EE0D3}" type="presParOf" srcId="{A7F7F9CA-6DFB-4FE4-BA04-84B47AC864D9}" destId="{7D8B4CB1-71AE-4253-B7C1-03DAF18D0C72}" srcOrd="1" destOrd="0" presId="urn:microsoft.com/office/officeart/2018/2/layout/IconVerticalSolidList"/>
    <dgm:cxn modelId="{F1BF3057-50E7-465D-B35E-1401DC000B52}" type="presParOf" srcId="{A7F7F9CA-6DFB-4FE4-BA04-84B47AC864D9}" destId="{A9B24A0A-AD8D-4544-9233-C770B05EB161}" srcOrd="2" destOrd="0" presId="urn:microsoft.com/office/officeart/2018/2/layout/IconVerticalSolidList"/>
    <dgm:cxn modelId="{3A7DEC82-5979-45E6-9604-8E24634E6264}" type="presParOf" srcId="{A7F7F9CA-6DFB-4FE4-BA04-84B47AC864D9}" destId="{34ABC965-014E-4F41-A60A-7BA58FC2FF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3DF98-7311-E940-B307-ECC3722DF521}">
      <dsp:nvSpPr>
        <dsp:cNvPr id="0" name=""/>
        <dsp:cNvSpPr/>
      </dsp:nvSpPr>
      <dsp:spPr>
        <a:xfrm>
          <a:off x="0" y="0"/>
          <a:ext cx="53292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0DA6A-62BC-8649-BE82-51041D9E2E65}">
      <dsp:nvSpPr>
        <dsp:cNvPr id="0" name=""/>
        <dsp:cNvSpPr/>
      </dsp:nvSpPr>
      <dsp:spPr>
        <a:xfrm>
          <a:off x="0" y="0"/>
          <a:ext cx="5329236" cy="202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Audience: All ages and skill sets</a:t>
          </a:r>
        </a:p>
      </dsp:txBody>
      <dsp:txXfrm>
        <a:off x="0" y="0"/>
        <a:ext cx="5329236" cy="2028825"/>
      </dsp:txXfrm>
    </dsp:sp>
    <dsp:sp modelId="{1AB773C6-2A00-9749-BE7D-767A3F3829B8}">
      <dsp:nvSpPr>
        <dsp:cNvPr id="0" name=""/>
        <dsp:cNvSpPr/>
      </dsp:nvSpPr>
      <dsp:spPr>
        <a:xfrm>
          <a:off x="0" y="2028825"/>
          <a:ext cx="5329236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DC188-49D5-0342-9F0F-BADBC48533C6}">
      <dsp:nvSpPr>
        <dsp:cNvPr id="0" name=""/>
        <dsp:cNvSpPr/>
      </dsp:nvSpPr>
      <dsp:spPr>
        <a:xfrm>
          <a:off x="0" y="2028825"/>
          <a:ext cx="5329236" cy="2028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Genre: 3-D Platformer</a:t>
          </a:r>
        </a:p>
      </dsp:txBody>
      <dsp:txXfrm>
        <a:off x="0" y="2028825"/>
        <a:ext cx="5329236" cy="2028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16D38-EA3E-BE43-9D62-59AEA4B79E5B}">
      <dsp:nvSpPr>
        <dsp:cNvPr id="0" name=""/>
        <dsp:cNvSpPr/>
      </dsp:nvSpPr>
      <dsp:spPr>
        <a:xfrm>
          <a:off x="0" y="405994"/>
          <a:ext cx="6301601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58216" rIns="48907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Aesthetic: 3-D Low-poly, colorful and playful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Ideology: Perseverance, exploration</a:t>
          </a:r>
        </a:p>
      </dsp:txBody>
      <dsp:txXfrm>
        <a:off x="0" y="405994"/>
        <a:ext cx="6301601" cy="1593900"/>
      </dsp:txXfrm>
    </dsp:sp>
    <dsp:sp modelId="{0D88660F-B825-BE42-885B-E8BBB9FC8455}">
      <dsp:nvSpPr>
        <dsp:cNvPr id="0" name=""/>
        <dsp:cNvSpPr/>
      </dsp:nvSpPr>
      <dsp:spPr>
        <a:xfrm>
          <a:off x="315080" y="81274"/>
          <a:ext cx="44111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Theme</a:t>
          </a:r>
        </a:p>
      </dsp:txBody>
      <dsp:txXfrm>
        <a:off x="346783" y="112977"/>
        <a:ext cx="4347714" cy="586034"/>
      </dsp:txXfrm>
    </dsp:sp>
    <dsp:sp modelId="{E178DC45-E5C7-594F-B5D2-E9C223963A7C}">
      <dsp:nvSpPr>
        <dsp:cNvPr id="0" name=""/>
        <dsp:cNvSpPr/>
      </dsp:nvSpPr>
      <dsp:spPr>
        <a:xfrm>
          <a:off x="0" y="2443414"/>
          <a:ext cx="6301601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58216" rIns="48907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Parkour your way through platforms to the end of each level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Collect all eggs in each level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Avoid obstacles and enemies</a:t>
          </a:r>
        </a:p>
      </dsp:txBody>
      <dsp:txXfrm>
        <a:off x="0" y="2443414"/>
        <a:ext cx="6301601" cy="1975050"/>
      </dsp:txXfrm>
    </dsp:sp>
    <dsp:sp modelId="{03B6904F-E307-F848-88A9-C5127B7EB5B0}">
      <dsp:nvSpPr>
        <dsp:cNvPr id="0" name=""/>
        <dsp:cNvSpPr/>
      </dsp:nvSpPr>
      <dsp:spPr>
        <a:xfrm>
          <a:off x="315080" y="2118694"/>
          <a:ext cx="4411120" cy="649440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Goals </a:t>
          </a:r>
        </a:p>
      </dsp:txBody>
      <dsp:txXfrm>
        <a:off x="346783" y="2150397"/>
        <a:ext cx="4347714" cy="586034"/>
      </dsp:txXfrm>
    </dsp:sp>
    <dsp:sp modelId="{2E5F69AF-C2DD-1F4A-ADC4-8940ECEEEDC1}">
      <dsp:nvSpPr>
        <dsp:cNvPr id="0" name=""/>
        <dsp:cNvSpPr/>
      </dsp:nvSpPr>
      <dsp:spPr>
        <a:xfrm>
          <a:off x="0" y="4861984"/>
          <a:ext cx="6301601" cy="935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9074" tIns="458216" rIns="48907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You are a chicken doing parkour!</a:t>
          </a:r>
        </a:p>
      </dsp:txBody>
      <dsp:txXfrm>
        <a:off x="0" y="4861984"/>
        <a:ext cx="6301601" cy="935549"/>
      </dsp:txXfrm>
    </dsp:sp>
    <dsp:sp modelId="{F5F88D68-033D-D545-9CF2-ED38814928E2}">
      <dsp:nvSpPr>
        <dsp:cNvPr id="0" name=""/>
        <dsp:cNvSpPr/>
      </dsp:nvSpPr>
      <dsp:spPr>
        <a:xfrm>
          <a:off x="315080" y="4537264"/>
          <a:ext cx="4411120" cy="64944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730" tIns="0" rIns="16673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Uniqueness</a:t>
          </a:r>
        </a:p>
      </dsp:txBody>
      <dsp:txXfrm>
        <a:off x="346783" y="4568967"/>
        <a:ext cx="434771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EBD89-6583-4F23-96E5-57150C495157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73501-B11E-4D92-9612-861844D40AD3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B1E53-213A-4094-A7B5-BAD430ED6977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speed and mobility to run and jump onto platforms, progressing forward in a linear level</a:t>
          </a:r>
        </a:p>
      </dsp:txBody>
      <dsp:txXfrm>
        <a:off x="1129902" y="4592"/>
        <a:ext cx="5171698" cy="978270"/>
      </dsp:txXfrm>
    </dsp:sp>
    <dsp:sp modelId="{A389A81F-DA70-46F2-8851-7DA62F320328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9A7C8-2E1C-47A0-8B69-123DF0E1B771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16A95-CE21-400F-BA03-7E3127C4A4EA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Reaching the end of a level will teleport you to the next one</a:t>
          </a:r>
        </a:p>
      </dsp:txBody>
      <dsp:txXfrm>
        <a:off x="1129902" y="1227431"/>
        <a:ext cx="5171698" cy="978270"/>
      </dsp:txXfrm>
    </dsp:sp>
    <dsp:sp modelId="{31042B9F-97E5-4006-A47C-96FE357A165D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B29FA-0C2A-4442-AB7C-A6BC4EC7EEFC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115E2-7643-4C11-BA95-D17246A17648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Obstacles will inhibit your movement</a:t>
          </a:r>
        </a:p>
      </dsp:txBody>
      <dsp:txXfrm>
        <a:off x="1129902" y="2450269"/>
        <a:ext cx="5171698" cy="978270"/>
      </dsp:txXfrm>
    </dsp:sp>
    <dsp:sp modelId="{26EBE129-0C07-4655-A3F7-D9D2AAD65220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A575B-2A35-4464-B848-CD87639F1AE8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29D64-6685-4E99-A754-145D2F6738D1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Making contact with enemies will reset your level progress</a:t>
          </a:r>
        </a:p>
      </dsp:txBody>
      <dsp:txXfrm>
        <a:off x="1129902" y="3673107"/>
        <a:ext cx="5171698" cy="978270"/>
      </dsp:txXfrm>
    </dsp:sp>
    <dsp:sp modelId="{557C0E0A-CB75-4D39-94C7-68EC9DB55D5D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8B4CB1-71AE-4253-B7C1-03DAF18D0C72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BC965-014E-4F41-A60A-7BA58FC2FF2A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more eggs you collect, the higher your score</a:t>
          </a:r>
        </a:p>
      </dsp:txBody>
      <dsp:txXfrm>
        <a:off x="1129902" y="4895945"/>
        <a:ext cx="51716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9A8E-7C09-B806-4A3B-286B3CC38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6B7C0-CDCE-E391-B796-37B75CE60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AB75A-512E-D78B-A9BE-06861502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D340C-B1F6-7B13-B92F-AF959213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5F2BE-E16F-0908-CE91-48C404F6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D11B-01CC-4B2E-C64C-1038E8DB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A62ED-D827-7895-015F-F998E398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7D671-BF29-6C1D-17DE-8467DA1A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99C8F-E24D-48AF-983A-A7FBABC0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DAD0-6573-494B-7C38-EE3098D3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9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9CD80-706F-A7DC-2D2A-6B1E4C3A1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CAA91-548D-37BD-7586-773AD81A3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64377-2BF1-45EC-CB0D-4CD1BF61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5298-CE9F-8C71-40A0-E7131612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81CF-B21A-173B-3779-30044E0A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AA84-1EB9-3343-3976-BDD1F905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62A3-3530-5443-9A89-2096F14B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F56C3-0C41-E9A7-AC09-5D17B408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5BF9-BFBB-0778-3E00-9A1BA4DF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9B6D5-B854-6157-AC9A-60025EE1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8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59B7-5F34-65DE-6E7D-8B3CD17C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12640-FA4D-12AA-1334-5072E908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03029-EA28-96DD-86CF-60079C1F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AB9D0-C536-AF14-860C-8C8AC33D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AD6F-456A-199E-9643-42375804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C89F-6029-F95E-D1D4-62CB8A65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051E-10BF-5FC2-C3D0-BFAD3A845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D76E3-3D73-172E-16CE-E9FF31AED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EEB9-D980-8FD6-57E5-8BE69F8E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48F8-269B-7BCD-2FC8-C76B9150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399EC-A467-A56F-4113-2DD03FAB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9814-E3A3-961B-9F65-5459AB87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8780E-345E-43AB-A2E3-566EDCFD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8BCFC-0510-3202-2628-C3F1CD511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A74D7-607A-B90B-DE69-CFF11E27B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CC53F-33CB-7E74-010D-7B6827EF9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6E46E-53F8-3334-7A61-A9193893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D6032-9401-87C9-F1F0-3CCCAA26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CF8A3-A688-D592-318A-66E1C084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D83D-AE4A-0244-86DE-4EC37FA9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71EB1-A05A-E10B-F667-B77EFE57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0B3C4-F76B-8CBF-ED10-9E4418BA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A1A4D-04C2-44FE-E824-D5949053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7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7BF44-D3D5-608F-91C0-ED513B74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66B5B-4E74-1FC9-85F8-FD41FA31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4A752-69D4-30E3-3F42-740C5832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1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4F2E-A983-1F18-BA38-AA5D183A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E93C-0CA8-3987-84DF-91C537EB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11C6A-C2D4-8769-673F-20168DCA0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2BCD6-D29A-98C7-FAF0-E05426D1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7ACEA-3232-17B1-80FD-06598697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B0205-F861-5E0E-676F-A4526DF6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0169-2384-4F97-E117-2A1FFB15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E39F4-DE95-9F7F-7D76-CF0E11174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A9687-8A9B-5BFF-10C8-BB273ABCC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14528-8715-B007-7CBC-92D8A8E1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186CE-A586-1780-4599-AF7B2431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8708-2382-41F8-1F43-A033F086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8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4A3B7-C86C-8D30-862A-8C228A24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BD44D-57C6-3EAF-C3FD-D4A1ACAA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4A3B-2AC8-88BF-C237-3EF4F519D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58E81-88E8-5B42-841A-B4AE4B503FE7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47FD-B5D9-6BB0-634B-4D1A3F514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53FF-CEE8-E0A6-6060-04B0CEACC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2D0D1A-53B8-D94D-A15E-087F06E1E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9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11176B3-B4CD-48BB-97B8-AC0A2EC61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3F35CE5-6CA7-4309-88BC-D7436FD3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90317A6-3E5E-46BE-88E4-8BA01446A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729" y="648365"/>
            <a:ext cx="4860256" cy="458931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08330-2E92-87AF-8288-E31F3DE06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DLaM Display" panose="020F0502020204030204" pitchFamily="34" charset="0"/>
                <a:cs typeface="ADLaM Display" panose="020F0502020204030204" pitchFamily="34" charset="0"/>
              </a:rPr>
              <a:t>Cluck Quest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B56A-682A-6454-2097-88908ADE5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4018503"/>
            <a:ext cx="4579668" cy="1067716"/>
          </a:xfrm>
        </p:spPr>
        <p:txBody>
          <a:bodyPr>
            <a:normAutofit/>
          </a:bodyPr>
          <a:lstStyle/>
          <a:p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-apple-system"/>
              </a:rPr>
              <a:t>Take back your eggs and avoid getting eaten!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239" y="4021556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539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75E4183-101A-4AB6-A280-4474EEF0D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539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chicken with a red head&#10;&#10;AI-generated content may be incorrect.">
            <a:extLst>
              <a:ext uri="{FF2B5EF4-FFF2-40B4-BE49-F238E27FC236}">
                <a16:creationId xmlns:a16="http://schemas.microsoft.com/office/drawing/2014/main" id="{87F407A2-4B49-7BDE-96E3-71BA1461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05" b="3173"/>
          <a:stretch/>
        </p:blipFill>
        <p:spPr>
          <a:xfrm>
            <a:off x="7068418" y="1957246"/>
            <a:ext cx="4207948" cy="4207948"/>
          </a:xfrm>
          <a:prstGeom prst="rect">
            <a:avLst/>
          </a:prstGeom>
          <a:ln w="28575">
            <a:noFill/>
          </a:ln>
        </p:spPr>
      </p:pic>
      <p:grpSp>
        <p:nvGrpSpPr>
          <p:cNvPr id="6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8345" y="1663988"/>
            <a:ext cx="843745" cy="375828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70F0B206-D594-4583-8B45-09E279CA2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239" y="4021556"/>
            <a:ext cx="365125" cy="3651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7EC9E44-F870-44FD-AEF6-7C84B86E1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4239" y="4021556"/>
            <a:ext cx="365125" cy="36512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6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F65A9C-941D-FDEA-3967-03FF3988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62" r="5566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778A5-E2B3-A23A-BD34-213A9585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>
            <a:normAutofit/>
          </a:bodyPr>
          <a:lstStyle/>
          <a:p>
            <a:r>
              <a:rPr lang="en-US" sz="360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About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EED35C-DC97-8A15-122A-41FD3E542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661352"/>
              </p:ext>
            </p:extLst>
          </p:nvPr>
        </p:nvGraphicFramePr>
        <p:xfrm>
          <a:off x="6381750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555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6D82F-E67F-830F-4EC9-BA9D29D4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Synopsis</a:t>
            </a:r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8D16CB7-9743-6DE1-E55C-4B55344CB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272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40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4DAF0-0236-AEB5-9621-B69F7849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Mechanics</a:t>
            </a: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E1EA7A15-EE24-BAB8-AA77-35870E40B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47088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32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B3B45E2-3BE0-AF7D-369C-F3DC2968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341415" y="3351"/>
            <a:ext cx="1519350" cy="12202174"/>
          </a:xfrm>
          <a:prstGeom prst="rect">
            <a:avLst/>
          </a:prstGeom>
          <a:gradFill>
            <a:gsLst>
              <a:gs pos="0">
                <a:schemeClr val="accent5"/>
              </a:gs>
              <a:gs pos="96000">
                <a:schemeClr val="accent2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E21F74A5-B735-0F8D-63A1-E20BB85ED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8664051" y="3313433"/>
            <a:ext cx="1507122" cy="5569131"/>
          </a:xfrm>
          <a:prstGeom prst="rect">
            <a:avLst/>
          </a:prstGeom>
          <a:gradFill>
            <a:gsLst>
              <a:gs pos="36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273C44B-6EE9-7C41-FEF8-3D8C4AE58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3931710" y="1413054"/>
            <a:ext cx="1519355" cy="9382775"/>
          </a:xfrm>
          <a:prstGeom prst="rect">
            <a:avLst/>
          </a:prstGeom>
          <a:gradFill>
            <a:gsLst>
              <a:gs pos="19000">
                <a:schemeClr val="accent5">
                  <a:lumMod val="60000"/>
                  <a:lumOff val="40000"/>
                  <a:alpha val="0"/>
                </a:schemeClr>
              </a:gs>
              <a:gs pos="100000">
                <a:schemeClr val="accent5">
                  <a:lumMod val="7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922CF-CABC-66A2-1BDF-389927EB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7069932" cy="9139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Images – Assets from Fab and Inspo</a:t>
            </a:r>
          </a:p>
        </p:txBody>
      </p:sp>
      <p:pic>
        <p:nvPicPr>
          <p:cNvPr id="1026" name="Picture 2" descr="Media 1 for listing Animals FREE - Low Poly 3D Models Pack">
            <a:extLst>
              <a:ext uri="{FF2B5EF4-FFF2-40B4-BE49-F238E27FC236}">
                <a16:creationId xmlns:a16="http://schemas.microsoft.com/office/drawing/2014/main" id="{810298BF-77F8-62D5-B43A-44AF56AC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r="1654" b="-2"/>
          <a:stretch/>
        </p:blipFill>
        <p:spPr bwMode="auto">
          <a:xfrm>
            <a:off x="9298806" y="1794601"/>
            <a:ext cx="2903372" cy="17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ow with a pink belly&#10;&#10;AI-generated content may be incorrect.">
            <a:extLst>
              <a:ext uri="{FF2B5EF4-FFF2-40B4-BE49-F238E27FC236}">
                <a16:creationId xmlns:a16="http://schemas.microsoft.com/office/drawing/2014/main" id="{1A79CCC2-E415-36AF-9A19-17E323C92A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" b="5378"/>
          <a:stretch/>
        </p:blipFill>
        <p:spPr>
          <a:xfrm>
            <a:off x="9298805" y="10"/>
            <a:ext cx="2903808" cy="1799821"/>
          </a:xfrm>
          <a:prstGeom prst="rect">
            <a:avLst/>
          </a:prstGeom>
        </p:spPr>
      </p:pic>
      <p:pic>
        <p:nvPicPr>
          <p:cNvPr id="1028" name="Picture 4" descr="Media 1 for listing Lowpoly Scythe">
            <a:extLst>
              <a:ext uri="{FF2B5EF4-FFF2-40B4-BE49-F238E27FC236}">
                <a16:creationId xmlns:a16="http://schemas.microsoft.com/office/drawing/2014/main" id="{3DC6DE4F-D97A-44BC-E75F-F53F6560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" r="5884" b="2"/>
          <a:stretch/>
        </p:blipFill>
        <p:spPr bwMode="auto">
          <a:xfrm>
            <a:off x="9298805" y="3567291"/>
            <a:ext cx="2903372" cy="17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Lowpoly Platformer Kit (Asset Pack) - 3D model by joaobaltieri  (@joaobaltieri) [d4c2f6c]">
            <a:extLst>
              <a:ext uri="{FF2B5EF4-FFF2-40B4-BE49-F238E27FC236}">
                <a16:creationId xmlns:a16="http://schemas.microsoft.com/office/drawing/2014/main" id="{D4A8B73F-134E-88BC-5F3B-467FF251D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9" r="2" b="2"/>
          <a:stretch/>
        </p:blipFill>
        <p:spPr bwMode="auto">
          <a:xfrm>
            <a:off x="-1" y="-1"/>
            <a:ext cx="9298371" cy="534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20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6F09-64E5-8BB3-332C-169FCF25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Completed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76A3-392B-0F4B-C7DA-7AA62F3DE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8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FABF9-8DC1-264D-066E-376F9496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To-Do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7DA6-0036-A899-EBF9-016B8941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55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133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ADLaM Display</vt:lpstr>
      <vt:lpstr>Aptos</vt:lpstr>
      <vt:lpstr>Aptos Display</vt:lpstr>
      <vt:lpstr>Arial</vt:lpstr>
      <vt:lpstr>Office Theme</vt:lpstr>
      <vt:lpstr>Cluck Quest</vt:lpstr>
      <vt:lpstr>About</vt:lpstr>
      <vt:lpstr>Synopsis</vt:lpstr>
      <vt:lpstr>Mechanics</vt:lpstr>
      <vt:lpstr>Images – Assets from Fab and Inspo</vt:lpstr>
      <vt:lpstr>Completed Progress</vt:lpstr>
      <vt:lpstr>To-Do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Oszczypala</dc:creator>
  <cp:lastModifiedBy>Nicole Oszczypala</cp:lastModifiedBy>
  <cp:revision>1</cp:revision>
  <dcterms:created xsi:type="dcterms:W3CDTF">2025-04-23T14:39:27Z</dcterms:created>
  <dcterms:modified xsi:type="dcterms:W3CDTF">2025-04-23T15:41:10Z</dcterms:modified>
</cp:coreProperties>
</file>