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b9545fa4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b9545fa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b9545fa4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b9545f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b9545fa4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b9545fa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b9545fa4_0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b9545fa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b9545fa4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b9545fa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b9545fa4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b9545fa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5" y="1991850"/>
            <a:ext cx="616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TerrierExchange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Main Goal</a:t>
            </a:r>
            <a:endParaRPr b="1" sz="6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Provide a platform for BU students to easily buy and sell their textbooks</a:t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5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83" name="Google Shape;83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17844" r="20067" t="0"/>
          <a:stretch/>
        </p:blipFill>
        <p:spPr>
          <a:xfrm>
            <a:off x="5804250" y="990675"/>
            <a:ext cx="1718400" cy="16827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body"/>
          </p:nvPr>
        </p:nvSpPr>
        <p:spPr>
          <a:xfrm>
            <a:off x="-110775" y="443300"/>
            <a:ext cx="46077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Step 1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Registration 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Left screen is the main page</a:t>
            </a:r>
            <a:r>
              <a:rPr lang="en" sz="2400">
                <a:highlight>
                  <a:srgbClr val="ECEFF1"/>
                </a:highlight>
              </a:rPr>
              <a:t>.</a:t>
            </a:r>
            <a:endParaRPr sz="2400">
              <a:highlight>
                <a:srgbClr val="ECEFF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Click on register to get to the registration page. </a:t>
            </a:r>
            <a:endParaRPr sz="2400">
              <a:highlight>
                <a:srgbClr val="ECEFF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Enter your name, email, and password and press continue to complete registration and go back to the login page.</a:t>
            </a:r>
            <a:endParaRPr sz="2400">
              <a:highlight>
                <a:srgbClr val="ECEFF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183950" y="373572"/>
            <a:ext cx="2119546" cy="4396359"/>
            <a:chOff x="2547150" y="238125"/>
            <a:chExt cx="2525675" cy="5238750"/>
          </a:xfrm>
        </p:grpSpPr>
        <p:sp>
          <p:nvSpPr>
            <p:cNvPr id="94" name="Google Shape;94;p1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075" y="784050"/>
            <a:ext cx="2007299" cy="3715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6994400" y="373572"/>
            <a:ext cx="2119546" cy="4396359"/>
            <a:chOff x="2547150" y="238125"/>
            <a:chExt cx="2525675" cy="5238750"/>
          </a:xfrm>
        </p:grpSpPr>
        <p:sp>
          <p:nvSpPr>
            <p:cNvPr id="100" name="Google Shape;100;p1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8913" y="703700"/>
            <a:ext cx="2050525" cy="3652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4"/>
          <p:cNvCxnSpPr/>
          <p:nvPr/>
        </p:nvCxnSpPr>
        <p:spPr>
          <a:xfrm flipH="1" rot="10800000">
            <a:off x="6086375" y="2856075"/>
            <a:ext cx="1080600" cy="11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4"/>
          <p:cNvSpPr txBox="1"/>
          <p:nvPr/>
        </p:nvSpPr>
        <p:spPr>
          <a:xfrm>
            <a:off x="6525650" y="3074650"/>
            <a:ext cx="246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421750" y="785800"/>
            <a:ext cx="46077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Step 2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Signing in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This is the main page.</a:t>
            </a:r>
            <a:endParaRPr sz="2400">
              <a:highlight>
                <a:srgbClr val="ECEFF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Re-enter your information in order to login to the app. </a:t>
            </a:r>
            <a:endParaRPr sz="2400">
              <a:highlight>
                <a:srgbClr val="ECEFF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115" name="Google Shape;115;p15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325" y="752350"/>
            <a:ext cx="2007299" cy="37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421750" y="715525"/>
            <a:ext cx="4607700" cy="4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Step 3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Dashboard / Buy Section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Options for 8 colleges within BU will appear</a:t>
            </a:r>
            <a:endParaRPr sz="2400">
              <a:highlight>
                <a:srgbClr val="ECEFF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highlight>
                  <a:srgbClr val="ECEFF1"/>
                </a:highlight>
              </a:rPr>
              <a:t>Click on any of these options to browse textbooks within each college</a:t>
            </a:r>
            <a:endParaRPr sz="2400">
              <a:highlight>
                <a:srgbClr val="ECEFF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7" name="Google Shape;127;p16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128" name="Google Shape;128;p16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325" y="752350"/>
            <a:ext cx="2007299" cy="37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325" y="715513"/>
            <a:ext cx="2007299" cy="3781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421750" y="715525"/>
            <a:ext cx="4607700" cy="4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Step 4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College Specific Textbooks Section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Textbooks that other users have entered in the sell function will appear here. </a:t>
            </a:r>
            <a:endParaRPr sz="2400">
              <a:highlight>
                <a:srgbClr val="ECEFF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141" name="Google Shape;141;p17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063" y="775075"/>
            <a:ext cx="2011825" cy="35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03650" y="715450"/>
            <a:ext cx="4607700" cy="4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Step 5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Cart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Once the user chooses their textbook they can select the cart function to view their current shopping cart and furthermore proceed to checking out. </a:t>
            </a:r>
            <a:endParaRPr sz="2400">
              <a:highlight>
                <a:srgbClr val="ECEFF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Click Next button to go to checkout page. </a:t>
            </a:r>
            <a:endParaRPr sz="2400">
              <a:highlight>
                <a:srgbClr val="ECEFF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4502825" y="373572"/>
            <a:ext cx="2119546" cy="4396359"/>
            <a:chOff x="2547150" y="238125"/>
            <a:chExt cx="2525675" cy="5238750"/>
          </a:xfrm>
        </p:grpSpPr>
        <p:sp>
          <p:nvSpPr>
            <p:cNvPr id="153" name="Google Shape;153;p18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8"/>
          <p:cNvGrpSpPr/>
          <p:nvPr/>
        </p:nvGrpSpPr>
        <p:grpSpPr>
          <a:xfrm>
            <a:off x="6893350" y="373572"/>
            <a:ext cx="2119546" cy="4396359"/>
            <a:chOff x="2547150" y="238125"/>
            <a:chExt cx="2525675" cy="5238750"/>
          </a:xfrm>
        </p:grpSpPr>
        <p:sp>
          <p:nvSpPr>
            <p:cNvPr id="158" name="Google Shape;158;p18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125" y="679250"/>
            <a:ext cx="2086925" cy="37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019" y="636125"/>
            <a:ext cx="2062218" cy="37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421750" y="514725"/>
            <a:ext cx="4607700" cy="4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Step 6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Selling College Specific Textbooks Section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Users have a dropdown menu to select which college their textbook correlates to.</a:t>
            </a:r>
            <a:endParaRPr sz="2400">
              <a:highlight>
                <a:srgbClr val="ECEFF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Enter the remaining information, after they choose an image they can upload the textbook to the database. </a:t>
            </a:r>
            <a:r>
              <a:rPr lang="en" sz="2400">
                <a:highlight>
                  <a:srgbClr val="ECEFF1"/>
                </a:highlight>
              </a:rPr>
              <a:t> </a:t>
            </a:r>
            <a:endParaRPr sz="2400">
              <a:highlight>
                <a:srgbClr val="ECEFF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171" name="Google Shape;171;p19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263" y="733713"/>
            <a:ext cx="2003425" cy="36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4294967295" type="body"/>
          </p:nvPr>
        </p:nvSpPr>
        <p:spPr>
          <a:xfrm>
            <a:off x="264325" y="715525"/>
            <a:ext cx="4607700" cy="4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Step 7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Uploading Textbook Pictures</a:t>
            </a:r>
            <a:endParaRPr b="1" sz="2800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highlight>
                  <a:srgbClr val="ECEFF1"/>
                </a:highlight>
              </a:rPr>
              <a:t>Users can select a picture from their google drive or google photos to go along with their textbook description</a:t>
            </a:r>
            <a:r>
              <a:rPr lang="en" sz="2400">
                <a:highlight>
                  <a:srgbClr val="ECEFF1"/>
                </a:highlight>
              </a:rPr>
              <a:t> </a:t>
            </a:r>
            <a:endParaRPr sz="2400">
              <a:highlight>
                <a:srgbClr val="ECEFF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4774500" y="373585"/>
            <a:ext cx="2119546" cy="4396359"/>
            <a:chOff x="2547150" y="238125"/>
            <a:chExt cx="2525675" cy="5238750"/>
          </a:xfrm>
        </p:grpSpPr>
        <p:sp>
          <p:nvSpPr>
            <p:cNvPr id="183" name="Google Shape;183;p2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488" y="761888"/>
            <a:ext cx="2079575" cy="361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6958875" y="353560"/>
            <a:ext cx="2119546" cy="4396359"/>
          </a:xfrm>
          <a:custGeom>
            <a:rect b="b" l="l" r="r" t="t"/>
            <a:pathLst>
              <a:path extrusionOk="0" h="209550" w="101027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388" y="730813"/>
            <a:ext cx="2002525" cy="3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