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e8c7758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e8c7758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e8c7758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0e8c7758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e8c7758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e8c7758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e8c7758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e8c7758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893275" y="1832325"/>
            <a:ext cx="68148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PROJETO IVEPD ( Informante Virtual Estudantil Porto Digital )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2635911" y="1142025"/>
            <a:ext cx="4614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Nunito"/>
                <a:ea typeface="Nunito"/>
                <a:cs typeface="Nunito"/>
                <a:sym typeface="Nunito"/>
              </a:rPr>
              <a:t>Atividade de PI #04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874925" y="596550"/>
            <a:ext cx="4512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25" y="779325"/>
            <a:ext cx="1819875" cy="146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243725" y="2336700"/>
            <a:ext cx="236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Maria Rafaela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Função: escrita</a:t>
            </a:r>
            <a:r>
              <a:rPr lang="pt-BR" sz="3000">
                <a:latin typeface="Nunito"/>
                <a:ea typeface="Nunito"/>
                <a:cs typeface="Nunito"/>
                <a:sym typeface="Nunito"/>
              </a:rPr>
              <a:t>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86025" y="97475"/>
            <a:ext cx="8647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Time:</a:t>
            </a:r>
            <a:endParaRPr sz="2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775" y="2524750"/>
            <a:ext cx="1677625" cy="16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1919675" y="4307951"/>
            <a:ext cx="18198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Debora Arisia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Função:Designer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9450" y="779324"/>
            <a:ext cx="1677625" cy="1540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3809450" y="2442150"/>
            <a:ext cx="1889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Osana Nicole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Função: Programadora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7075" y="2497150"/>
            <a:ext cx="1677625" cy="17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5381338" y="4219050"/>
            <a:ext cx="1889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Jaillany Lara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Nunito"/>
                <a:ea typeface="Nunito"/>
                <a:cs typeface="Nunito"/>
                <a:sym typeface="Nunito"/>
              </a:rPr>
              <a:t>Função: Programadora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0450" y="779325"/>
            <a:ext cx="1563324" cy="14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7351100" y="2469325"/>
            <a:ext cx="1677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Luan Correia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Função: Designer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Projetos alinhados a ODS: </a:t>
            </a:r>
            <a:r>
              <a:rPr b="1" lang="pt-BR" sz="1400">
                <a:solidFill>
                  <a:srgbClr val="777777"/>
                </a:solidFill>
                <a:highlight>
                  <a:srgbClr val="FFFFFF"/>
                </a:highlight>
              </a:rPr>
              <a:t>4. Educação de qualidade</a:t>
            </a:r>
            <a:endParaRPr sz="14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819150" y="1680400"/>
            <a:ext cx="3686100" cy="275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Problema: Desregularização de ensino conforme estados e redes públicas e privadas.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2" type="body"/>
          </p:nvPr>
        </p:nvSpPr>
        <p:spPr>
          <a:xfrm>
            <a:off x="4638675" y="1680425"/>
            <a:ext cx="36861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Justificativa: Percebemos que a desregularização de ensino afeta muitos estudantes,para isso já foi criada a BNCC,porém não está sendo aplicada ainda.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de solução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819150" y="1620096"/>
            <a:ext cx="7505700" cy="28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  </a:t>
            </a:r>
            <a:r>
              <a:rPr lang="pt-BR" sz="2400"/>
              <a:t>  A proposta do nosso aplicativo é passar dados de uma forma lúdica sobre o assunto e que por meio de nosso aplicativo os estudantes se questionem sobre o assunto e comecem a se impor sobre o assunto.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iniciais: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819150" y="1553400"/>
            <a:ext cx="75057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   Nós,estudantes da disciplina de PI, tivemos como </a:t>
            </a:r>
            <a:r>
              <a:rPr lang="pt-BR" sz="2400"/>
              <a:t>primeiro</a:t>
            </a:r>
            <a:r>
              <a:rPr lang="pt-BR" sz="2400"/>
              <a:t> obstáculo a escolha de um dos objetivos da ONU, pois sabemos que cada um desses objetivos são extremamente importantes para a </a:t>
            </a:r>
            <a:r>
              <a:rPr lang="pt-BR" sz="2400"/>
              <a:t>sociedade</a:t>
            </a:r>
            <a:r>
              <a:rPr lang="pt-BR" sz="2400"/>
              <a:t>.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