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F152-F65E-AA9B-66C5-4A98E715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2E82-12E4-8A89-9726-11D1B585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B7DF-B754-BAC6-978C-D6B3EAC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AD43-D23A-7F67-CCB9-1ED94236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8789-D45E-AF60-00EC-78E552D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628-09B2-40B4-3BE2-89F1A4C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B1699-017B-27CC-E44C-45D1FABC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DBB7-6A7D-AC36-DB43-32AF699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D244-A91B-948F-CD28-3A5C8E5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EF45-87ED-C946-E696-104DCD90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2BFD9-E4C7-3BD0-E82A-B9E802C78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70027-2B01-0E21-92DC-0E94A3C9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B465-9D67-32E3-49BC-D81FFD3B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C81-2143-BF35-0040-4AEC6FE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4F64-C949-A3C9-6838-D796E1F6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CBA-30AB-D93C-8CD2-3E44095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75AC-58CB-80D4-0C23-ACF0188E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89DC-F122-BFBC-C8C6-9410261F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767C-AE7D-5957-042D-A4D45451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EF83-1D61-2BA4-D768-7B777FAA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B23-48AE-04B8-F02B-394016EF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48A9-C88E-5005-4F4F-E57BF420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4E30-57B5-282E-0690-9FE6E40E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EE-9897-91B4-8FCA-9955F372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1275-8AEA-43F8-5329-300372A8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693-7F40-13E6-6051-4B71959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F0CA-CD6F-D049-7E9A-B9842F25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8265-185A-5033-865C-5117DF3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07167-E9EB-4B3A-3C4B-8F8E8953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8D70-322A-D396-5402-46A7067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2224-A857-E06A-2158-48B25E0D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8C9-3F08-14B2-42D5-22CF37F8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D1C4-E601-3EA4-947A-6E2531C7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465F3-4D4D-8801-DF31-07BE9EFA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9858B-A1AF-B9D1-7EEF-F4D1C28A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6BE9E-B0A6-3A89-AE08-77DEED6EC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9A771-369F-7613-62C8-EC2CBB3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F7AF9-93C8-DE4F-DC8F-29B65D4D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EB57-B62A-300B-A22F-A7E5C52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993-576E-D9A0-6CFA-89EF2915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5373-3285-B108-B1A7-C47121A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316C8-F590-17DF-AD0D-41D14FD7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EE77E-2856-9B0B-FAF1-67A315D8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6903A-109F-873A-9134-0543702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DAED-E8A0-C1CD-6C90-3C750507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4641-F268-0095-3AB1-393B11C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D819-6965-46F9-A1FC-D5280608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B880-B651-B85F-FD0E-271F4C3B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96AB-363B-3F5A-90F9-C5B38EDA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C284-637F-D4CB-213D-0F4B3EE7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6543-22A0-D8D0-7694-6AB2B195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54A7-C672-B47E-4A96-6BAA5B3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05D-A6BC-7C49-4E12-5A46441B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215C-0193-4D3A-04A2-59FA22CE0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AD78-6358-519B-D438-4FB9D8A9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F673-9734-74C0-254E-2533328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989-AD5B-E800-94A2-F83A257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5AC8-E838-3238-9004-74A8F213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17088-9C5C-9C05-CFF2-CE742CA1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FD16-929C-5D8D-7023-C5581E33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8623-FD8C-0AEE-356A-BF04CDEF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367AF-9C1F-1E4A-9B68-EFDA40A68CD8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7F5F-5D33-98B3-F99D-825544F9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0CF8-2A53-54B1-4C2E-AF35FF76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21EEB-EDBB-5550-59D0-FEF9DB24D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F19AC2-02FD-FE70-E057-AE2A00FFD497}"/>
              </a:ext>
            </a:extLst>
          </p:cNvPr>
          <p:cNvCxnSpPr>
            <a:cxnSpLocks/>
          </p:cNvCxnSpPr>
          <p:nvPr/>
        </p:nvCxnSpPr>
        <p:spPr>
          <a:xfrm>
            <a:off x="3602052" y="2537366"/>
            <a:ext cx="0" cy="2587926"/>
          </a:xfrm>
          <a:prstGeom prst="line">
            <a:avLst/>
          </a:prstGeom>
          <a:ln w="25400">
            <a:solidFill>
              <a:srgbClr val="008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8EDD87-C634-C6E9-2728-A8B59E88F708}"/>
              </a:ext>
            </a:extLst>
          </p:cNvPr>
          <p:cNvSpPr txBox="1"/>
          <p:nvPr/>
        </p:nvSpPr>
        <p:spPr>
          <a:xfrm>
            <a:off x="2991331" y="5210277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163A-AD12-2CD9-5BD8-5F3FF6A79EB0}"/>
              </a:ext>
            </a:extLst>
          </p:cNvPr>
          <p:cNvSpPr txBox="1"/>
          <p:nvPr/>
        </p:nvSpPr>
        <p:spPr>
          <a:xfrm rot="16200000">
            <a:off x="1681337" y="33327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/dT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985870-6872-8A5C-1B19-CFCC25E1E313}"/>
              </a:ext>
            </a:extLst>
          </p:cNvPr>
          <p:cNvSpPr/>
          <p:nvPr/>
        </p:nvSpPr>
        <p:spPr>
          <a:xfrm>
            <a:off x="2442832" y="2540782"/>
            <a:ext cx="3398512" cy="2582084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534590"/>
              <a:gd name="connsiteY0" fmla="*/ 1043936 h 3252436"/>
              <a:gd name="connsiteX1" fmla="*/ 379201 w 5534590"/>
              <a:gd name="connsiteY1" fmla="*/ 1682375 h 3252436"/>
              <a:gd name="connsiteX2" fmla="*/ 784050 w 5534590"/>
              <a:gd name="connsiteY2" fmla="*/ 1870839 h 3252436"/>
              <a:gd name="connsiteX3" fmla="*/ 1098157 w 5534590"/>
              <a:gd name="connsiteY3" fmla="*/ 1738216 h 3252436"/>
              <a:gd name="connsiteX4" fmla="*/ 1377363 w 5534590"/>
              <a:gd name="connsiteY4" fmla="*/ 1158863 h 3252436"/>
              <a:gd name="connsiteX5" fmla="*/ 1649589 w 5534590"/>
              <a:gd name="connsiteY5" fmla="*/ 286344 h 3252436"/>
              <a:gd name="connsiteX6" fmla="*/ 1907854 w 5534590"/>
              <a:gd name="connsiteY6" fmla="*/ 158 h 3252436"/>
              <a:gd name="connsiteX7" fmla="*/ 2124239 w 5534590"/>
              <a:gd name="connsiteY7" fmla="*/ 314265 h 3252436"/>
              <a:gd name="connsiteX8" fmla="*/ 2333644 w 5534590"/>
              <a:gd name="connsiteY8" fmla="*/ 1242625 h 3252436"/>
              <a:gd name="connsiteX9" fmla="*/ 2501167 w 5534590"/>
              <a:gd name="connsiteY9" fmla="*/ 1849898 h 3252436"/>
              <a:gd name="connsiteX10" fmla="*/ 2773393 w 5534590"/>
              <a:gd name="connsiteY10" fmla="*/ 2184946 h 3252436"/>
              <a:gd name="connsiteX11" fmla="*/ 3122401 w 5534590"/>
              <a:gd name="connsiteY11" fmla="*/ 2289648 h 3252436"/>
              <a:gd name="connsiteX12" fmla="*/ 3422548 w 5534590"/>
              <a:gd name="connsiteY12" fmla="*/ 2164005 h 3252436"/>
              <a:gd name="connsiteX13" fmla="*/ 3675359 w 5534590"/>
              <a:gd name="connsiteY13" fmla="*/ 1891780 h 3252436"/>
              <a:gd name="connsiteX14" fmla="*/ 3883566 w 5534590"/>
              <a:gd name="connsiteY14" fmla="*/ 1480470 h 3252436"/>
              <a:gd name="connsiteX15" fmla="*/ 4027730 w 5534590"/>
              <a:gd name="connsiteY15" fmla="*/ 1310849 h 3252436"/>
              <a:gd name="connsiteX16" fmla="*/ 4155098 w 5534590"/>
              <a:gd name="connsiteY16" fmla="*/ 1384637 h 3252436"/>
              <a:gd name="connsiteX17" fmla="*/ 4279028 w 5534590"/>
              <a:gd name="connsiteY17" fmla="*/ 1672558 h 3252436"/>
              <a:gd name="connsiteX18" fmla="*/ 4508291 w 5534590"/>
              <a:gd name="connsiteY18" fmla="*/ 2176073 h 3252436"/>
              <a:gd name="connsiteX19" fmla="*/ 4867439 w 5534590"/>
              <a:gd name="connsiteY19" fmla="*/ 2721360 h 3252436"/>
              <a:gd name="connsiteX20" fmla="*/ 5224627 w 5534590"/>
              <a:gd name="connsiteY20" fmla="*/ 3104907 h 3252436"/>
              <a:gd name="connsiteX21" fmla="*/ 5534590 w 5534590"/>
              <a:gd name="connsiteY21" fmla="*/ 3252436 h 3252436"/>
              <a:gd name="connsiteX0" fmla="*/ 0 w 5494686"/>
              <a:gd name="connsiteY0" fmla="*/ 1183080 h 3252436"/>
              <a:gd name="connsiteX1" fmla="*/ 339297 w 5494686"/>
              <a:gd name="connsiteY1" fmla="*/ 1682375 h 3252436"/>
              <a:gd name="connsiteX2" fmla="*/ 744146 w 5494686"/>
              <a:gd name="connsiteY2" fmla="*/ 1870839 h 3252436"/>
              <a:gd name="connsiteX3" fmla="*/ 1058253 w 5494686"/>
              <a:gd name="connsiteY3" fmla="*/ 1738216 h 3252436"/>
              <a:gd name="connsiteX4" fmla="*/ 1337459 w 5494686"/>
              <a:gd name="connsiteY4" fmla="*/ 1158863 h 3252436"/>
              <a:gd name="connsiteX5" fmla="*/ 1609685 w 5494686"/>
              <a:gd name="connsiteY5" fmla="*/ 286344 h 3252436"/>
              <a:gd name="connsiteX6" fmla="*/ 1867950 w 5494686"/>
              <a:gd name="connsiteY6" fmla="*/ 158 h 3252436"/>
              <a:gd name="connsiteX7" fmla="*/ 2084335 w 5494686"/>
              <a:gd name="connsiteY7" fmla="*/ 314265 h 3252436"/>
              <a:gd name="connsiteX8" fmla="*/ 2293740 w 5494686"/>
              <a:gd name="connsiteY8" fmla="*/ 1242625 h 3252436"/>
              <a:gd name="connsiteX9" fmla="*/ 2461263 w 5494686"/>
              <a:gd name="connsiteY9" fmla="*/ 1849898 h 3252436"/>
              <a:gd name="connsiteX10" fmla="*/ 2733489 w 5494686"/>
              <a:gd name="connsiteY10" fmla="*/ 2184946 h 3252436"/>
              <a:gd name="connsiteX11" fmla="*/ 3082497 w 5494686"/>
              <a:gd name="connsiteY11" fmla="*/ 2289648 h 3252436"/>
              <a:gd name="connsiteX12" fmla="*/ 3382644 w 5494686"/>
              <a:gd name="connsiteY12" fmla="*/ 2164005 h 3252436"/>
              <a:gd name="connsiteX13" fmla="*/ 3635455 w 5494686"/>
              <a:gd name="connsiteY13" fmla="*/ 1891780 h 3252436"/>
              <a:gd name="connsiteX14" fmla="*/ 3843662 w 5494686"/>
              <a:gd name="connsiteY14" fmla="*/ 1480470 h 3252436"/>
              <a:gd name="connsiteX15" fmla="*/ 3987826 w 5494686"/>
              <a:gd name="connsiteY15" fmla="*/ 1310849 h 3252436"/>
              <a:gd name="connsiteX16" fmla="*/ 4115194 w 5494686"/>
              <a:gd name="connsiteY16" fmla="*/ 1384637 h 3252436"/>
              <a:gd name="connsiteX17" fmla="*/ 4239124 w 5494686"/>
              <a:gd name="connsiteY17" fmla="*/ 1672558 h 3252436"/>
              <a:gd name="connsiteX18" fmla="*/ 4468387 w 5494686"/>
              <a:gd name="connsiteY18" fmla="*/ 2176073 h 3252436"/>
              <a:gd name="connsiteX19" fmla="*/ 4827535 w 5494686"/>
              <a:gd name="connsiteY19" fmla="*/ 2721360 h 3252436"/>
              <a:gd name="connsiteX20" fmla="*/ 5184723 w 5494686"/>
              <a:gd name="connsiteY20" fmla="*/ 3104907 h 3252436"/>
              <a:gd name="connsiteX21" fmla="*/ 5494686 w 5494686"/>
              <a:gd name="connsiteY21" fmla="*/ 3252436 h 3252436"/>
              <a:gd name="connsiteX0" fmla="*/ 0 w 5524615"/>
              <a:gd name="connsiteY0" fmla="*/ 1167619 h 3252436"/>
              <a:gd name="connsiteX1" fmla="*/ 369226 w 5524615"/>
              <a:gd name="connsiteY1" fmla="*/ 1682375 h 3252436"/>
              <a:gd name="connsiteX2" fmla="*/ 774075 w 5524615"/>
              <a:gd name="connsiteY2" fmla="*/ 1870839 h 3252436"/>
              <a:gd name="connsiteX3" fmla="*/ 1088182 w 5524615"/>
              <a:gd name="connsiteY3" fmla="*/ 1738216 h 3252436"/>
              <a:gd name="connsiteX4" fmla="*/ 1367388 w 5524615"/>
              <a:gd name="connsiteY4" fmla="*/ 1158863 h 3252436"/>
              <a:gd name="connsiteX5" fmla="*/ 1639614 w 5524615"/>
              <a:gd name="connsiteY5" fmla="*/ 286344 h 3252436"/>
              <a:gd name="connsiteX6" fmla="*/ 1897879 w 5524615"/>
              <a:gd name="connsiteY6" fmla="*/ 158 h 3252436"/>
              <a:gd name="connsiteX7" fmla="*/ 2114264 w 5524615"/>
              <a:gd name="connsiteY7" fmla="*/ 314265 h 3252436"/>
              <a:gd name="connsiteX8" fmla="*/ 2323669 w 5524615"/>
              <a:gd name="connsiteY8" fmla="*/ 1242625 h 3252436"/>
              <a:gd name="connsiteX9" fmla="*/ 2491192 w 5524615"/>
              <a:gd name="connsiteY9" fmla="*/ 1849898 h 3252436"/>
              <a:gd name="connsiteX10" fmla="*/ 2763418 w 5524615"/>
              <a:gd name="connsiteY10" fmla="*/ 2184946 h 3252436"/>
              <a:gd name="connsiteX11" fmla="*/ 3112426 w 5524615"/>
              <a:gd name="connsiteY11" fmla="*/ 2289648 h 3252436"/>
              <a:gd name="connsiteX12" fmla="*/ 3412573 w 5524615"/>
              <a:gd name="connsiteY12" fmla="*/ 2164005 h 3252436"/>
              <a:gd name="connsiteX13" fmla="*/ 3665384 w 5524615"/>
              <a:gd name="connsiteY13" fmla="*/ 1891780 h 3252436"/>
              <a:gd name="connsiteX14" fmla="*/ 3873591 w 5524615"/>
              <a:gd name="connsiteY14" fmla="*/ 1480470 h 3252436"/>
              <a:gd name="connsiteX15" fmla="*/ 4017755 w 5524615"/>
              <a:gd name="connsiteY15" fmla="*/ 1310849 h 3252436"/>
              <a:gd name="connsiteX16" fmla="*/ 4145123 w 5524615"/>
              <a:gd name="connsiteY16" fmla="*/ 1384637 h 3252436"/>
              <a:gd name="connsiteX17" fmla="*/ 4269053 w 5524615"/>
              <a:gd name="connsiteY17" fmla="*/ 1672558 h 3252436"/>
              <a:gd name="connsiteX18" fmla="*/ 4498316 w 5524615"/>
              <a:gd name="connsiteY18" fmla="*/ 2176073 h 3252436"/>
              <a:gd name="connsiteX19" fmla="*/ 4857464 w 5524615"/>
              <a:gd name="connsiteY19" fmla="*/ 2721360 h 3252436"/>
              <a:gd name="connsiteX20" fmla="*/ 5214652 w 5524615"/>
              <a:gd name="connsiteY20" fmla="*/ 3104907 h 3252436"/>
              <a:gd name="connsiteX21" fmla="*/ 5524615 w 5524615"/>
              <a:gd name="connsiteY21" fmla="*/ 3252436 h 325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24615" h="3252436">
                <a:moveTo>
                  <a:pt x="0" y="1167619"/>
                </a:moveTo>
                <a:cubicBezTo>
                  <a:pt x="56423" y="1403781"/>
                  <a:pt x="240214" y="1565172"/>
                  <a:pt x="369226" y="1682375"/>
                </a:cubicBezTo>
                <a:cubicBezTo>
                  <a:pt x="498238" y="1799578"/>
                  <a:pt x="654249" y="1861532"/>
                  <a:pt x="774075" y="1870839"/>
                </a:cubicBezTo>
                <a:cubicBezTo>
                  <a:pt x="893901" y="1880146"/>
                  <a:pt x="989296" y="1856879"/>
                  <a:pt x="1088182" y="1738216"/>
                </a:cubicBezTo>
                <a:cubicBezTo>
                  <a:pt x="1187068" y="1619553"/>
                  <a:pt x="1275483" y="1400842"/>
                  <a:pt x="1367388" y="1158863"/>
                </a:cubicBezTo>
                <a:cubicBezTo>
                  <a:pt x="1459293" y="916884"/>
                  <a:pt x="1551199" y="479461"/>
                  <a:pt x="1639614" y="286344"/>
                </a:cubicBezTo>
                <a:cubicBezTo>
                  <a:pt x="1728029" y="93226"/>
                  <a:pt x="1818771" y="-4496"/>
                  <a:pt x="1897879" y="158"/>
                </a:cubicBezTo>
                <a:cubicBezTo>
                  <a:pt x="1976987" y="4811"/>
                  <a:pt x="2043299" y="107187"/>
                  <a:pt x="2114264" y="314265"/>
                </a:cubicBezTo>
                <a:cubicBezTo>
                  <a:pt x="2185229" y="521343"/>
                  <a:pt x="2260848" y="986686"/>
                  <a:pt x="2323669" y="1242625"/>
                </a:cubicBezTo>
                <a:cubicBezTo>
                  <a:pt x="2386490" y="1498564"/>
                  <a:pt x="2417900" y="1692844"/>
                  <a:pt x="2491192" y="1849898"/>
                </a:cubicBezTo>
                <a:cubicBezTo>
                  <a:pt x="2564484" y="2006952"/>
                  <a:pt x="2659879" y="2111654"/>
                  <a:pt x="2763418" y="2184946"/>
                </a:cubicBezTo>
                <a:cubicBezTo>
                  <a:pt x="2866957" y="2258238"/>
                  <a:pt x="3004234" y="2293138"/>
                  <a:pt x="3112426" y="2289648"/>
                </a:cubicBezTo>
                <a:cubicBezTo>
                  <a:pt x="3220619" y="2286158"/>
                  <a:pt x="3320413" y="2230316"/>
                  <a:pt x="3412573" y="2164005"/>
                </a:cubicBezTo>
                <a:cubicBezTo>
                  <a:pt x="3504733" y="2097694"/>
                  <a:pt x="3588548" y="2005702"/>
                  <a:pt x="3665384" y="1891780"/>
                </a:cubicBezTo>
                <a:cubicBezTo>
                  <a:pt x="3742220" y="1777858"/>
                  <a:pt x="3822854" y="1589677"/>
                  <a:pt x="3873591" y="1480470"/>
                </a:cubicBezTo>
                <a:cubicBezTo>
                  <a:pt x="3924328" y="1371263"/>
                  <a:pt x="3972500" y="1326821"/>
                  <a:pt x="4017755" y="1310849"/>
                </a:cubicBezTo>
                <a:cubicBezTo>
                  <a:pt x="4063010" y="1294877"/>
                  <a:pt x="4103240" y="1324352"/>
                  <a:pt x="4145123" y="1384637"/>
                </a:cubicBezTo>
                <a:cubicBezTo>
                  <a:pt x="4187006" y="1444922"/>
                  <a:pt x="4210188" y="1540652"/>
                  <a:pt x="4269053" y="1672558"/>
                </a:cubicBezTo>
                <a:cubicBezTo>
                  <a:pt x="4327918" y="1804464"/>
                  <a:pt x="4400248" y="2001273"/>
                  <a:pt x="4498316" y="2176073"/>
                </a:cubicBezTo>
                <a:cubicBezTo>
                  <a:pt x="4596385" y="2350873"/>
                  <a:pt x="4738075" y="2566554"/>
                  <a:pt x="4857464" y="2721360"/>
                </a:cubicBezTo>
                <a:cubicBezTo>
                  <a:pt x="4976853" y="2876166"/>
                  <a:pt x="5077376" y="2988572"/>
                  <a:pt x="5214652" y="3104907"/>
                </a:cubicBezTo>
                <a:cubicBezTo>
                  <a:pt x="5330988" y="3228223"/>
                  <a:pt x="5464120" y="3226842"/>
                  <a:pt x="5524615" y="3252436"/>
                </a:cubicBezTo>
              </a:path>
            </a:pathLst>
          </a:custGeom>
          <a:noFill/>
          <a:ln w="38100">
            <a:solidFill>
              <a:srgbClr val="008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C19B2B0-BD75-E4FD-84EF-8E4081AD3B09}"/>
              </a:ext>
            </a:extLst>
          </p:cNvPr>
          <p:cNvSpPr/>
          <p:nvPr/>
        </p:nvSpPr>
        <p:spPr>
          <a:xfrm>
            <a:off x="2423993" y="4090530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CDAC5-4FDB-BEAE-DBA9-F918798B64DC}"/>
              </a:ext>
            </a:extLst>
          </p:cNvPr>
          <p:cNvCxnSpPr>
            <a:cxnSpLocks/>
          </p:cNvCxnSpPr>
          <p:nvPr/>
        </p:nvCxnSpPr>
        <p:spPr>
          <a:xfrm flipH="1">
            <a:off x="3600471" y="4098768"/>
            <a:ext cx="1347" cy="1053616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E9F9C-B269-FABB-A1D8-1A7F20A94FE6}"/>
              </a:ext>
            </a:extLst>
          </p:cNvPr>
          <p:cNvSpPr txBox="1"/>
          <p:nvPr/>
        </p:nvSpPr>
        <p:spPr>
          <a:xfrm>
            <a:off x="2900314" y="1904831"/>
            <a:ext cx="139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susceptible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EB180-179C-C0BB-CF6D-68626E81E7AF}"/>
              </a:ext>
            </a:extLst>
          </p:cNvPr>
          <p:cNvSpPr txBox="1"/>
          <p:nvPr/>
        </p:nvSpPr>
        <p:spPr>
          <a:xfrm>
            <a:off x="3975657" y="444091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076722-7393-0C32-4FDC-A325B5B0741A}"/>
              </a:ext>
            </a:extLst>
          </p:cNvPr>
          <p:cNvCxnSpPr>
            <a:cxnSpLocks/>
          </p:cNvCxnSpPr>
          <p:nvPr/>
        </p:nvCxnSpPr>
        <p:spPr>
          <a:xfrm>
            <a:off x="2440674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4EFE8-A4C9-ACCA-B7FC-DE4ECBCD0649}"/>
              </a:ext>
            </a:extLst>
          </p:cNvPr>
          <p:cNvCxnSpPr>
            <a:cxnSpLocks/>
          </p:cNvCxnSpPr>
          <p:nvPr/>
        </p:nvCxnSpPr>
        <p:spPr>
          <a:xfrm>
            <a:off x="2346869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F2AC67-05BE-F393-1CAA-85BE6BDDA6CB}"/>
              </a:ext>
            </a:extLst>
          </p:cNvPr>
          <p:cNvCxnSpPr>
            <a:cxnSpLocks/>
          </p:cNvCxnSpPr>
          <p:nvPr/>
        </p:nvCxnSpPr>
        <p:spPr>
          <a:xfrm>
            <a:off x="7189525" y="2613993"/>
            <a:ext cx="0" cy="2514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5DCE3C-4F14-8AB6-A1A2-93A9EC32A9CB}"/>
              </a:ext>
            </a:extLst>
          </p:cNvPr>
          <p:cNvSpPr txBox="1"/>
          <p:nvPr/>
        </p:nvSpPr>
        <p:spPr>
          <a:xfrm>
            <a:off x="6930067" y="5210277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98B0023-352B-940E-7D28-4EE8C7F1A591}"/>
              </a:ext>
            </a:extLst>
          </p:cNvPr>
          <p:cNvSpPr/>
          <p:nvPr/>
        </p:nvSpPr>
        <p:spPr>
          <a:xfrm>
            <a:off x="6379824" y="2587543"/>
            <a:ext cx="3385886" cy="2535322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15438 w 5490437"/>
              <a:gd name="connsiteY3" fmla="*/ 1699171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3 h 3252439"/>
              <a:gd name="connsiteX1" fmla="*/ 246870 w 5490437"/>
              <a:gd name="connsiteY1" fmla="*/ 1633573 h 3252439"/>
              <a:gd name="connsiteX2" fmla="*/ 563540 w 5490437"/>
              <a:gd name="connsiteY2" fmla="*/ 1861082 h 3252439"/>
              <a:gd name="connsiteX3" fmla="*/ 915438 w 5490437"/>
              <a:gd name="connsiteY3" fmla="*/ 1699174 h 3252439"/>
              <a:gd name="connsiteX4" fmla="*/ 1207239 w 5490437"/>
              <a:gd name="connsiteY4" fmla="*/ 1168626 h 3252439"/>
              <a:gd name="connsiteX5" fmla="*/ 1605436 w 5490437"/>
              <a:gd name="connsiteY5" fmla="*/ 286347 h 3252439"/>
              <a:gd name="connsiteX6" fmla="*/ 1863701 w 5490437"/>
              <a:gd name="connsiteY6" fmla="*/ 161 h 3252439"/>
              <a:gd name="connsiteX7" fmla="*/ 2080086 w 5490437"/>
              <a:gd name="connsiteY7" fmla="*/ 314268 h 3252439"/>
              <a:gd name="connsiteX8" fmla="*/ 2289491 w 5490437"/>
              <a:gd name="connsiteY8" fmla="*/ 1242628 h 3252439"/>
              <a:gd name="connsiteX9" fmla="*/ 2457014 w 5490437"/>
              <a:gd name="connsiteY9" fmla="*/ 1849901 h 3252439"/>
              <a:gd name="connsiteX10" fmla="*/ 2729240 w 5490437"/>
              <a:gd name="connsiteY10" fmla="*/ 2184949 h 3252439"/>
              <a:gd name="connsiteX11" fmla="*/ 3078248 w 5490437"/>
              <a:gd name="connsiteY11" fmla="*/ 2289651 h 3252439"/>
              <a:gd name="connsiteX12" fmla="*/ 3378395 w 5490437"/>
              <a:gd name="connsiteY12" fmla="*/ 2164008 h 3252439"/>
              <a:gd name="connsiteX13" fmla="*/ 3631206 w 5490437"/>
              <a:gd name="connsiteY13" fmla="*/ 1891783 h 3252439"/>
              <a:gd name="connsiteX14" fmla="*/ 3839413 w 5490437"/>
              <a:gd name="connsiteY14" fmla="*/ 1480473 h 3252439"/>
              <a:gd name="connsiteX15" fmla="*/ 3983577 w 5490437"/>
              <a:gd name="connsiteY15" fmla="*/ 1310852 h 3252439"/>
              <a:gd name="connsiteX16" fmla="*/ 4110945 w 5490437"/>
              <a:gd name="connsiteY16" fmla="*/ 1384640 h 3252439"/>
              <a:gd name="connsiteX17" fmla="*/ 4234875 w 5490437"/>
              <a:gd name="connsiteY17" fmla="*/ 1672561 h 3252439"/>
              <a:gd name="connsiteX18" fmla="*/ 4464138 w 5490437"/>
              <a:gd name="connsiteY18" fmla="*/ 2176076 h 3252439"/>
              <a:gd name="connsiteX19" fmla="*/ 4823286 w 5490437"/>
              <a:gd name="connsiteY19" fmla="*/ 2721363 h 3252439"/>
              <a:gd name="connsiteX20" fmla="*/ 5180474 w 5490437"/>
              <a:gd name="connsiteY20" fmla="*/ 3104910 h 3252439"/>
              <a:gd name="connsiteX21" fmla="*/ 5490437 w 5490437"/>
              <a:gd name="connsiteY21" fmla="*/ 3252439 h 3252439"/>
              <a:gd name="connsiteX0" fmla="*/ 0 w 5490437"/>
              <a:gd name="connsiteY0" fmla="*/ 998475 h 3252591"/>
              <a:gd name="connsiteX1" fmla="*/ 246870 w 5490437"/>
              <a:gd name="connsiteY1" fmla="*/ 1633725 h 3252591"/>
              <a:gd name="connsiteX2" fmla="*/ 563540 w 5490437"/>
              <a:gd name="connsiteY2" fmla="*/ 1861234 h 3252591"/>
              <a:gd name="connsiteX3" fmla="*/ 915438 w 5490437"/>
              <a:gd name="connsiteY3" fmla="*/ 1699326 h 3252591"/>
              <a:gd name="connsiteX4" fmla="*/ 1207239 w 5490437"/>
              <a:gd name="connsiteY4" fmla="*/ 1168778 h 3252591"/>
              <a:gd name="connsiteX5" fmla="*/ 1429078 w 5490437"/>
              <a:gd name="connsiteY5" fmla="*/ 276739 h 3252591"/>
              <a:gd name="connsiteX6" fmla="*/ 1863701 w 5490437"/>
              <a:gd name="connsiteY6" fmla="*/ 313 h 3252591"/>
              <a:gd name="connsiteX7" fmla="*/ 2080086 w 5490437"/>
              <a:gd name="connsiteY7" fmla="*/ 314420 h 3252591"/>
              <a:gd name="connsiteX8" fmla="*/ 2289491 w 5490437"/>
              <a:gd name="connsiteY8" fmla="*/ 1242780 h 3252591"/>
              <a:gd name="connsiteX9" fmla="*/ 2457014 w 5490437"/>
              <a:gd name="connsiteY9" fmla="*/ 1850053 h 3252591"/>
              <a:gd name="connsiteX10" fmla="*/ 2729240 w 5490437"/>
              <a:gd name="connsiteY10" fmla="*/ 2185101 h 3252591"/>
              <a:gd name="connsiteX11" fmla="*/ 3078248 w 5490437"/>
              <a:gd name="connsiteY11" fmla="*/ 2289803 h 3252591"/>
              <a:gd name="connsiteX12" fmla="*/ 3378395 w 5490437"/>
              <a:gd name="connsiteY12" fmla="*/ 2164160 h 3252591"/>
              <a:gd name="connsiteX13" fmla="*/ 3631206 w 5490437"/>
              <a:gd name="connsiteY13" fmla="*/ 1891935 h 3252591"/>
              <a:gd name="connsiteX14" fmla="*/ 3839413 w 5490437"/>
              <a:gd name="connsiteY14" fmla="*/ 1480625 h 3252591"/>
              <a:gd name="connsiteX15" fmla="*/ 3983577 w 5490437"/>
              <a:gd name="connsiteY15" fmla="*/ 1311004 h 3252591"/>
              <a:gd name="connsiteX16" fmla="*/ 4110945 w 5490437"/>
              <a:gd name="connsiteY16" fmla="*/ 1384792 h 3252591"/>
              <a:gd name="connsiteX17" fmla="*/ 4234875 w 5490437"/>
              <a:gd name="connsiteY17" fmla="*/ 1672713 h 3252591"/>
              <a:gd name="connsiteX18" fmla="*/ 4464138 w 5490437"/>
              <a:gd name="connsiteY18" fmla="*/ 2176228 h 3252591"/>
              <a:gd name="connsiteX19" fmla="*/ 4823286 w 5490437"/>
              <a:gd name="connsiteY19" fmla="*/ 2721515 h 3252591"/>
              <a:gd name="connsiteX20" fmla="*/ 5180474 w 5490437"/>
              <a:gd name="connsiteY20" fmla="*/ 3105062 h 3252591"/>
              <a:gd name="connsiteX21" fmla="*/ 5490437 w 5490437"/>
              <a:gd name="connsiteY21" fmla="*/ 3252591 h 3252591"/>
              <a:gd name="connsiteX0" fmla="*/ 0 w 5490437"/>
              <a:gd name="connsiteY0" fmla="*/ 979016 h 3233132"/>
              <a:gd name="connsiteX1" fmla="*/ 246870 w 5490437"/>
              <a:gd name="connsiteY1" fmla="*/ 1614266 h 3233132"/>
              <a:gd name="connsiteX2" fmla="*/ 563540 w 5490437"/>
              <a:gd name="connsiteY2" fmla="*/ 1841775 h 3233132"/>
              <a:gd name="connsiteX3" fmla="*/ 915438 w 5490437"/>
              <a:gd name="connsiteY3" fmla="*/ 1679867 h 3233132"/>
              <a:gd name="connsiteX4" fmla="*/ 1207239 w 5490437"/>
              <a:gd name="connsiteY4" fmla="*/ 1149319 h 3233132"/>
              <a:gd name="connsiteX5" fmla="*/ 1429078 w 5490437"/>
              <a:gd name="connsiteY5" fmla="*/ 257280 h 3233132"/>
              <a:gd name="connsiteX6" fmla="*/ 1662148 w 5490437"/>
              <a:gd name="connsiteY6" fmla="*/ 376 h 3233132"/>
              <a:gd name="connsiteX7" fmla="*/ 2080086 w 5490437"/>
              <a:gd name="connsiteY7" fmla="*/ 294961 h 3233132"/>
              <a:gd name="connsiteX8" fmla="*/ 2289491 w 5490437"/>
              <a:gd name="connsiteY8" fmla="*/ 1223321 h 3233132"/>
              <a:gd name="connsiteX9" fmla="*/ 2457014 w 5490437"/>
              <a:gd name="connsiteY9" fmla="*/ 1830594 h 3233132"/>
              <a:gd name="connsiteX10" fmla="*/ 2729240 w 5490437"/>
              <a:gd name="connsiteY10" fmla="*/ 2165642 h 3233132"/>
              <a:gd name="connsiteX11" fmla="*/ 3078248 w 5490437"/>
              <a:gd name="connsiteY11" fmla="*/ 2270344 h 3233132"/>
              <a:gd name="connsiteX12" fmla="*/ 3378395 w 5490437"/>
              <a:gd name="connsiteY12" fmla="*/ 2144701 h 3233132"/>
              <a:gd name="connsiteX13" fmla="*/ 3631206 w 5490437"/>
              <a:gd name="connsiteY13" fmla="*/ 1872476 h 3233132"/>
              <a:gd name="connsiteX14" fmla="*/ 3839413 w 5490437"/>
              <a:gd name="connsiteY14" fmla="*/ 1461166 h 3233132"/>
              <a:gd name="connsiteX15" fmla="*/ 3983577 w 5490437"/>
              <a:gd name="connsiteY15" fmla="*/ 1291545 h 3233132"/>
              <a:gd name="connsiteX16" fmla="*/ 4110945 w 5490437"/>
              <a:gd name="connsiteY16" fmla="*/ 1365333 h 3233132"/>
              <a:gd name="connsiteX17" fmla="*/ 4234875 w 5490437"/>
              <a:gd name="connsiteY17" fmla="*/ 1653254 h 3233132"/>
              <a:gd name="connsiteX18" fmla="*/ 4464138 w 5490437"/>
              <a:gd name="connsiteY18" fmla="*/ 2156769 h 3233132"/>
              <a:gd name="connsiteX19" fmla="*/ 4823286 w 5490437"/>
              <a:gd name="connsiteY19" fmla="*/ 2702056 h 3233132"/>
              <a:gd name="connsiteX20" fmla="*/ 5180474 w 5490437"/>
              <a:gd name="connsiteY20" fmla="*/ 3085603 h 3233132"/>
              <a:gd name="connsiteX21" fmla="*/ 5490437 w 5490437"/>
              <a:gd name="connsiteY21" fmla="*/ 3233132 h 3233132"/>
              <a:gd name="connsiteX0" fmla="*/ 0 w 5490437"/>
              <a:gd name="connsiteY0" fmla="*/ 982930 h 3237046"/>
              <a:gd name="connsiteX1" fmla="*/ 246870 w 5490437"/>
              <a:gd name="connsiteY1" fmla="*/ 1618180 h 3237046"/>
              <a:gd name="connsiteX2" fmla="*/ 563540 w 5490437"/>
              <a:gd name="connsiteY2" fmla="*/ 1845689 h 3237046"/>
              <a:gd name="connsiteX3" fmla="*/ 915438 w 5490437"/>
              <a:gd name="connsiteY3" fmla="*/ 1683781 h 3237046"/>
              <a:gd name="connsiteX4" fmla="*/ 1207239 w 5490437"/>
              <a:gd name="connsiteY4" fmla="*/ 1153233 h 3237046"/>
              <a:gd name="connsiteX5" fmla="*/ 1429078 w 5490437"/>
              <a:gd name="connsiteY5" fmla="*/ 261194 h 3237046"/>
              <a:gd name="connsiteX6" fmla="*/ 1662148 w 5490437"/>
              <a:gd name="connsiteY6" fmla="*/ 4290 h 3237046"/>
              <a:gd name="connsiteX7" fmla="*/ 1916325 w 5490437"/>
              <a:gd name="connsiteY7" fmla="*/ 416006 h 3237046"/>
              <a:gd name="connsiteX8" fmla="*/ 2289491 w 5490437"/>
              <a:gd name="connsiteY8" fmla="*/ 1227235 h 3237046"/>
              <a:gd name="connsiteX9" fmla="*/ 2457014 w 5490437"/>
              <a:gd name="connsiteY9" fmla="*/ 1834508 h 3237046"/>
              <a:gd name="connsiteX10" fmla="*/ 2729240 w 5490437"/>
              <a:gd name="connsiteY10" fmla="*/ 2169556 h 3237046"/>
              <a:gd name="connsiteX11" fmla="*/ 3078248 w 5490437"/>
              <a:gd name="connsiteY11" fmla="*/ 2274258 h 3237046"/>
              <a:gd name="connsiteX12" fmla="*/ 3378395 w 5490437"/>
              <a:gd name="connsiteY12" fmla="*/ 2148615 h 3237046"/>
              <a:gd name="connsiteX13" fmla="*/ 3631206 w 5490437"/>
              <a:gd name="connsiteY13" fmla="*/ 1876390 h 3237046"/>
              <a:gd name="connsiteX14" fmla="*/ 3839413 w 5490437"/>
              <a:gd name="connsiteY14" fmla="*/ 1465080 h 3237046"/>
              <a:gd name="connsiteX15" fmla="*/ 3983577 w 5490437"/>
              <a:gd name="connsiteY15" fmla="*/ 1295459 h 3237046"/>
              <a:gd name="connsiteX16" fmla="*/ 4110945 w 5490437"/>
              <a:gd name="connsiteY16" fmla="*/ 1369247 h 3237046"/>
              <a:gd name="connsiteX17" fmla="*/ 4234875 w 5490437"/>
              <a:gd name="connsiteY17" fmla="*/ 1657168 h 3237046"/>
              <a:gd name="connsiteX18" fmla="*/ 4464138 w 5490437"/>
              <a:gd name="connsiteY18" fmla="*/ 2160683 h 3237046"/>
              <a:gd name="connsiteX19" fmla="*/ 4823286 w 5490437"/>
              <a:gd name="connsiteY19" fmla="*/ 2705970 h 3237046"/>
              <a:gd name="connsiteX20" fmla="*/ 5180474 w 5490437"/>
              <a:gd name="connsiteY20" fmla="*/ 3089517 h 3237046"/>
              <a:gd name="connsiteX21" fmla="*/ 5490437 w 5490437"/>
              <a:gd name="connsiteY21" fmla="*/ 3237046 h 3237046"/>
              <a:gd name="connsiteX0" fmla="*/ 0 w 5490437"/>
              <a:gd name="connsiteY0" fmla="*/ 982220 h 3236336"/>
              <a:gd name="connsiteX1" fmla="*/ 246870 w 5490437"/>
              <a:gd name="connsiteY1" fmla="*/ 1617470 h 3236336"/>
              <a:gd name="connsiteX2" fmla="*/ 563540 w 5490437"/>
              <a:gd name="connsiteY2" fmla="*/ 1844979 h 3236336"/>
              <a:gd name="connsiteX3" fmla="*/ 915438 w 5490437"/>
              <a:gd name="connsiteY3" fmla="*/ 1683071 h 3236336"/>
              <a:gd name="connsiteX4" fmla="*/ 1207239 w 5490437"/>
              <a:gd name="connsiteY4" fmla="*/ 1152523 h 3236336"/>
              <a:gd name="connsiteX5" fmla="*/ 1328302 w 5490437"/>
              <a:gd name="connsiteY5" fmla="*/ 270245 h 3236336"/>
              <a:gd name="connsiteX6" fmla="*/ 1662148 w 5490437"/>
              <a:gd name="connsiteY6" fmla="*/ 3580 h 3236336"/>
              <a:gd name="connsiteX7" fmla="*/ 1916325 w 5490437"/>
              <a:gd name="connsiteY7" fmla="*/ 415296 h 3236336"/>
              <a:gd name="connsiteX8" fmla="*/ 2289491 w 5490437"/>
              <a:gd name="connsiteY8" fmla="*/ 1226525 h 3236336"/>
              <a:gd name="connsiteX9" fmla="*/ 2457014 w 5490437"/>
              <a:gd name="connsiteY9" fmla="*/ 1833798 h 3236336"/>
              <a:gd name="connsiteX10" fmla="*/ 2729240 w 5490437"/>
              <a:gd name="connsiteY10" fmla="*/ 2168846 h 3236336"/>
              <a:gd name="connsiteX11" fmla="*/ 3078248 w 5490437"/>
              <a:gd name="connsiteY11" fmla="*/ 2273548 h 3236336"/>
              <a:gd name="connsiteX12" fmla="*/ 3378395 w 5490437"/>
              <a:gd name="connsiteY12" fmla="*/ 2147905 h 3236336"/>
              <a:gd name="connsiteX13" fmla="*/ 3631206 w 5490437"/>
              <a:gd name="connsiteY13" fmla="*/ 1875680 h 3236336"/>
              <a:gd name="connsiteX14" fmla="*/ 3839413 w 5490437"/>
              <a:gd name="connsiteY14" fmla="*/ 1464370 h 3236336"/>
              <a:gd name="connsiteX15" fmla="*/ 3983577 w 5490437"/>
              <a:gd name="connsiteY15" fmla="*/ 1294749 h 3236336"/>
              <a:gd name="connsiteX16" fmla="*/ 4110945 w 5490437"/>
              <a:gd name="connsiteY16" fmla="*/ 1368537 h 3236336"/>
              <a:gd name="connsiteX17" fmla="*/ 4234875 w 5490437"/>
              <a:gd name="connsiteY17" fmla="*/ 1656458 h 3236336"/>
              <a:gd name="connsiteX18" fmla="*/ 4464138 w 5490437"/>
              <a:gd name="connsiteY18" fmla="*/ 2159973 h 3236336"/>
              <a:gd name="connsiteX19" fmla="*/ 4823286 w 5490437"/>
              <a:gd name="connsiteY19" fmla="*/ 2705260 h 3236336"/>
              <a:gd name="connsiteX20" fmla="*/ 5180474 w 5490437"/>
              <a:gd name="connsiteY20" fmla="*/ 3088807 h 3236336"/>
              <a:gd name="connsiteX21" fmla="*/ 5490437 w 5490437"/>
              <a:gd name="connsiteY21" fmla="*/ 3236336 h 3236336"/>
              <a:gd name="connsiteX0" fmla="*/ 0 w 5490437"/>
              <a:gd name="connsiteY0" fmla="*/ 944352 h 3198468"/>
              <a:gd name="connsiteX1" fmla="*/ 246870 w 5490437"/>
              <a:gd name="connsiteY1" fmla="*/ 1579602 h 3198468"/>
              <a:gd name="connsiteX2" fmla="*/ 563540 w 5490437"/>
              <a:gd name="connsiteY2" fmla="*/ 1807111 h 3198468"/>
              <a:gd name="connsiteX3" fmla="*/ 915438 w 5490437"/>
              <a:gd name="connsiteY3" fmla="*/ 1645203 h 3198468"/>
              <a:gd name="connsiteX4" fmla="*/ 1207239 w 5490437"/>
              <a:gd name="connsiteY4" fmla="*/ 1114655 h 3198468"/>
              <a:gd name="connsiteX5" fmla="*/ 1328302 w 5490437"/>
              <a:gd name="connsiteY5" fmla="*/ 232377 h 3198468"/>
              <a:gd name="connsiteX6" fmla="*/ 1573969 w 5490437"/>
              <a:gd name="connsiteY6" fmla="*/ 4756 h 3198468"/>
              <a:gd name="connsiteX7" fmla="*/ 1916325 w 5490437"/>
              <a:gd name="connsiteY7" fmla="*/ 377428 h 3198468"/>
              <a:gd name="connsiteX8" fmla="*/ 2289491 w 5490437"/>
              <a:gd name="connsiteY8" fmla="*/ 1188657 h 3198468"/>
              <a:gd name="connsiteX9" fmla="*/ 2457014 w 5490437"/>
              <a:gd name="connsiteY9" fmla="*/ 1795930 h 3198468"/>
              <a:gd name="connsiteX10" fmla="*/ 2729240 w 5490437"/>
              <a:gd name="connsiteY10" fmla="*/ 2130978 h 3198468"/>
              <a:gd name="connsiteX11" fmla="*/ 3078248 w 5490437"/>
              <a:gd name="connsiteY11" fmla="*/ 2235680 h 3198468"/>
              <a:gd name="connsiteX12" fmla="*/ 3378395 w 5490437"/>
              <a:gd name="connsiteY12" fmla="*/ 2110037 h 3198468"/>
              <a:gd name="connsiteX13" fmla="*/ 3631206 w 5490437"/>
              <a:gd name="connsiteY13" fmla="*/ 1837812 h 3198468"/>
              <a:gd name="connsiteX14" fmla="*/ 3839413 w 5490437"/>
              <a:gd name="connsiteY14" fmla="*/ 1426502 h 3198468"/>
              <a:gd name="connsiteX15" fmla="*/ 3983577 w 5490437"/>
              <a:gd name="connsiteY15" fmla="*/ 1256881 h 3198468"/>
              <a:gd name="connsiteX16" fmla="*/ 4110945 w 5490437"/>
              <a:gd name="connsiteY16" fmla="*/ 1330669 h 3198468"/>
              <a:gd name="connsiteX17" fmla="*/ 4234875 w 5490437"/>
              <a:gd name="connsiteY17" fmla="*/ 1618590 h 3198468"/>
              <a:gd name="connsiteX18" fmla="*/ 4464138 w 5490437"/>
              <a:gd name="connsiteY18" fmla="*/ 2122105 h 3198468"/>
              <a:gd name="connsiteX19" fmla="*/ 4823286 w 5490437"/>
              <a:gd name="connsiteY19" fmla="*/ 2667392 h 3198468"/>
              <a:gd name="connsiteX20" fmla="*/ 5180474 w 5490437"/>
              <a:gd name="connsiteY20" fmla="*/ 3050939 h 3198468"/>
              <a:gd name="connsiteX21" fmla="*/ 5490437 w 5490437"/>
              <a:gd name="connsiteY21" fmla="*/ 3198468 h 3198468"/>
              <a:gd name="connsiteX0" fmla="*/ 0 w 5490437"/>
              <a:gd name="connsiteY0" fmla="*/ 943488 h 3197604"/>
              <a:gd name="connsiteX1" fmla="*/ 246870 w 5490437"/>
              <a:gd name="connsiteY1" fmla="*/ 1578738 h 3197604"/>
              <a:gd name="connsiteX2" fmla="*/ 563540 w 5490437"/>
              <a:gd name="connsiteY2" fmla="*/ 1806247 h 3197604"/>
              <a:gd name="connsiteX3" fmla="*/ 915438 w 5490437"/>
              <a:gd name="connsiteY3" fmla="*/ 1644339 h 3197604"/>
              <a:gd name="connsiteX4" fmla="*/ 1207239 w 5490437"/>
              <a:gd name="connsiteY4" fmla="*/ 1113791 h 3197604"/>
              <a:gd name="connsiteX5" fmla="*/ 1088959 w 5490437"/>
              <a:gd name="connsiteY5" fmla="*/ 241273 h 3197604"/>
              <a:gd name="connsiteX6" fmla="*/ 1573969 w 5490437"/>
              <a:gd name="connsiteY6" fmla="*/ 3892 h 3197604"/>
              <a:gd name="connsiteX7" fmla="*/ 1916325 w 5490437"/>
              <a:gd name="connsiteY7" fmla="*/ 376564 h 3197604"/>
              <a:gd name="connsiteX8" fmla="*/ 2289491 w 5490437"/>
              <a:gd name="connsiteY8" fmla="*/ 1187793 h 3197604"/>
              <a:gd name="connsiteX9" fmla="*/ 2457014 w 5490437"/>
              <a:gd name="connsiteY9" fmla="*/ 1795066 h 3197604"/>
              <a:gd name="connsiteX10" fmla="*/ 2729240 w 5490437"/>
              <a:gd name="connsiteY10" fmla="*/ 2130114 h 3197604"/>
              <a:gd name="connsiteX11" fmla="*/ 3078248 w 5490437"/>
              <a:gd name="connsiteY11" fmla="*/ 2234816 h 3197604"/>
              <a:gd name="connsiteX12" fmla="*/ 3378395 w 5490437"/>
              <a:gd name="connsiteY12" fmla="*/ 2109173 h 3197604"/>
              <a:gd name="connsiteX13" fmla="*/ 3631206 w 5490437"/>
              <a:gd name="connsiteY13" fmla="*/ 1836948 h 3197604"/>
              <a:gd name="connsiteX14" fmla="*/ 3839413 w 5490437"/>
              <a:gd name="connsiteY14" fmla="*/ 1425638 h 3197604"/>
              <a:gd name="connsiteX15" fmla="*/ 3983577 w 5490437"/>
              <a:gd name="connsiteY15" fmla="*/ 1256017 h 3197604"/>
              <a:gd name="connsiteX16" fmla="*/ 4110945 w 5490437"/>
              <a:gd name="connsiteY16" fmla="*/ 1329805 h 3197604"/>
              <a:gd name="connsiteX17" fmla="*/ 4234875 w 5490437"/>
              <a:gd name="connsiteY17" fmla="*/ 1617726 h 3197604"/>
              <a:gd name="connsiteX18" fmla="*/ 4464138 w 5490437"/>
              <a:gd name="connsiteY18" fmla="*/ 2121241 h 3197604"/>
              <a:gd name="connsiteX19" fmla="*/ 4823286 w 5490437"/>
              <a:gd name="connsiteY19" fmla="*/ 2666528 h 3197604"/>
              <a:gd name="connsiteX20" fmla="*/ 5180474 w 5490437"/>
              <a:gd name="connsiteY20" fmla="*/ 3050075 h 3197604"/>
              <a:gd name="connsiteX21" fmla="*/ 5490437 w 5490437"/>
              <a:gd name="connsiteY21" fmla="*/ 3197604 h 3197604"/>
              <a:gd name="connsiteX0" fmla="*/ 0 w 5490437"/>
              <a:gd name="connsiteY0" fmla="*/ 934050 h 3188166"/>
              <a:gd name="connsiteX1" fmla="*/ 246870 w 5490437"/>
              <a:gd name="connsiteY1" fmla="*/ 1569300 h 3188166"/>
              <a:gd name="connsiteX2" fmla="*/ 563540 w 5490437"/>
              <a:gd name="connsiteY2" fmla="*/ 1796809 h 3188166"/>
              <a:gd name="connsiteX3" fmla="*/ 915438 w 5490437"/>
              <a:gd name="connsiteY3" fmla="*/ 1634901 h 3188166"/>
              <a:gd name="connsiteX4" fmla="*/ 1207239 w 5490437"/>
              <a:gd name="connsiteY4" fmla="*/ 1104353 h 3188166"/>
              <a:gd name="connsiteX5" fmla="*/ 1088959 w 5490437"/>
              <a:gd name="connsiteY5" fmla="*/ 231835 h 3188166"/>
              <a:gd name="connsiteX6" fmla="*/ 1435403 w 5490437"/>
              <a:gd name="connsiteY6" fmla="*/ 4215 h 3188166"/>
              <a:gd name="connsiteX7" fmla="*/ 1916325 w 5490437"/>
              <a:gd name="connsiteY7" fmla="*/ 367126 h 3188166"/>
              <a:gd name="connsiteX8" fmla="*/ 2289491 w 5490437"/>
              <a:gd name="connsiteY8" fmla="*/ 1178355 h 3188166"/>
              <a:gd name="connsiteX9" fmla="*/ 2457014 w 5490437"/>
              <a:gd name="connsiteY9" fmla="*/ 1785628 h 3188166"/>
              <a:gd name="connsiteX10" fmla="*/ 2729240 w 5490437"/>
              <a:gd name="connsiteY10" fmla="*/ 2120676 h 3188166"/>
              <a:gd name="connsiteX11" fmla="*/ 3078248 w 5490437"/>
              <a:gd name="connsiteY11" fmla="*/ 2225378 h 3188166"/>
              <a:gd name="connsiteX12" fmla="*/ 3378395 w 5490437"/>
              <a:gd name="connsiteY12" fmla="*/ 2099735 h 3188166"/>
              <a:gd name="connsiteX13" fmla="*/ 3631206 w 5490437"/>
              <a:gd name="connsiteY13" fmla="*/ 1827510 h 3188166"/>
              <a:gd name="connsiteX14" fmla="*/ 3839413 w 5490437"/>
              <a:gd name="connsiteY14" fmla="*/ 1416200 h 3188166"/>
              <a:gd name="connsiteX15" fmla="*/ 3983577 w 5490437"/>
              <a:gd name="connsiteY15" fmla="*/ 1246579 h 3188166"/>
              <a:gd name="connsiteX16" fmla="*/ 4110945 w 5490437"/>
              <a:gd name="connsiteY16" fmla="*/ 1320367 h 3188166"/>
              <a:gd name="connsiteX17" fmla="*/ 4234875 w 5490437"/>
              <a:gd name="connsiteY17" fmla="*/ 1608288 h 3188166"/>
              <a:gd name="connsiteX18" fmla="*/ 4464138 w 5490437"/>
              <a:gd name="connsiteY18" fmla="*/ 2111803 h 3188166"/>
              <a:gd name="connsiteX19" fmla="*/ 4823286 w 5490437"/>
              <a:gd name="connsiteY19" fmla="*/ 2657090 h 3188166"/>
              <a:gd name="connsiteX20" fmla="*/ 5180474 w 5490437"/>
              <a:gd name="connsiteY20" fmla="*/ 3040637 h 3188166"/>
              <a:gd name="connsiteX21" fmla="*/ 5490437 w 5490437"/>
              <a:gd name="connsiteY21" fmla="*/ 3188166 h 3188166"/>
              <a:gd name="connsiteX0" fmla="*/ 0 w 5490437"/>
              <a:gd name="connsiteY0" fmla="*/ 943799 h 3197915"/>
              <a:gd name="connsiteX1" fmla="*/ 246870 w 5490437"/>
              <a:gd name="connsiteY1" fmla="*/ 1579049 h 3197915"/>
              <a:gd name="connsiteX2" fmla="*/ 563540 w 5490437"/>
              <a:gd name="connsiteY2" fmla="*/ 1806558 h 3197915"/>
              <a:gd name="connsiteX3" fmla="*/ 915438 w 5490437"/>
              <a:gd name="connsiteY3" fmla="*/ 1644650 h 3197915"/>
              <a:gd name="connsiteX4" fmla="*/ 1207239 w 5490437"/>
              <a:gd name="connsiteY4" fmla="*/ 1114102 h 3197915"/>
              <a:gd name="connsiteX5" fmla="*/ 1088959 w 5490437"/>
              <a:gd name="connsiteY5" fmla="*/ 241584 h 3197915"/>
              <a:gd name="connsiteX6" fmla="*/ 1435403 w 5490437"/>
              <a:gd name="connsiteY6" fmla="*/ 13964 h 3197915"/>
              <a:gd name="connsiteX7" fmla="*/ 1714774 w 5490437"/>
              <a:gd name="connsiteY7" fmla="*/ 552572 h 3197915"/>
              <a:gd name="connsiteX8" fmla="*/ 2289491 w 5490437"/>
              <a:gd name="connsiteY8" fmla="*/ 1188104 h 3197915"/>
              <a:gd name="connsiteX9" fmla="*/ 2457014 w 5490437"/>
              <a:gd name="connsiteY9" fmla="*/ 1795377 h 3197915"/>
              <a:gd name="connsiteX10" fmla="*/ 2729240 w 5490437"/>
              <a:gd name="connsiteY10" fmla="*/ 2130425 h 3197915"/>
              <a:gd name="connsiteX11" fmla="*/ 3078248 w 5490437"/>
              <a:gd name="connsiteY11" fmla="*/ 2235127 h 3197915"/>
              <a:gd name="connsiteX12" fmla="*/ 3378395 w 5490437"/>
              <a:gd name="connsiteY12" fmla="*/ 2109484 h 3197915"/>
              <a:gd name="connsiteX13" fmla="*/ 3631206 w 5490437"/>
              <a:gd name="connsiteY13" fmla="*/ 1837259 h 3197915"/>
              <a:gd name="connsiteX14" fmla="*/ 3839413 w 5490437"/>
              <a:gd name="connsiteY14" fmla="*/ 1425949 h 3197915"/>
              <a:gd name="connsiteX15" fmla="*/ 3983577 w 5490437"/>
              <a:gd name="connsiteY15" fmla="*/ 1256328 h 3197915"/>
              <a:gd name="connsiteX16" fmla="*/ 4110945 w 5490437"/>
              <a:gd name="connsiteY16" fmla="*/ 1330116 h 3197915"/>
              <a:gd name="connsiteX17" fmla="*/ 4234875 w 5490437"/>
              <a:gd name="connsiteY17" fmla="*/ 1618037 h 3197915"/>
              <a:gd name="connsiteX18" fmla="*/ 4464138 w 5490437"/>
              <a:gd name="connsiteY18" fmla="*/ 2121552 h 3197915"/>
              <a:gd name="connsiteX19" fmla="*/ 4823286 w 5490437"/>
              <a:gd name="connsiteY19" fmla="*/ 2666839 h 3197915"/>
              <a:gd name="connsiteX20" fmla="*/ 5180474 w 5490437"/>
              <a:gd name="connsiteY20" fmla="*/ 3050386 h 3197915"/>
              <a:gd name="connsiteX21" fmla="*/ 5490437 w 5490437"/>
              <a:gd name="connsiteY21" fmla="*/ 3197915 h 3197915"/>
              <a:gd name="connsiteX0" fmla="*/ 0 w 5490437"/>
              <a:gd name="connsiteY0" fmla="*/ 943800 h 3197916"/>
              <a:gd name="connsiteX1" fmla="*/ 246870 w 5490437"/>
              <a:gd name="connsiteY1" fmla="*/ 1579050 h 3197916"/>
              <a:gd name="connsiteX2" fmla="*/ 563540 w 5490437"/>
              <a:gd name="connsiteY2" fmla="*/ 1806559 h 3197916"/>
              <a:gd name="connsiteX3" fmla="*/ 915438 w 5490437"/>
              <a:gd name="connsiteY3" fmla="*/ 1644651 h 3197916"/>
              <a:gd name="connsiteX4" fmla="*/ 1207239 w 5490437"/>
              <a:gd name="connsiteY4" fmla="*/ 1114103 h 3197916"/>
              <a:gd name="connsiteX5" fmla="*/ 1088959 w 5490437"/>
              <a:gd name="connsiteY5" fmla="*/ 241585 h 3197916"/>
              <a:gd name="connsiteX6" fmla="*/ 1397611 w 5490437"/>
              <a:gd name="connsiteY6" fmla="*/ 13965 h 3197916"/>
              <a:gd name="connsiteX7" fmla="*/ 1714774 w 5490437"/>
              <a:gd name="connsiteY7" fmla="*/ 552573 h 3197916"/>
              <a:gd name="connsiteX8" fmla="*/ 2289491 w 5490437"/>
              <a:gd name="connsiteY8" fmla="*/ 1188105 h 3197916"/>
              <a:gd name="connsiteX9" fmla="*/ 2457014 w 5490437"/>
              <a:gd name="connsiteY9" fmla="*/ 1795378 h 3197916"/>
              <a:gd name="connsiteX10" fmla="*/ 2729240 w 5490437"/>
              <a:gd name="connsiteY10" fmla="*/ 2130426 h 3197916"/>
              <a:gd name="connsiteX11" fmla="*/ 3078248 w 5490437"/>
              <a:gd name="connsiteY11" fmla="*/ 2235128 h 3197916"/>
              <a:gd name="connsiteX12" fmla="*/ 3378395 w 5490437"/>
              <a:gd name="connsiteY12" fmla="*/ 2109485 h 3197916"/>
              <a:gd name="connsiteX13" fmla="*/ 3631206 w 5490437"/>
              <a:gd name="connsiteY13" fmla="*/ 1837260 h 3197916"/>
              <a:gd name="connsiteX14" fmla="*/ 3839413 w 5490437"/>
              <a:gd name="connsiteY14" fmla="*/ 1425950 h 3197916"/>
              <a:gd name="connsiteX15" fmla="*/ 3983577 w 5490437"/>
              <a:gd name="connsiteY15" fmla="*/ 1256329 h 3197916"/>
              <a:gd name="connsiteX16" fmla="*/ 4110945 w 5490437"/>
              <a:gd name="connsiteY16" fmla="*/ 1330117 h 3197916"/>
              <a:gd name="connsiteX17" fmla="*/ 4234875 w 5490437"/>
              <a:gd name="connsiteY17" fmla="*/ 1618038 h 3197916"/>
              <a:gd name="connsiteX18" fmla="*/ 4464138 w 5490437"/>
              <a:gd name="connsiteY18" fmla="*/ 2121553 h 3197916"/>
              <a:gd name="connsiteX19" fmla="*/ 4823286 w 5490437"/>
              <a:gd name="connsiteY19" fmla="*/ 2666840 h 3197916"/>
              <a:gd name="connsiteX20" fmla="*/ 5180474 w 5490437"/>
              <a:gd name="connsiteY20" fmla="*/ 3050387 h 3197916"/>
              <a:gd name="connsiteX21" fmla="*/ 5490437 w 5490437"/>
              <a:gd name="connsiteY21" fmla="*/ 3197916 h 3197916"/>
              <a:gd name="connsiteX0" fmla="*/ 0 w 5490437"/>
              <a:gd name="connsiteY0" fmla="*/ 935009 h 3189125"/>
              <a:gd name="connsiteX1" fmla="*/ 246870 w 5490437"/>
              <a:gd name="connsiteY1" fmla="*/ 1570259 h 3189125"/>
              <a:gd name="connsiteX2" fmla="*/ 563540 w 5490437"/>
              <a:gd name="connsiteY2" fmla="*/ 1797768 h 3189125"/>
              <a:gd name="connsiteX3" fmla="*/ 915438 w 5490437"/>
              <a:gd name="connsiteY3" fmla="*/ 1635860 h 3189125"/>
              <a:gd name="connsiteX4" fmla="*/ 1207239 w 5490437"/>
              <a:gd name="connsiteY4" fmla="*/ 1105312 h 3189125"/>
              <a:gd name="connsiteX5" fmla="*/ 1126751 w 5490437"/>
              <a:gd name="connsiteY5" fmla="*/ 320643 h 3189125"/>
              <a:gd name="connsiteX6" fmla="*/ 1397611 w 5490437"/>
              <a:gd name="connsiteY6" fmla="*/ 5174 h 3189125"/>
              <a:gd name="connsiteX7" fmla="*/ 1714774 w 5490437"/>
              <a:gd name="connsiteY7" fmla="*/ 543782 h 3189125"/>
              <a:gd name="connsiteX8" fmla="*/ 2289491 w 5490437"/>
              <a:gd name="connsiteY8" fmla="*/ 1179314 h 3189125"/>
              <a:gd name="connsiteX9" fmla="*/ 2457014 w 5490437"/>
              <a:gd name="connsiteY9" fmla="*/ 1786587 h 3189125"/>
              <a:gd name="connsiteX10" fmla="*/ 2729240 w 5490437"/>
              <a:gd name="connsiteY10" fmla="*/ 2121635 h 3189125"/>
              <a:gd name="connsiteX11" fmla="*/ 3078248 w 5490437"/>
              <a:gd name="connsiteY11" fmla="*/ 2226337 h 3189125"/>
              <a:gd name="connsiteX12" fmla="*/ 3378395 w 5490437"/>
              <a:gd name="connsiteY12" fmla="*/ 2100694 h 3189125"/>
              <a:gd name="connsiteX13" fmla="*/ 3631206 w 5490437"/>
              <a:gd name="connsiteY13" fmla="*/ 1828469 h 3189125"/>
              <a:gd name="connsiteX14" fmla="*/ 3839413 w 5490437"/>
              <a:gd name="connsiteY14" fmla="*/ 1417159 h 3189125"/>
              <a:gd name="connsiteX15" fmla="*/ 3983577 w 5490437"/>
              <a:gd name="connsiteY15" fmla="*/ 1247538 h 3189125"/>
              <a:gd name="connsiteX16" fmla="*/ 4110945 w 5490437"/>
              <a:gd name="connsiteY16" fmla="*/ 1321326 h 3189125"/>
              <a:gd name="connsiteX17" fmla="*/ 4234875 w 5490437"/>
              <a:gd name="connsiteY17" fmla="*/ 1609247 h 3189125"/>
              <a:gd name="connsiteX18" fmla="*/ 4464138 w 5490437"/>
              <a:gd name="connsiteY18" fmla="*/ 2112762 h 3189125"/>
              <a:gd name="connsiteX19" fmla="*/ 4823286 w 5490437"/>
              <a:gd name="connsiteY19" fmla="*/ 2658049 h 3189125"/>
              <a:gd name="connsiteX20" fmla="*/ 5180474 w 5490437"/>
              <a:gd name="connsiteY20" fmla="*/ 3041596 h 3189125"/>
              <a:gd name="connsiteX21" fmla="*/ 5490437 w 5490437"/>
              <a:gd name="connsiteY21" fmla="*/ 3189125 h 3189125"/>
              <a:gd name="connsiteX0" fmla="*/ 0 w 5490437"/>
              <a:gd name="connsiteY0" fmla="*/ 932185 h 3186301"/>
              <a:gd name="connsiteX1" fmla="*/ 246870 w 5490437"/>
              <a:gd name="connsiteY1" fmla="*/ 1567435 h 3186301"/>
              <a:gd name="connsiteX2" fmla="*/ 563540 w 5490437"/>
              <a:gd name="connsiteY2" fmla="*/ 1794944 h 3186301"/>
              <a:gd name="connsiteX3" fmla="*/ 915438 w 5490437"/>
              <a:gd name="connsiteY3" fmla="*/ 1633036 h 3186301"/>
              <a:gd name="connsiteX4" fmla="*/ 1207239 w 5490437"/>
              <a:gd name="connsiteY4" fmla="*/ 1102488 h 3186301"/>
              <a:gd name="connsiteX5" fmla="*/ 1164543 w 5490437"/>
              <a:gd name="connsiteY5" fmla="*/ 376384 h 3186301"/>
              <a:gd name="connsiteX6" fmla="*/ 1397611 w 5490437"/>
              <a:gd name="connsiteY6" fmla="*/ 2350 h 3186301"/>
              <a:gd name="connsiteX7" fmla="*/ 1714774 w 5490437"/>
              <a:gd name="connsiteY7" fmla="*/ 540958 h 3186301"/>
              <a:gd name="connsiteX8" fmla="*/ 2289491 w 5490437"/>
              <a:gd name="connsiteY8" fmla="*/ 1176490 h 3186301"/>
              <a:gd name="connsiteX9" fmla="*/ 2457014 w 5490437"/>
              <a:gd name="connsiteY9" fmla="*/ 1783763 h 3186301"/>
              <a:gd name="connsiteX10" fmla="*/ 2729240 w 5490437"/>
              <a:gd name="connsiteY10" fmla="*/ 2118811 h 3186301"/>
              <a:gd name="connsiteX11" fmla="*/ 3078248 w 5490437"/>
              <a:gd name="connsiteY11" fmla="*/ 2223513 h 3186301"/>
              <a:gd name="connsiteX12" fmla="*/ 3378395 w 5490437"/>
              <a:gd name="connsiteY12" fmla="*/ 2097870 h 3186301"/>
              <a:gd name="connsiteX13" fmla="*/ 3631206 w 5490437"/>
              <a:gd name="connsiteY13" fmla="*/ 1825645 h 3186301"/>
              <a:gd name="connsiteX14" fmla="*/ 3839413 w 5490437"/>
              <a:gd name="connsiteY14" fmla="*/ 1414335 h 3186301"/>
              <a:gd name="connsiteX15" fmla="*/ 3983577 w 5490437"/>
              <a:gd name="connsiteY15" fmla="*/ 1244714 h 3186301"/>
              <a:gd name="connsiteX16" fmla="*/ 4110945 w 5490437"/>
              <a:gd name="connsiteY16" fmla="*/ 1318502 h 3186301"/>
              <a:gd name="connsiteX17" fmla="*/ 4234875 w 5490437"/>
              <a:gd name="connsiteY17" fmla="*/ 1606423 h 3186301"/>
              <a:gd name="connsiteX18" fmla="*/ 4464138 w 5490437"/>
              <a:gd name="connsiteY18" fmla="*/ 2109938 h 3186301"/>
              <a:gd name="connsiteX19" fmla="*/ 4823286 w 5490437"/>
              <a:gd name="connsiteY19" fmla="*/ 2655225 h 3186301"/>
              <a:gd name="connsiteX20" fmla="*/ 5180474 w 5490437"/>
              <a:gd name="connsiteY20" fmla="*/ 3038772 h 3186301"/>
              <a:gd name="connsiteX21" fmla="*/ 5490437 w 5490437"/>
              <a:gd name="connsiteY21" fmla="*/ 3186301 h 3186301"/>
              <a:gd name="connsiteX0" fmla="*/ 0 w 5490437"/>
              <a:gd name="connsiteY0" fmla="*/ 932439 h 3186555"/>
              <a:gd name="connsiteX1" fmla="*/ 246870 w 5490437"/>
              <a:gd name="connsiteY1" fmla="*/ 1567689 h 3186555"/>
              <a:gd name="connsiteX2" fmla="*/ 563540 w 5490437"/>
              <a:gd name="connsiteY2" fmla="*/ 1795198 h 3186555"/>
              <a:gd name="connsiteX3" fmla="*/ 915438 w 5490437"/>
              <a:gd name="connsiteY3" fmla="*/ 1633290 h 3186555"/>
              <a:gd name="connsiteX4" fmla="*/ 1207239 w 5490437"/>
              <a:gd name="connsiteY4" fmla="*/ 1102742 h 3186555"/>
              <a:gd name="connsiteX5" fmla="*/ 1164543 w 5490437"/>
              <a:gd name="connsiteY5" fmla="*/ 376638 h 3186555"/>
              <a:gd name="connsiteX6" fmla="*/ 1397611 w 5490437"/>
              <a:gd name="connsiteY6" fmla="*/ 2604 h 3186555"/>
              <a:gd name="connsiteX7" fmla="*/ 1790356 w 5490437"/>
              <a:gd name="connsiteY7" fmla="*/ 550972 h 3186555"/>
              <a:gd name="connsiteX8" fmla="*/ 2289491 w 5490437"/>
              <a:gd name="connsiteY8" fmla="*/ 1176744 h 3186555"/>
              <a:gd name="connsiteX9" fmla="*/ 2457014 w 5490437"/>
              <a:gd name="connsiteY9" fmla="*/ 1784017 h 3186555"/>
              <a:gd name="connsiteX10" fmla="*/ 2729240 w 5490437"/>
              <a:gd name="connsiteY10" fmla="*/ 2119065 h 3186555"/>
              <a:gd name="connsiteX11" fmla="*/ 3078248 w 5490437"/>
              <a:gd name="connsiteY11" fmla="*/ 2223767 h 3186555"/>
              <a:gd name="connsiteX12" fmla="*/ 3378395 w 5490437"/>
              <a:gd name="connsiteY12" fmla="*/ 2098124 h 3186555"/>
              <a:gd name="connsiteX13" fmla="*/ 3631206 w 5490437"/>
              <a:gd name="connsiteY13" fmla="*/ 1825899 h 3186555"/>
              <a:gd name="connsiteX14" fmla="*/ 3839413 w 5490437"/>
              <a:gd name="connsiteY14" fmla="*/ 1414589 h 3186555"/>
              <a:gd name="connsiteX15" fmla="*/ 3983577 w 5490437"/>
              <a:gd name="connsiteY15" fmla="*/ 1244968 h 3186555"/>
              <a:gd name="connsiteX16" fmla="*/ 4110945 w 5490437"/>
              <a:gd name="connsiteY16" fmla="*/ 1318756 h 3186555"/>
              <a:gd name="connsiteX17" fmla="*/ 4234875 w 5490437"/>
              <a:gd name="connsiteY17" fmla="*/ 1606677 h 3186555"/>
              <a:gd name="connsiteX18" fmla="*/ 4464138 w 5490437"/>
              <a:gd name="connsiteY18" fmla="*/ 2110192 h 3186555"/>
              <a:gd name="connsiteX19" fmla="*/ 4823286 w 5490437"/>
              <a:gd name="connsiteY19" fmla="*/ 2655479 h 3186555"/>
              <a:gd name="connsiteX20" fmla="*/ 5180474 w 5490437"/>
              <a:gd name="connsiteY20" fmla="*/ 3039026 h 3186555"/>
              <a:gd name="connsiteX21" fmla="*/ 5490437 w 5490437"/>
              <a:gd name="connsiteY21" fmla="*/ 3186555 h 3186555"/>
              <a:gd name="connsiteX0" fmla="*/ 0 w 5490437"/>
              <a:gd name="connsiteY0" fmla="*/ 932455 h 3186571"/>
              <a:gd name="connsiteX1" fmla="*/ 246870 w 5490437"/>
              <a:gd name="connsiteY1" fmla="*/ 1567705 h 3186571"/>
              <a:gd name="connsiteX2" fmla="*/ 563540 w 5490437"/>
              <a:gd name="connsiteY2" fmla="*/ 1795214 h 3186571"/>
              <a:gd name="connsiteX3" fmla="*/ 915438 w 5490437"/>
              <a:gd name="connsiteY3" fmla="*/ 1633306 h 3186571"/>
              <a:gd name="connsiteX4" fmla="*/ 1081268 w 5490437"/>
              <a:gd name="connsiteY4" fmla="*/ 1112519 h 3186571"/>
              <a:gd name="connsiteX5" fmla="*/ 1164543 w 5490437"/>
              <a:gd name="connsiteY5" fmla="*/ 376654 h 3186571"/>
              <a:gd name="connsiteX6" fmla="*/ 1397611 w 5490437"/>
              <a:gd name="connsiteY6" fmla="*/ 2620 h 3186571"/>
              <a:gd name="connsiteX7" fmla="*/ 1790356 w 5490437"/>
              <a:gd name="connsiteY7" fmla="*/ 550988 h 3186571"/>
              <a:gd name="connsiteX8" fmla="*/ 2289491 w 5490437"/>
              <a:gd name="connsiteY8" fmla="*/ 1176760 h 3186571"/>
              <a:gd name="connsiteX9" fmla="*/ 2457014 w 5490437"/>
              <a:gd name="connsiteY9" fmla="*/ 1784033 h 3186571"/>
              <a:gd name="connsiteX10" fmla="*/ 2729240 w 5490437"/>
              <a:gd name="connsiteY10" fmla="*/ 2119081 h 3186571"/>
              <a:gd name="connsiteX11" fmla="*/ 3078248 w 5490437"/>
              <a:gd name="connsiteY11" fmla="*/ 2223783 h 3186571"/>
              <a:gd name="connsiteX12" fmla="*/ 3378395 w 5490437"/>
              <a:gd name="connsiteY12" fmla="*/ 2098140 h 3186571"/>
              <a:gd name="connsiteX13" fmla="*/ 3631206 w 5490437"/>
              <a:gd name="connsiteY13" fmla="*/ 1825915 h 3186571"/>
              <a:gd name="connsiteX14" fmla="*/ 3839413 w 5490437"/>
              <a:gd name="connsiteY14" fmla="*/ 1414605 h 3186571"/>
              <a:gd name="connsiteX15" fmla="*/ 3983577 w 5490437"/>
              <a:gd name="connsiteY15" fmla="*/ 1244984 h 3186571"/>
              <a:gd name="connsiteX16" fmla="*/ 4110945 w 5490437"/>
              <a:gd name="connsiteY16" fmla="*/ 1318772 h 3186571"/>
              <a:gd name="connsiteX17" fmla="*/ 4234875 w 5490437"/>
              <a:gd name="connsiteY17" fmla="*/ 1606693 h 3186571"/>
              <a:gd name="connsiteX18" fmla="*/ 4464138 w 5490437"/>
              <a:gd name="connsiteY18" fmla="*/ 2110208 h 3186571"/>
              <a:gd name="connsiteX19" fmla="*/ 4823286 w 5490437"/>
              <a:gd name="connsiteY19" fmla="*/ 2655495 h 3186571"/>
              <a:gd name="connsiteX20" fmla="*/ 5180474 w 5490437"/>
              <a:gd name="connsiteY20" fmla="*/ 3039042 h 3186571"/>
              <a:gd name="connsiteX21" fmla="*/ 5490437 w 5490437"/>
              <a:gd name="connsiteY21" fmla="*/ 3186571 h 3186571"/>
              <a:gd name="connsiteX0" fmla="*/ 0 w 5490437"/>
              <a:gd name="connsiteY0" fmla="*/ 932456 h 3186572"/>
              <a:gd name="connsiteX1" fmla="*/ 246870 w 5490437"/>
              <a:gd name="connsiteY1" fmla="*/ 1567706 h 3186572"/>
              <a:gd name="connsiteX2" fmla="*/ 563540 w 5490437"/>
              <a:gd name="connsiteY2" fmla="*/ 1795215 h 3186572"/>
              <a:gd name="connsiteX3" fmla="*/ 915438 w 5490437"/>
              <a:gd name="connsiteY3" fmla="*/ 1633307 h 3186572"/>
              <a:gd name="connsiteX4" fmla="*/ 1081268 w 5490437"/>
              <a:gd name="connsiteY4" fmla="*/ 1112520 h 3186572"/>
              <a:gd name="connsiteX5" fmla="*/ 1177140 w 5490437"/>
              <a:gd name="connsiteY5" fmla="*/ 376655 h 3186572"/>
              <a:gd name="connsiteX6" fmla="*/ 1397611 w 5490437"/>
              <a:gd name="connsiteY6" fmla="*/ 2621 h 3186572"/>
              <a:gd name="connsiteX7" fmla="*/ 1790356 w 5490437"/>
              <a:gd name="connsiteY7" fmla="*/ 550989 h 3186572"/>
              <a:gd name="connsiteX8" fmla="*/ 2289491 w 5490437"/>
              <a:gd name="connsiteY8" fmla="*/ 1176761 h 3186572"/>
              <a:gd name="connsiteX9" fmla="*/ 2457014 w 5490437"/>
              <a:gd name="connsiteY9" fmla="*/ 1784034 h 3186572"/>
              <a:gd name="connsiteX10" fmla="*/ 2729240 w 5490437"/>
              <a:gd name="connsiteY10" fmla="*/ 2119082 h 3186572"/>
              <a:gd name="connsiteX11" fmla="*/ 3078248 w 5490437"/>
              <a:gd name="connsiteY11" fmla="*/ 2223784 h 3186572"/>
              <a:gd name="connsiteX12" fmla="*/ 3378395 w 5490437"/>
              <a:gd name="connsiteY12" fmla="*/ 2098141 h 3186572"/>
              <a:gd name="connsiteX13" fmla="*/ 3631206 w 5490437"/>
              <a:gd name="connsiteY13" fmla="*/ 1825916 h 3186572"/>
              <a:gd name="connsiteX14" fmla="*/ 3839413 w 5490437"/>
              <a:gd name="connsiteY14" fmla="*/ 1414606 h 3186572"/>
              <a:gd name="connsiteX15" fmla="*/ 3983577 w 5490437"/>
              <a:gd name="connsiteY15" fmla="*/ 1244985 h 3186572"/>
              <a:gd name="connsiteX16" fmla="*/ 4110945 w 5490437"/>
              <a:gd name="connsiteY16" fmla="*/ 1318773 h 3186572"/>
              <a:gd name="connsiteX17" fmla="*/ 4234875 w 5490437"/>
              <a:gd name="connsiteY17" fmla="*/ 1606694 h 3186572"/>
              <a:gd name="connsiteX18" fmla="*/ 4464138 w 5490437"/>
              <a:gd name="connsiteY18" fmla="*/ 2110209 h 3186572"/>
              <a:gd name="connsiteX19" fmla="*/ 4823286 w 5490437"/>
              <a:gd name="connsiteY19" fmla="*/ 2655496 h 3186572"/>
              <a:gd name="connsiteX20" fmla="*/ 5180474 w 5490437"/>
              <a:gd name="connsiteY20" fmla="*/ 3039043 h 3186572"/>
              <a:gd name="connsiteX21" fmla="*/ 5490437 w 5490437"/>
              <a:gd name="connsiteY21" fmla="*/ 3186572 h 3186572"/>
              <a:gd name="connsiteX0" fmla="*/ 0 w 5490437"/>
              <a:gd name="connsiteY0" fmla="*/ 922786 h 3176902"/>
              <a:gd name="connsiteX1" fmla="*/ 246870 w 5490437"/>
              <a:gd name="connsiteY1" fmla="*/ 1558036 h 3176902"/>
              <a:gd name="connsiteX2" fmla="*/ 563540 w 5490437"/>
              <a:gd name="connsiteY2" fmla="*/ 1785545 h 3176902"/>
              <a:gd name="connsiteX3" fmla="*/ 915438 w 5490437"/>
              <a:gd name="connsiteY3" fmla="*/ 1623637 h 3176902"/>
              <a:gd name="connsiteX4" fmla="*/ 1081268 w 5490437"/>
              <a:gd name="connsiteY4" fmla="*/ 1102850 h 3176902"/>
              <a:gd name="connsiteX5" fmla="*/ 1177140 w 5490437"/>
              <a:gd name="connsiteY5" fmla="*/ 366985 h 3176902"/>
              <a:gd name="connsiteX6" fmla="*/ 1448000 w 5490437"/>
              <a:gd name="connsiteY6" fmla="*/ 2712 h 3176902"/>
              <a:gd name="connsiteX7" fmla="*/ 1790356 w 5490437"/>
              <a:gd name="connsiteY7" fmla="*/ 541319 h 3176902"/>
              <a:gd name="connsiteX8" fmla="*/ 2289491 w 5490437"/>
              <a:gd name="connsiteY8" fmla="*/ 1167091 h 3176902"/>
              <a:gd name="connsiteX9" fmla="*/ 2457014 w 5490437"/>
              <a:gd name="connsiteY9" fmla="*/ 1774364 h 3176902"/>
              <a:gd name="connsiteX10" fmla="*/ 2729240 w 5490437"/>
              <a:gd name="connsiteY10" fmla="*/ 2109412 h 3176902"/>
              <a:gd name="connsiteX11" fmla="*/ 3078248 w 5490437"/>
              <a:gd name="connsiteY11" fmla="*/ 2214114 h 3176902"/>
              <a:gd name="connsiteX12" fmla="*/ 3378395 w 5490437"/>
              <a:gd name="connsiteY12" fmla="*/ 2088471 h 3176902"/>
              <a:gd name="connsiteX13" fmla="*/ 3631206 w 5490437"/>
              <a:gd name="connsiteY13" fmla="*/ 1816246 h 3176902"/>
              <a:gd name="connsiteX14" fmla="*/ 3839413 w 5490437"/>
              <a:gd name="connsiteY14" fmla="*/ 1404936 h 3176902"/>
              <a:gd name="connsiteX15" fmla="*/ 3983577 w 5490437"/>
              <a:gd name="connsiteY15" fmla="*/ 1235315 h 3176902"/>
              <a:gd name="connsiteX16" fmla="*/ 4110945 w 5490437"/>
              <a:gd name="connsiteY16" fmla="*/ 1309103 h 3176902"/>
              <a:gd name="connsiteX17" fmla="*/ 4234875 w 5490437"/>
              <a:gd name="connsiteY17" fmla="*/ 1597024 h 3176902"/>
              <a:gd name="connsiteX18" fmla="*/ 4464138 w 5490437"/>
              <a:gd name="connsiteY18" fmla="*/ 2100539 h 3176902"/>
              <a:gd name="connsiteX19" fmla="*/ 4823286 w 5490437"/>
              <a:gd name="connsiteY19" fmla="*/ 2645826 h 3176902"/>
              <a:gd name="connsiteX20" fmla="*/ 5180474 w 5490437"/>
              <a:gd name="connsiteY20" fmla="*/ 3029373 h 3176902"/>
              <a:gd name="connsiteX21" fmla="*/ 5490437 w 5490437"/>
              <a:gd name="connsiteY21" fmla="*/ 3176902 h 3176902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915438 w 5490437"/>
              <a:gd name="connsiteY3" fmla="*/ 1623655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5529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1311 h 3175427"/>
              <a:gd name="connsiteX1" fmla="*/ 246870 w 5490437"/>
              <a:gd name="connsiteY1" fmla="*/ 1556561 h 3175427"/>
              <a:gd name="connsiteX2" fmla="*/ 538344 w 5490437"/>
              <a:gd name="connsiteY2" fmla="*/ 1715742 h 3175427"/>
              <a:gd name="connsiteX3" fmla="*/ 802065 w 5490437"/>
              <a:gd name="connsiteY3" fmla="*/ 1514793 h 3175427"/>
              <a:gd name="connsiteX4" fmla="*/ 955299 w 5490437"/>
              <a:gd name="connsiteY4" fmla="*/ 1111135 h 3175427"/>
              <a:gd name="connsiteX5" fmla="*/ 1139349 w 5490437"/>
              <a:gd name="connsiteY5" fmla="*/ 414314 h 3175427"/>
              <a:gd name="connsiteX6" fmla="*/ 1448000 w 5490437"/>
              <a:gd name="connsiteY6" fmla="*/ 1237 h 3175427"/>
              <a:gd name="connsiteX7" fmla="*/ 1790356 w 5490437"/>
              <a:gd name="connsiteY7" fmla="*/ 539844 h 3175427"/>
              <a:gd name="connsiteX8" fmla="*/ 2289491 w 5490437"/>
              <a:gd name="connsiteY8" fmla="*/ 1165616 h 3175427"/>
              <a:gd name="connsiteX9" fmla="*/ 2457014 w 5490437"/>
              <a:gd name="connsiteY9" fmla="*/ 1772889 h 3175427"/>
              <a:gd name="connsiteX10" fmla="*/ 2729240 w 5490437"/>
              <a:gd name="connsiteY10" fmla="*/ 2107937 h 3175427"/>
              <a:gd name="connsiteX11" fmla="*/ 3078248 w 5490437"/>
              <a:gd name="connsiteY11" fmla="*/ 2212639 h 3175427"/>
              <a:gd name="connsiteX12" fmla="*/ 3378395 w 5490437"/>
              <a:gd name="connsiteY12" fmla="*/ 2086996 h 3175427"/>
              <a:gd name="connsiteX13" fmla="*/ 3631206 w 5490437"/>
              <a:gd name="connsiteY13" fmla="*/ 1814771 h 3175427"/>
              <a:gd name="connsiteX14" fmla="*/ 3839413 w 5490437"/>
              <a:gd name="connsiteY14" fmla="*/ 1403461 h 3175427"/>
              <a:gd name="connsiteX15" fmla="*/ 3983577 w 5490437"/>
              <a:gd name="connsiteY15" fmla="*/ 1233840 h 3175427"/>
              <a:gd name="connsiteX16" fmla="*/ 4110945 w 5490437"/>
              <a:gd name="connsiteY16" fmla="*/ 1307628 h 3175427"/>
              <a:gd name="connsiteX17" fmla="*/ 4234875 w 5490437"/>
              <a:gd name="connsiteY17" fmla="*/ 1595549 h 3175427"/>
              <a:gd name="connsiteX18" fmla="*/ 4464138 w 5490437"/>
              <a:gd name="connsiteY18" fmla="*/ 2099064 h 3175427"/>
              <a:gd name="connsiteX19" fmla="*/ 4823286 w 5490437"/>
              <a:gd name="connsiteY19" fmla="*/ 2644351 h 3175427"/>
              <a:gd name="connsiteX20" fmla="*/ 5180474 w 5490437"/>
              <a:gd name="connsiteY20" fmla="*/ 3027898 h 3175427"/>
              <a:gd name="connsiteX21" fmla="*/ 5490437 w 5490437"/>
              <a:gd name="connsiteY21" fmla="*/ 3175427 h 3175427"/>
              <a:gd name="connsiteX0" fmla="*/ 0 w 5490437"/>
              <a:gd name="connsiteY0" fmla="*/ 930871 h 3184987"/>
              <a:gd name="connsiteX1" fmla="*/ 246870 w 5490437"/>
              <a:gd name="connsiteY1" fmla="*/ 1566121 h 3184987"/>
              <a:gd name="connsiteX2" fmla="*/ 538344 w 5490437"/>
              <a:gd name="connsiteY2" fmla="*/ 1725302 h 3184987"/>
              <a:gd name="connsiteX3" fmla="*/ 802065 w 5490437"/>
              <a:gd name="connsiteY3" fmla="*/ 1524353 h 3184987"/>
              <a:gd name="connsiteX4" fmla="*/ 955299 w 5490437"/>
              <a:gd name="connsiteY4" fmla="*/ 1120695 h 3184987"/>
              <a:gd name="connsiteX5" fmla="*/ 1139349 w 5490437"/>
              <a:gd name="connsiteY5" fmla="*/ 423874 h 3184987"/>
              <a:gd name="connsiteX6" fmla="*/ 1448000 w 5490437"/>
              <a:gd name="connsiteY6" fmla="*/ 10797 h 3184987"/>
              <a:gd name="connsiteX7" fmla="*/ 1790356 w 5490437"/>
              <a:gd name="connsiteY7" fmla="*/ 852508 h 3184987"/>
              <a:gd name="connsiteX8" fmla="*/ 2289491 w 5490437"/>
              <a:gd name="connsiteY8" fmla="*/ 1175176 h 3184987"/>
              <a:gd name="connsiteX9" fmla="*/ 2457014 w 5490437"/>
              <a:gd name="connsiteY9" fmla="*/ 1782449 h 3184987"/>
              <a:gd name="connsiteX10" fmla="*/ 2729240 w 5490437"/>
              <a:gd name="connsiteY10" fmla="*/ 2117497 h 3184987"/>
              <a:gd name="connsiteX11" fmla="*/ 3078248 w 5490437"/>
              <a:gd name="connsiteY11" fmla="*/ 2222199 h 3184987"/>
              <a:gd name="connsiteX12" fmla="*/ 3378395 w 5490437"/>
              <a:gd name="connsiteY12" fmla="*/ 2096556 h 3184987"/>
              <a:gd name="connsiteX13" fmla="*/ 3631206 w 5490437"/>
              <a:gd name="connsiteY13" fmla="*/ 1824331 h 3184987"/>
              <a:gd name="connsiteX14" fmla="*/ 3839413 w 5490437"/>
              <a:gd name="connsiteY14" fmla="*/ 1413021 h 3184987"/>
              <a:gd name="connsiteX15" fmla="*/ 3983577 w 5490437"/>
              <a:gd name="connsiteY15" fmla="*/ 1243400 h 3184987"/>
              <a:gd name="connsiteX16" fmla="*/ 4110945 w 5490437"/>
              <a:gd name="connsiteY16" fmla="*/ 1317188 h 3184987"/>
              <a:gd name="connsiteX17" fmla="*/ 4234875 w 5490437"/>
              <a:gd name="connsiteY17" fmla="*/ 1605109 h 3184987"/>
              <a:gd name="connsiteX18" fmla="*/ 4464138 w 5490437"/>
              <a:gd name="connsiteY18" fmla="*/ 2108624 h 3184987"/>
              <a:gd name="connsiteX19" fmla="*/ 4823286 w 5490437"/>
              <a:gd name="connsiteY19" fmla="*/ 2653911 h 3184987"/>
              <a:gd name="connsiteX20" fmla="*/ 5180474 w 5490437"/>
              <a:gd name="connsiteY20" fmla="*/ 3037458 h 3184987"/>
              <a:gd name="connsiteX21" fmla="*/ 5490437 w 5490437"/>
              <a:gd name="connsiteY21" fmla="*/ 3184987 h 3184987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457014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68775 w 5490437"/>
              <a:gd name="connsiteY16" fmla="*/ 1358033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29616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2090 h 3186206"/>
              <a:gd name="connsiteX1" fmla="*/ 246870 w 5490437"/>
              <a:gd name="connsiteY1" fmla="*/ 1567340 h 3186206"/>
              <a:gd name="connsiteX2" fmla="*/ 538344 w 5490437"/>
              <a:gd name="connsiteY2" fmla="*/ 1726521 h 3186206"/>
              <a:gd name="connsiteX3" fmla="*/ 802065 w 5490437"/>
              <a:gd name="connsiteY3" fmla="*/ 1525572 h 3186206"/>
              <a:gd name="connsiteX4" fmla="*/ 955299 w 5490437"/>
              <a:gd name="connsiteY4" fmla="*/ 1121914 h 3186206"/>
              <a:gd name="connsiteX5" fmla="*/ 1118265 w 5490437"/>
              <a:gd name="connsiteY5" fmla="*/ 408755 h 3186206"/>
              <a:gd name="connsiteX6" fmla="*/ 1448000 w 5490437"/>
              <a:gd name="connsiteY6" fmla="*/ 12016 h 3186206"/>
              <a:gd name="connsiteX7" fmla="*/ 1790356 w 5490437"/>
              <a:gd name="connsiteY7" fmla="*/ 853727 h 3186206"/>
              <a:gd name="connsiteX8" fmla="*/ 2035230 w 5490437"/>
              <a:gd name="connsiteY8" fmla="*/ 1418878 h 3186206"/>
              <a:gd name="connsiteX9" fmla="*/ 2300545 w 5490437"/>
              <a:gd name="connsiteY9" fmla="*/ 1783668 h 3186206"/>
              <a:gd name="connsiteX10" fmla="*/ 2729240 w 5490437"/>
              <a:gd name="connsiteY10" fmla="*/ 2118716 h 3186206"/>
              <a:gd name="connsiteX11" fmla="*/ 3078248 w 5490437"/>
              <a:gd name="connsiteY11" fmla="*/ 2223418 h 3186206"/>
              <a:gd name="connsiteX12" fmla="*/ 3378395 w 5490437"/>
              <a:gd name="connsiteY12" fmla="*/ 2097775 h 3186206"/>
              <a:gd name="connsiteX13" fmla="*/ 3592088 w 5490437"/>
              <a:gd name="connsiteY13" fmla="*/ 1795240 h 3186206"/>
              <a:gd name="connsiteX14" fmla="*/ 3761179 w 5490437"/>
              <a:gd name="connsiteY14" fmla="*/ 1429394 h 3186206"/>
              <a:gd name="connsiteX15" fmla="*/ 3899240 w 5490437"/>
              <a:gd name="connsiteY15" fmla="*/ 1252789 h 3186206"/>
              <a:gd name="connsiteX16" fmla="*/ 4079317 w 5490437"/>
              <a:gd name="connsiteY16" fmla="*/ 1310239 h 3186206"/>
              <a:gd name="connsiteX17" fmla="*/ 4234875 w 5490437"/>
              <a:gd name="connsiteY17" fmla="*/ 1630834 h 3186206"/>
              <a:gd name="connsiteX18" fmla="*/ 4464138 w 5490437"/>
              <a:gd name="connsiteY18" fmla="*/ 2109843 h 3186206"/>
              <a:gd name="connsiteX19" fmla="*/ 4823286 w 5490437"/>
              <a:gd name="connsiteY19" fmla="*/ 2655130 h 3186206"/>
              <a:gd name="connsiteX20" fmla="*/ 5180474 w 5490437"/>
              <a:gd name="connsiteY20" fmla="*/ 3038677 h 3186206"/>
              <a:gd name="connsiteX21" fmla="*/ 5490437 w 5490437"/>
              <a:gd name="connsiteY21" fmla="*/ 3186206 h 3186206"/>
              <a:gd name="connsiteX0" fmla="*/ 0 w 5490437"/>
              <a:gd name="connsiteY0" fmla="*/ 923915 h 3178031"/>
              <a:gd name="connsiteX1" fmla="*/ 246870 w 5490437"/>
              <a:gd name="connsiteY1" fmla="*/ 1559165 h 3178031"/>
              <a:gd name="connsiteX2" fmla="*/ 538344 w 5490437"/>
              <a:gd name="connsiteY2" fmla="*/ 1718346 h 3178031"/>
              <a:gd name="connsiteX3" fmla="*/ 802065 w 5490437"/>
              <a:gd name="connsiteY3" fmla="*/ 1517397 h 3178031"/>
              <a:gd name="connsiteX4" fmla="*/ 955299 w 5490437"/>
              <a:gd name="connsiteY4" fmla="*/ 1113739 h 3178031"/>
              <a:gd name="connsiteX5" fmla="*/ 1118265 w 5490437"/>
              <a:gd name="connsiteY5" fmla="*/ 400580 h 3178031"/>
              <a:gd name="connsiteX6" fmla="*/ 1448000 w 5490437"/>
              <a:gd name="connsiteY6" fmla="*/ 3841 h 3178031"/>
              <a:gd name="connsiteX7" fmla="*/ 1176990 w 5490437"/>
              <a:gd name="connsiteY7" fmla="*/ 237749 h 3178031"/>
              <a:gd name="connsiteX8" fmla="*/ 1790356 w 5490437"/>
              <a:gd name="connsiteY8" fmla="*/ 845552 h 3178031"/>
              <a:gd name="connsiteX9" fmla="*/ 2035230 w 5490437"/>
              <a:gd name="connsiteY9" fmla="*/ 1410703 h 3178031"/>
              <a:gd name="connsiteX10" fmla="*/ 2300545 w 5490437"/>
              <a:gd name="connsiteY10" fmla="*/ 1775493 h 3178031"/>
              <a:gd name="connsiteX11" fmla="*/ 2729240 w 5490437"/>
              <a:gd name="connsiteY11" fmla="*/ 2110541 h 3178031"/>
              <a:gd name="connsiteX12" fmla="*/ 3078248 w 5490437"/>
              <a:gd name="connsiteY12" fmla="*/ 2215243 h 3178031"/>
              <a:gd name="connsiteX13" fmla="*/ 3378395 w 5490437"/>
              <a:gd name="connsiteY13" fmla="*/ 2089600 h 3178031"/>
              <a:gd name="connsiteX14" fmla="*/ 3592088 w 5490437"/>
              <a:gd name="connsiteY14" fmla="*/ 1787065 h 3178031"/>
              <a:gd name="connsiteX15" fmla="*/ 3761179 w 5490437"/>
              <a:gd name="connsiteY15" fmla="*/ 1421219 h 3178031"/>
              <a:gd name="connsiteX16" fmla="*/ 3899240 w 5490437"/>
              <a:gd name="connsiteY16" fmla="*/ 1244614 h 3178031"/>
              <a:gd name="connsiteX17" fmla="*/ 4079317 w 5490437"/>
              <a:gd name="connsiteY17" fmla="*/ 1302064 h 3178031"/>
              <a:gd name="connsiteX18" fmla="*/ 4234875 w 5490437"/>
              <a:gd name="connsiteY18" fmla="*/ 1622659 h 3178031"/>
              <a:gd name="connsiteX19" fmla="*/ 4464138 w 5490437"/>
              <a:gd name="connsiteY19" fmla="*/ 2101668 h 3178031"/>
              <a:gd name="connsiteX20" fmla="*/ 4823286 w 5490437"/>
              <a:gd name="connsiteY20" fmla="*/ 2646955 h 3178031"/>
              <a:gd name="connsiteX21" fmla="*/ 5180474 w 5490437"/>
              <a:gd name="connsiteY21" fmla="*/ 3030502 h 3178031"/>
              <a:gd name="connsiteX22" fmla="*/ 5490437 w 5490437"/>
              <a:gd name="connsiteY22" fmla="*/ 3178031 h 3178031"/>
              <a:gd name="connsiteX0" fmla="*/ 0 w 5490437"/>
              <a:gd name="connsiteY0" fmla="*/ 922562 h 3176678"/>
              <a:gd name="connsiteX1" fmla="*/ 246870 w 5490437"/>
              <a:gd name="connsiteY1" fmla="*/ 1557812 h 3176678"/>
              <a:gd name="connsiteX2" fmla="*/ 538344 w 5490437"/>
              <a:gd name="connsiteY2" fmla="*/ 1716993 h 3176678"/>
              <a:gd name="connsiteX3" fmla="*/ 802065 w 5490437"/>
              <a:gd name="connsiteY3" fmla="*/ 1516044 h 3176678"/>
              <a:gd name="connsiteX4" fmla="*/ 955299 w 5490437"/>
              <a:gd name="connsiteY4" fmla="*/ 1112386 h 3176678"/>
              <a:gd name="connsiteX5" fmla="*/ 1118265 w 5490437"/>
              <a:gd name="connsiteY5" fmla="*/ 399227 h 3176678"/>
              <a:gd name="connsiteX6" fmla="*/ 1448000 w 5490437"/>
              <a:gd name="connsiteY6" fmla="*/ 2488 h 3176678"/>
              <a:gd name="connsiteX7" fmla="*/ 1524881 w 5490437"/>
              <a:gd name="connsiteY7" fmla="*/ 260903 h 3176678"/>
              <a:gd name="connsiteX8" fmla="*/ 1790356 w 5490437"/>
              <a:gd name="connsiteY8" fmla="*/ 844199 h 3176678"/>
              <a:gd name="connsiteX9" fmla="*/ 2035230 w 5490437"/>
              <a:gd name="connsiteY9" fmla="*/ 1409350 h 3176678"/>
              <a:gd name="connsiteX10" fmla="*/ 2300545 w 5490437"/>
              <a:gd name="connsiteY10" fmla="*/ 1774140 h 3176678"/>
              <a:gd name="connsiteX11" fmla="*/ 2729240 w 5490437"/>
              <a:gd name="connsiteY11" fmla="*/ 2109188 h 3176678"/>
              <a:gd name="connsiteX12" fmla="*/ 3078248 w 5490437"/>
              <a:gd name="connsiteY12" fmla="*/ 2213890 h 3176678"/>
              <a:gd name="connsiteX13" fmla="*/ 3378395 w 5490437"/>
              <a:gd name="connsiteY13" fmla="*/ 2088247 h 3176678"/>
              <a:gd name="connsiteX14" fmla="*/ 3592088 w 5490437"/>
              <a:gd name="connsiteY14" fmla="*/ 1785712 h 3176678"/>
              <a:gd name="connsiteX15" fmla="*/ 3761179 w 5490437"/>
              <a:gd name="connsiteY15" fmla="*/ 1419866 h 3176678"/>
              <a:gd name="connsiteX16" fmla="*/ 3899240 w 5490437"/>
              <a:gd name="connsiteY16" fmla="*/ 1243261 h 3176678"/>
              <a:gd name="connsiteX17" fmla="*/ 4079317 w 5490437"/>
              <a:gd name="connsiteY17" fmla="*/ 1300711 h 3176678"/>
              <a:gd name="connsiteX18" fmla="*/ 4234875 w 5490437"/>
              <a:gd name="connsiteY18" fmla="*/ 1621306 h 3176678"/>
              <a:gd name="connsiteX19" fmla="*/ 4464138 w 5490437"/>
              <a:gd name="connsiteY19" fmla="*/ 2100315 h 3176678"/>
              <a:gd name="connsiteX20" fmla="*/ 4823286 w 5490437"/>
              <a:gd name="connsiteY20" fmla="*/ 2645602 h 3176678"/>
              <a:gd name="connsiteX21" fmla="*/ 5180474 w 5490437"/>
              <a:gd name="connsiteY21" fmla="*/ 3029149 h 3176678"/>
              <a:gd name="connsiteX22" fmla="*/ 5490437 w 5490437"/>
              <a:gd name="connsiteY22" fmla="*/ 3176678 h 3176678"/>
              <a:gd name="connsiteX0" fmla="*/ 0 w 5490437"/>
              <a:gd name="connsiteY0" fmla="*/ 914524 h 3168640"/>
              <a:gd name="connsiteX1" fmla="*/ 246870 w 5490437"/>
              <a:gd name="connsiteY1" fmla="*/ 1549774 h 3168640"/>
              <a:gd name="connsiteX2" fmla="*/ 538344 w 5490437"/>
              <a:gd name="connsiteY2" fmla="*/ 1708955 h 3168640"/>
              <a:gd name="connsiteX3" fmla="*/ 802065 w 5490437"/>
              <a:gd name="connsiteY3" fmla="*/ 1508006 h 3168640"/>
              <a:gd name="connsiteX4" fmla="*/ 955299 w 5490437"/>
              <a:gd name="connsiteY4" fmla="*/ 1104348 h 3168640"/>
              <a:gd name="connsiteX5" fmla="*/ 1118265 w 5490437"/>
              <a:gd name="connsiteY5" fmla="*/ 391189 h 3168640"/>
              <a:gd name="connsiteX6" fmla="*/ 1268783 w 5490437"/>
              <a:gd name="connsiteY6" fmla="*/ 2618 h 3168640"/>
              <a:gd name="connsiteX7" fmla="*/ 1524881 w 5490437"/>
              <a:gd name="connsiteY7" fmla="*/ 252865 h 3168640"/>
              <a:gd name="connsiteX8" fmla="*/ 1790356 w 5490437"/>
              <a:gd name="connsiteY8" fmla="*/ 836161 h 3168640"/>
              <a:gd name="connsiteX9" fmla="*/ 2035230 w 5490437"/>
              <a:gd name="connsiteY9" fmla="*/ 1401312 h 3168640"/>
              <a:gd name="connsiteX10" fmla="*/ 2300545 w 5490437"/>
              <a:gd name="connsiteY10" fmla="*/ 1766102 h 3168640"/>
              <a:gd name="connsiteX11" fmla="*/ 2729240 w 5490437"/>
              <a:gd name="connsiteY11" fmla="*/ 2101150 h 3168640"/>
              <a:gd name="connsiteX12" fmla="*/ 3078248 w 5490437"/>
              <a:gd name="connsiteY12" fmla="*/ 2205852 h 3168640"/>
              <a:gd name="connsiteX13" fmla="*/ 3378395 w 5490437"/>
              <a:gd name="connsiteY13" fmla="*/ 2080209 h 3168640"/>
              <a:gd name="connsiteX14" fmla="*/ 3592088 w 5490437"/>
              <a:gd name="connsiteY14" fmla="*/ 1777674 h 3168640"/>
              <a:gd name="connsiteX15" fmla="*/ 3761179 w 5490437"/>
              <a:gd name="connsiteY15" fmla="*/ 1411828 h 3168640"/>
              <a:gd name="connsiteX16" fmla="*/ 3899240 w 5490437"/>
              <a:gd name="connsiteY16" fmla="*/ 1235223 h 3168640"/>
              <a:gd name="connsiteX17" fmla="*/ 4079317 w 5490437"/>
              <a:gd name="connsiteY17" fmla="*/ 1292673 h 3168640"/>
              <a:gd name="connsiteX18" fmla="*/ 4234875 w 5490437"/>
              <a:gd name="connsiteY18" fmla="*/ 1613268 h 3168640"/>
              <a:gd name="connsiteX19" fmla="*/ 4464138 w 5490437"/>
              <a:gd name="connsiteY19" fmla="*/ 2092277 h 3168640"/>
              <a:gd name="connsiteX20" fmla="*/ 4823286 w 5490437"/>
              <a:gd name="connsiteY20" fmla="*/ 2637564 h 3168640"/>
              <a:gd name="connsiteX21" fmla="*/ 5180474 w 5490437"/>
              <a:gd name="connsiteY21" fmla="*/ 3021111 h 3168640"/>
              <a:gd name="connsiteX22" fmla="*/ 5490437 w 5490437"/>
              <a:gd name="connsiteY22" fmla="*/ 3168640 h 3168640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790356 w 5490437"/>
              <a:gd name="connsiteY8" fmla="*/ 835440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47835 w 5490437"/>
              <a:gd name="connsiteY10" fmla="*/ 1822563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581648 w 5490437"/>
              <a:gd name="connsiteY11" fmla="*/ 209225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955299 w 5490437"/>
              <a:gd name="connsiteY4" fmla="*/ 1103408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0157 h 3166681"/>
              <a:gd name="connsiteX1" fmla="*/ 151990 w 5490437"/>
              <a:gd name="connsiteY1" fmla="*/ 1474297 h 3166681"/>
              <a:gd name="connsiteX2" fmla="*/ 454007 w 5490437"/>
              <a:gd name="connsiteY2" fmla="*/ 1608971 h 3166681"/>
              <a:gd name="connsiteX3" fmla="*/ 707186 w 5490437"/>
              <a:gd name="connsiteY3" fmla="*/ 1522384 h 3166681"/>
              <a:gd name="connsiteX4" fmla="*/ 892045 w 5490437"/>
              <a:gd name="connsiteY4" fmla="*/ 1110558 h 3166681"/>
              <a:gd name="connsiteX5" fmla="*/ 1061379 w 5490437"/>
              <a:gd name="connsiteY5" fmla="*/ 335446 h 3166681"/>
              <a:gd name="connsiteX6" fmla="*/ 1268783 w 5490437"/>
              <a:gd name="connsiteY6" fmla="*/ 659 h 3166681"/>
              <a:gd name="connsiteX7" fmla="*/ 1472169 w 5490437"/>
              <a:gd name="connsiteY7" fmla="*/ 267244 h 3166681"/>
              <a:gd name="connsiteX8" fmla="*/ 1695476 w 5490437"/>
              <a:gd name="connsiteY8" fmla="*/ 883214 h 3166681"/>
              <a:gd name="connsiteX9" fmla="*/ 1919264 w 5490437"/>
              <a:gd name="connsiteY9" fmla="*/ 1432028 h 3166681"/>
              <a:gd name="connsiteX10" fmla="*/ 2216209 w 5490437"/>
              <a:gd name="connsiteY10" fmla="*/ 1862169 h 3166681"/>
              <a:gd name="connsiteX11" fmla="*/ 2581648 w 5490437"/>
              <a:gd name="connsiteY11" fmla="*/ 2091021 h 3166681"/>
              <a:gd name="connsiteX12" fmla="*/ 3078248 w 5490437"/>
              <a:gd name="connsiteY12" fmla="*/ 2203893 h 3166681"/>
              <a:gd name="connsiteX13" fmla="*/ 3378395 w 5490437"/>
              <a:gd name="connsiteY13" fmla="*/ 2078250 h 3166681"/>
              <a:gd name="connsiteX14" fmla="*/ 3592088 w 5490437"/>
              <a:gd name="connsiteY14" fmla="*/ 1775715 h 3166681"/>
              <a:gd name="connsiteX15" fmla="*/ 3761179 w 5490437"/>
              <a:gd name="connsiteY15" fmla="*/ 1409869 h 3166681"/>
              <a:gd name="connsiteX16" fmla="*/ 3899240 w 5490437"/>
              <a:gd name="connsiteY16" fmla="*/ 1233264 h 3166681"/>
              <a:gd name="connsiteX17" fmla="*/ 4079317 w 5490437"/>
              <a:gd name="connsiteY17" fmla="*/ 1290714 h 3166681"/>
              <a:gd name="connsiteX18" fmla="*/ 4234875 w 5490437"/>
              <a:gd name="connsiteY18" fmla="*/ 1611309 h 3166681"/>
              <a:gd name="connsiteX19" fmla="*/ 4464138 w 5490437"/>
              <a:gd name="connsiteY19" fmla="*/ 2090318 h 3166681"/>
              <a:gd name="connsiteX20" fmla="*/ 4823286 w 5490437"/>
              <a:gd name="connsiteY20" fmla="*/ 2635605 h 3166681"/>
              <a:gd name="connsiteX21" fmla="*/ 5180474 w 5490437"/>
              <a:gd name="connsiteY21" fmla="*/ 3019152 h 3166681"/>
              <a:gd name="connsiteX22" fmla="*/ 5490437 w 5490437"/>
              <a:gd name="connsiteY22" fmla="*/ 3166681 h 3166681"/>
              <a:gd name="connsiteX0" fmla="*/ 0 w 5490437"/>
              <a:gd name="connsiteY0" fmla="*/ 1279639 h 3166163"/>
              <a:gd name="connsiteX1" fmla="*/ 151990 w 5490437"/>
              <a:gd name="connsiteY1" fmla="*/ 1473779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72180 w 5490437"/>
              <a:gd name="connsiteY1" fmla="*/ 141193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112085 w 5490437"/>
              <a:gd name="connsiteY1" fmla="*/ 141966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520366"/>
              <a:gd name="connsiteY0" fmla="*/ 1225528 h 3166163"/>
              <a:gd name="connsiteX1" fmla="*/ 142014 w 5520366"/>
              <a:gd name="connsiteY1" fmla="*/ 1419668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0366"/>
              <a:gd name="connsiteY0" fmla="*/ 1225528 h 3166163"/>
              <a:gd name="connsiteX1" fmla="*/ 191895 w 5520366"/>
              <a:gd name="connsiteY1" fmla="*/ 1427399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5791"/>
              <a:gd name="connsiteY0" fmla="*/ 1175084 h 3166163"/>
              <a:gd name="connsiteX1" fmla="*/ 197320 w 5525791"/>
              <a:gd name="connsiteY1" fmla="*/ 1427399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208171 w 5525791"/>
              <a:gd name="connsiteY1" fmla="*/ 1461027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489361 w 5525791"/>
              <a:gd name="connsiteY1" fmla="*/ 1608453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375435 w 5525791"/>
              <a:gd name="connsiteY1" fmla="*/ 1579027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04091"/>
              <a:gd name="connsiteY0" fmla="*/ 1187695 h 3166163"/>
              <a:gd name="connsiteX1" fmla="*/ 413411 w 5504091"/>
              <a:gd name="connsiteY1" fmla="*/ 1574824 h 3166163"/>
              <a:gd name="connsiteX2" fmla="*/ 720840 w 5504091"/>
              <a:gd name="connsiteY2" fmla="*/ 1521866 h 3166163"/>
              <a:gd name="connsiteX3" fmla="*/ 905699 w 5504091"/>
              <a:gd name="connsiteY3" fmla="*/ 1110040 h 3166163"/>
              <a:gd name="connsiteX4" fmla="*/ 1075033 w 5504091"/>
              <a:gd name="connsiteY4" fmla="*/ 334928 h 3166163"/>
              <a:gd name="connsiteX5" fmla="*/ 1282437 w 5504091"/>
              <a:gd name="connsiteY5" fmla="*/ 141 h 3166163"/>
              <a:gd name="connsiteX6" fmla="*/ 1515258 w 5504091"/>
              <a:gd name="connsiteY6" fmla="*/ 300938 h 3166163"/>
              <a:gd name="connsiteX7" fmla="*/ 1709130 w 5504091"/>
              <a:gd name="connsiteY7" fmla="*/ 882696 h 3166163"/>
              <a:gd name="connsiteX8" fmla="*/ 1932918 w 5504091"/>
              <a:gd name="connsiteY8" fmla="*/ 1431510 h 3166163"/>
              <a:gd name="connsiteX9" fmla="*/ 2229863 w 5504091"/>
              <a:gd name="connsiteY9" fmla="*/ 1861651 h 3166163"/>
              <a:gd name="connsiteX10" fmla="*/ 2595302 w 5504091"/>
              <a:gd name="connsiteY10" fmla="*/ 2090503 h 3166163"/>
              <a:gd name="connsiteX11" fmla="*/ 3091902 w 5504091"/>
              <a:gd name="connsiteY11" fmla="*/ 2203375 h 3166163"/>
              <a:gd name="connsiteX12" fmla="*/ 3392049 w 5504091"/>
              <a:gd name="connsiteY12" fmla="*/ 2077732 h 3166163"/>
              <a:gd name="connsiteX13" fmla="*/ 3605742 w 5504091"/>
              <a:gd name="connsiteY13" fmla="*/ 1775197 h 3166163"/>
              <a:gd name="connsiteX14" fmla="*/ 3774833 w 5504091"/>
              <a:gd name="connsiteY14" fmla="*/ 1409351 h 3166163"/>
              <a:gd name="connsiteX15" fmla="*/ 3912894 w 5504091"/>
              <a:gd name="connsiteY15" fmla="*/ 1232746 h 3166163"/>
              <a:gd name="connsiteX16" fmla="*/ 4092971 w 5504091"/>
              <a:gd name="connsiteY16" fmla="*/ 1290196 h 3166163"/>
              <a:gd name="connsiteX17" fmla="*/ 4248529 w 5504091"/>
              <a:gd name="connsiteY17" fmla="*/ 1610791 h 3166163"/>
              <a:gd name="connsiteX18" fmla="*/ 4477792 w 5504091"/>
              <a:gd name="connsiteY18" fmla="*/ 2089800 h 3166163"/>
              <a:gd name="connsiteX19" fmla="*/ 4836940 w 5504091"/>
              <a:gd name="connsiteY19" fmla="*/ 2635087 h 3166163"/>
              <a:gd name="connsiteX20" fmla="*/ 5194128 w 5504091"/>
              <a:gd name="connsiteY20" fmla="*/ 3018634 h 3166163"/>
              <a:gd name="connsiteX21" fmla="*/ 5504091 w 5504091"/>
              <a:gd name="connsiteY21" fmla="*/ 3166163 h 3166163"/>
              <a:gd name="connsiteX0" fmla="*/ 0 w 5504091"/>
              <a:gd name="connsiteY0" fmla="*/ 1187753 h 3166221"/>
              <a:gd name="connsiteX1" fmla="*/ 413411 w 5504091"/>
              <a:gd name="connsiteY1" fmla="*/ 1574882 h 3166221"/>
              <a:gd name="connsiteX2" fmla="*/ 720840 w 5504091"/>
              <a:gd name="connsiteY2" fmla="*/ 1521924 h 3166221"/>
              <a:gd name="connsiteX3" fmla="*/ 905699 w 5504091"/>
              <a:gd name="connsiteY3" fmla="*/ 1110098 h 3166221"/>
              <a:gd name="connsiteX4" fmla="*/ 1031823 w 5504091"/>
              <a:gd name="connsiteY4" fmla="*/ 341683 h 3166221"/>
              <a:gd name="connsiteX5" fmla="*/ 1282437 w 5504091"/>
              <a:gd name="connsiteY5" fmla="*/ 199 h 3166221"/>
              <a:gd name="connsiteX6" fmla="*/ 1515258 w 5504091"/>
              <a:gd name="connsiteY6" fmla="*/ 300996 h 3166221"/>
              <a:gd name="connsiteX7" fmla="*/ 1709130 w 5504091"/>
              <a:gd name="connsiteY7" fmla="*/ 882754 h 3166221"/>
              <a:gd name="connsiteX8" fmla="*/ 1932918 w 5504091"/>
              <a:gd name="connsiteY8" fmla="*/ 1431568 h 3166221"/>
              <a:gd name="connsiteX9" fmla="*/ 2229863 w 5504091"/>
              <a:gd name="connsiteY9" fmla="*/ 1861709 h 3166221"/>
              <a:gd name="connsiteX10" fmla="*/ 2595302 w 5504091"/>
              <a:gd name="connsiteY10" fmla="*/ 2090561 h 3166221"/>
              <a:gd name="connsiteX11" fmla="*/ 3091902 w 5504091"/>
              <a:gd name="connsiteY11" fmla="*/ 2203433 h 3166221"/>
              <a:gd name="connsiteX12" fmla="*/ 3392049 w 5504091"/>
              <a:gd name="connsiteY12" fmla="*/ 2077790 h 3166221"/>
              <a:gd name="connsiteX13" fmla="*/ 3605742 w 5504091"/>
              <a:gd name="connsiteY13" fmla="*/ 1775255 h 3166221"/>
              <a:gd name="connsiteX14" fmla="*/ 3774833 w 5504091"/>
              <a:gd name="connsiteY14" fmla="*/ 1409409 h 3166221"/>
              <a:gd name="connsiteX15" fmla="*/ 3912894 w 5504091"/>
              <a:gd name="connsiteY15" fmla="*/ 1232804 h 3166221"/>
              <a:gd name="connsiteX16" fmla="*/ 4092971 w 5504091"/>
              <a:gd name="connsiteY16" fmla="*/ 1290254 h 3166221"/>
              <a:gd name="connsiteX17" fmla="*/ 4248529 w 5504091"/>
              <a:gd name="connsiteY17" fmla="*/ 1610849 h 3166221"/>
              <a:gd name="connsiteX18" fmla="*/ 4477792 w 5504091"/>
              <a:gd name="connsiteY18" fmla="*/ 2089858 h 3166221"/>
              <a:gd name="connsiteX19" fmla="*/ 4836940 w 5504091"/>
              <a:gd name="connsiteY19" fmla="*/ 2635145 h 3166221"/>
              <a:gd name="connsiteX20" fmla="*/ 5194128 w 5504091"/>
              <a:gd name="connsiteY20" fmla="*/ 3018692 h 3166221"/>
              <a:gd name="connsiteX21" fmla="*/ 5504091 w 5504091"/>
              <a:gd name="connsiteY21" fmla="*/ 3166221 h 3166221"/>
              <a:gd name="connsiteX0" fmla="*/ 0 w 5504091"/>
              <a:gd name="connsiteY0" fmla="*/ 1207822 h 3186290"/>
              <a:gd name="connsiteX1" fmla="*/ 413411 w 5504091"/>
              <a:gd name="connsiteY1" fmla="*/ 1594951 h 3186290"/>
              <a:gd name="connsiteX2" fmla="*/ 720840 w 5504091"/>
              <a:gd name="connsiteY2" fmla="*/ 1541993 h 3186290"/>
              <a:gd name="connsiteX3" fmla="*/ 905699 w 5504091"/>
              <a:gd name="connsiteY3" fmla="*/ 1130167 h 3186290"/>
              <a:gd name="connsiteX4" fmla="*/ 1031823 w 5504091"/>
              <a:gd name="connsiteY4" fmla="*/ 361752 h 3186290"/>
              <a:gd name="connsiteX5" fmla="*/ 1291080 w 5504091"/>
              <a:gd name="connsiteY5" fmla="*/ 178 h 3186290"/>
              <a:gd name="connsiteX6" fmla="*/ 1515258 w 5504091"/>
              <a:gd name="connsiteY6" fmla="*/ 321065 h 3186290"/>
              <a:gd name="connsiteX7" fmla="*/ 1709130 w 5504091"/>
              <a:gd name="connsiteY7" fmla="*/ 902823 h 3186290"/>
              <a:gd name="connsiteX8" fmla="*/ 1932918 w 5504091"/>
              <a:gd name="connsiteY8" fmla="*/ 1451637 h 3186290"/>
              <a:gd name="connsiteX9" fmla="*/ 2229863 w 5504091"/>
              <a:gd name="connsiteY9" fmla="*/ 1881778 h 3186290"/>
              <a:gd name="connsiteX10" fmla="*/ 2595302 w 5504091"/>
              <a:gd name="connsiteY10" fmla="*/ 2110630 h 3186290"/>
              <a:gd name="connsiteX11" fmla="*/ 3091902 w 5504091"/>
              <a:gd name="connsiteY11" fmla="*/ 2223502 h 3186290"/>
              <a:gd name="connsiteX12" fmla="*/ 3392049 w 5504091"/>
              <a:gd name="connsiteY12" fmla="*/ 2097859 h 3186290"/>
              <a:gd name="connsiteX13" fmla="*/ 3605742 w 5504091"/>
              <a:gd name="connsiteY13" fmla="*/ 1795324 h 3186290"/>
              <a:gd name="connsiteX14" fmla="*/ 3774833 w 5504091"/>
              <a:gd name="connsiteY14" fmla="*/ 1429478 h 3186290"/>
              <a:gd name="connsiteX15" fmla="*/ 3912894 w 5504091"/>
              <a:gd name="connsiteY15" fmla="*/ 1252873 h 3186290"/>
              <a:gd name="connsiteX16" fmla="*/ 4092971 w 5504091"/>
              <a:gd name="connsiteY16" fmla="*/ 1310323 h 3186290"/>
              <a:gd name="connsiteX17" fmla="*/ 4248529 w 5504091"/>
              <a:gd name="connsiteY17" fmla="*/ 1630918 h 3186290"/>
              <a:gd name="connsiteX18" fmla="*/ 4477792 w 5504091"/>
              <a:gd name="connsiteY18" fmla="*/ 2109927 h 3186290"/>
              <a:gd name="connsiteX19" fmla="*/ 4836940 w 5504091"/>
              <a:gd name="connsiteY19" fmla="*/ 2655214 h 3186290"/>
              <a:gd name="connsiteX20" fmla="*/ 5194128 w 5504091"/>
              <a:gd name="connsiteY20" fmla="*/ 3038761 h 3186290"/>
              <a:gd name="connsiteX21" fmla="*/ 5504091 w 5504091"/>
              <a:gd name="connsiteY21" fmla="*/ 3186290 h 3186290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905699 w 5504091"/>
              <a:gd name="connsiteY3" fmla="*/ 1130554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44274 w 5504091"/>
              <a:gd name="connsiteY1" fmla="*/ 1481498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10194 h 3188662"/>
              <a:gd name="connsiteX1" fmla="*/ 344274 w 5504091"/>
              <a:gd name="connsiteY1" fmla="*/ 1483483 h 3188662"/>
              <a:gd name="connsiteX2" fmla="*/ 634419 w 5504091"/>
              <a:gd name="connsiteY2" fmla="*/ 1484096 h 3188662"/>
              <a:gd name="connsiteX3" fmla="*/ 836561 w 5504091"/>
              <a:gd name="connsiteY3" fmla="*/ 1139235 h 3188662"/>
              <a:gd name="connsiteX4" fmla="*/ 1049106 w 5504091"/>
              <a:gd name="connsiteY4" fmla="*/ 491358 h 3188662"/>
              <a:gd name="connsiteX5" fmla="*/ 1291080 w 5504091"/>
              <a:gd name="connsiteY5" fmla="*/ 2550 h 3188662"/>
              <a:gd name="connsiteX6" fmla="*/ 1515258 w 5504091"/>
              <a:gd name="connsiteY6" fmla="*/ 323437 h 3188662"/>
              <a:gd name="connsiteX7" fmla="*/ 1709130 w 5504091"/>
              <a:gd name="connsiteY7" fmla="*/ 905195 h 3188662"/>
              <a:gd name="connsiteX8" fmla="*/ 1932918 w 5504091"/>
              <a:gd name="connsiteY8" fmla="*/ 1454009 h 3188662"/>
              <a:gd name="connsiteX9" fmla="*/ 2229863 w 5504091"/>
              <a:gd name="connsiteY9" fmla="*/ 1884150 h 3188662"/>
              <a:gd name="connsiteX10" fmla="*/ 2595302 w 5504091"/>
              <a:gd name="connsiteY10" fmla="*/ 2113002 h 3188662"/>
              <a:gd name="connsiteX11" fmla="*/ 3091902 w 5504091"/>
              <a:gd name="connsiteY11" fmla="*/ 2225874 h 3188662"/>
              <a:gd name="connsiteX12" fmla="*/ 3392049 w 5504091"/>
              <a:gd name="connsiteY12" fmla="*/ 2100231 h 3188662"/>
              <a:gd name="connsiteX13" fmla="*/ 3605742 w 5504091"/>
              <a:gd name="connsiteY13" fmla="*/ 1797696 h 3188662"/>
              <a:gd name="connsiteX14" fmla="*/ 3774833 w 5504091"/>
              <a:gd name="connsiteY14" fmla="*/ 1431850 h 3188662"/>
              <a:gd name="connsiteX15" fmla="*/ 3912894 w 5504091"/>
              <a:gd name="connsiteY15" fmla="*/ 1255245 h 3188662"/>
              <a:gd name="connsiteX16" fmla="*/ 4092971 w 5504091"/>
              <a:gd name="connsiteY16" fmla="*/ 1312695 h 3188662"/>
              <a:gd name="connsiteX17" fmla="*/ 4248529 w 5504091"/>
              <a:gd name="connsiteY17" fmla="*/ 1633290 h 3188662"/>
              <a:gd name="connsiteX18" fmla="*/ 4477792 w 5504091"/>
              <a:gd name="connsiteY18" fmla="*/ 2112299 h 3188662"/>
              <a:gd name="connsiteX19" fmla="*/ 4836940 w 5504091"/>
              <a:gd name="connsiteY19" fmla="*/ 2657586 h 3188662"/>
              <a:gd name="connsiteX20" fmla="*/ 5194128 w 5504091"/>
              <a:gd name="connsiteY20" fmla="*/ 3041133 h 3188662"/>
              <a:gd name="connsiteX21" fmla="*/ 5504091 w 5504091"/>
              <a:gd name="connsiteY21" fmla="*/ 3188662 h 3188662"/>
              <a:gd name="connsiteX0" fmla="*/ 0 w 5504091"/>
              <a:gd name="connsiteY0" fmla="*/ 1218942 h 3197410"/>
              <a:gd name="connsiteX1" fmla="*/ 344274 w 5504091"/>
              <a:gd name="connsiteY1" fmla="*/ 1492231 h 3197410"/>
              <a:gd name="connsiteX2" fmla="*/ 634419 w 5504091"/>
              <a:gd name="connsiteY2" fmla="*/ 1492844 h 3197410"/>
              <a:gd name="connsiteX3" fmla="*/ 836561 w 5504091"/>
              <a:gd name="connsiteY3" fmla="*/ 1147983 h 3197410"/>
              <a:gd name="connsiteX4" fmla="*/ 1170096 w 5504091"/>
              <a:gd name="connsiteY4" fmla="*/ 178676 h 3197410"/>
              <a:gd name="connsiteX5" fmla="*/ 1291080 w 5504091"/>
              <a:gd name="connsiteY5" fmla="*/ 11298 h 3197410"/>
              <a:gd name="connsiteX6" fmla="*/ 1515258 w 5504091"/>
              <a:gd name="connsiteY6" fmla="*/ 332185 h 3197410"/>
              <a:gd name="connsiteX7" fmla="*/ 1709130 w 5504091"/>
              <a:gd name="connsiteY7" fmla="*/ 913943 h 3197410"/>
              <a:gd name="connsiteX8" fmla="*/ 1932918 w 5504091"/>
              <a:gd name="connsiteY8" fmla="*/ 1462757 h 3197410"/>
              <a:gd name="connsiteX9" fmla="*/ 2229863 w 5504091"/>
              <a:gd name="connsiteY9" fmla="*/ 1892898 h 3197410"/>
              <a:gd name="connsiteX10" fmla="*/ 2595302 w 5504091"/>
              <a:gd name="connsiteY10" fmla="*/ 2121750 h 3197410"/>
              <a:gd name="connsiteX11" fmla="*/ 3091902 w 5504091"/>
              <a:gd name="connsiteY11" fmla="*/ 2234622 h 3197410"/>
              <a:gd name="connsiteX12" fmla="*/ 3392049 w 5504091"/>
              <a:gd name="connsiteY12" fmla="*/ 2108979 h 3197410"/>
              <a:gd name="connsiteX13" fmla="*/ 3605742 w 5504091"/>
              <a:gd name="connsiteY13" fmla="*/ 1806444 h 3197410"/>
              <a:gd name="connsiteX14" fmla="*/ 3774833 w 5504091"/>
              <a:gd name="connsiteY14" fmla="*/ 1440598 h 3197410"/>
              <a:gd name="connsiteX15" fmla="*/ 3912894 w 5504091"/>
              <a:gd name="connsiteY15" fmla="*/ 1263993 h 3197410"/>
              <a:gd name="connsiteX16" fmla="*/ 4092971 w 5504091"/>
              <a:gd name="connsiteY16" fmla="*/ 1321443 h 3197410"/>
              <a:gd name="connsiteX17" fmla="*/ 4248529 w 5504091"/>
              <a:gd name="connsiteY17" fmla="*/ 1642038 h 3197410"/>
              <a:gd name="connsiteX18" fmla="*/ 4477792 w 5504091"/>
              <a:gd name="connsiteY18" fmla="*/ 2121047 h 3197410"/>
              <a:gd name="connsiteX19" fmla="*/ 4836940 w 5504091"/>
              <a:gd name="connsiteY19" fmla="*/ 2666334 h 3197410"/>
              <a:gd name="connsiteX20" fmla="*/ 5194128 w 5504091"/>
              <a:gd name="connsiteY20" fmla="*/ 3049881 h 3197410"/>
              <a:gd name="connsiteX21" fmla="*/ 5504091 w 5504091"/>
              <a:gd name="connsiteY21" fmla="*/ 3197410 h 3197410"/>
              <a:gd name="connsiteX0" fmla="*/ 0 w 5504091"/>
              <a:gd name="connsiteY0" fmla="*/ 1213249 h 3191717"/>
              <a:gd name="connsiteX1" fmla="*/ 344274 w 5504091"/>
              <a:gd name="connsiteY1" fmla="*/ 1486538 h 3191717"/>
              <a:gd name="connsiteX2" fmla="*/ 634419 w 5504091"/>
              <a:gd name="connsiteY2" fmla="*/ 1487151 h 3191717"/>
              <a:gd name="connsiteX3" fmla="*/ 836561 w 5504091"/>
              <a:gd name="connsiteY3" fmla="*/ 1142290 h 3191717"/>
              <a:gd name="connsiteX4" fmla="*/ 1170096 w 5504091"/>
              <a:gd name="connsiteY4" fmla="*/ 172983 h 3191717"/>
              <a:gd name="connsiteX5" fmla="*/ 1342933 w 5504091"/>
              <a:gd name="connsiteY5" fmla="*/ 12301 h 3191717"/>
              <a:gd name="connsiteX6" fmla="*/ 1515258 w 5504091"/>
              <a:gd name="connsiteY6" fmla="*/ 326492 h 3191717"/>
              <a:gd name="connsiteX7" fmla="*/ 1709130 w 5504091"/>
              <a:gd name="connsiteY7" fmla="*/ 908250 h 3191717"/>
              <a:gd name="connsiteX8" fmla="*/ 1932918 w 5504091"/>
              <a:gd name="connsiteY8" fmla="*/ 1457064 h 3191717"/>
              <a:gd name="connsiteX9" fmla="*/ 2229863 w 5504091"/>
              <a:gd name="connsiteY9" fmla="*/ 1887205 h 3191717"/>
              <a:gd name="connsiteX10" fmla="*/ 2595302 w 5504091"/>
              <a:gd name="connsiteY10" fmla="*/ 2116057 h 3191717"/>
              <a:gd name="connsiteX11" fmla="*/ 3091902 w 5504091"/>
              <a:gd name="connsiteY11" fmla="*/ 2228929 h 3191717"/>
              <a:gd name="connsiteX12" fmla="*/ 3392049 w 5504091"/>
              <a:gd name="connsiteY12" fmla="*/ 2103286 h 3191717"/>
              <a:gd name="connsiteX13" fmla="*/ 3605742 w 5504091"/>
              <a:gd name="connsiteY13" fmla="*/ 1800751 h 3191717"/>
              <a:gd name="connsiteX14" fmla="*/ 3774833 w 5504091"/>
              <a:gd name="connsiteY14" fmla="*/ 1434905 h 3191717"/>
              <a:gd name="connsiteX15" fmla="*/ 3912894 w 5504091"/>
              <a:gd name="connsiteY15" fmla="*/ 1258300 h 3191717"/>
              <a:gd name="connsiteX16" fmla="*/ 4092971 w 5504091"/>
              <a:gd name="connsiteY16" fmla="*/ 1315750 h 3191717"/>
              <a:gd name="connsiteX17" fmla="*/ 4248529 w 5504091"/>
              <a:gd name="connsiteY17" fmla="*/ 1636345 h 3191717"/>
              <a:gd name="connsiteX18" fmla="*/ 4477792 w 5504091"/>
              <a:gd name="connsiteY18" fmla="*/ 2115354 h 3191717"/>
              <a:gd name="connsiteX19" fmla="*/ 4836940 w 5504091"/>
              <a:gd name="connsiteY19" fmla="*/ 2660641 h 3191717"/>
              <a:gd name="connsiteX20" fmla="*/ 5194128 w 5504091"/>
              <a:gd name="connsiteY20" fmla="*/ 3044188 h 3191717"/>
              <a:gd name="connsiteX21" fmla="*/ 5504091 w 5504091"/>
              <a:gd name="connsiteY21" fmla="*/ 3191717 h 3191717"/>
              <a:gd name="connsiteX0" fmla="*/ 0 w 5504091"/>
              <a:gd name="connsiteY0" fmla="*/ 1215062 h 3193530"/>
              <a:gd name="connsiteX1" fmla="*/ 344274 w 5504091"/>
              <a:gd name="connsiteY1" fmla="*/ 1488351 h 3193530"/>
              <a:gd name="connsiteX2" fmla="*/ 634419 w 5504091"/>
              <a:gd name="connsiteY2" fmla="*/ 1488964 h 3193530"/>
              <a:gd name="connsiteX3" fmla="*/ 836561 w 5504091"/>
              <a:gd name="connsiteY3" fmla="*/ 1144103 h 3193530"/>
              <a:gd name="connsiteX4" fmla="*/ 1144171 w 5504091"/>
              <a:gd name="connsiteY4" fmla="*/ 168100 h 3193530"/>
              <a:gd name="connsiteX5" fmla="*/ 1342933 w 5504091"/>
              <a:gd name="connsiteY5" fmla="*/ 14114 h 3193530"/>
              <a:gd name="connsiteX6" fmla="*/ 1515258 w 5504091"/>
              <a:gd name="connsiteY6" fmla="*/ 328305 h 3193530"/>
              <a:gd name="connsiteX7" fmla="*/ 1709130 w 5504091"/>
              <a:gd name="connsiteY7" fmla="*/ 910063 h 3193530"/>
              <a:gd name="connsiteX8" fmla="*/ 1932918 w 5504091"/>
              <a:gd name="connsiteY8" fmla="*/ 1458877 h 3193530"/>
              <a:gd name="connsiteX9" fmla="*/ 2229863 w 5504091"/>
              <a:gd name="connsiteY9" fmla="*/ 1889018 h 3193530"/>
              <a:gd name="connsiteX10" fmla="*/ 2595302 w 5504091"/>
              <a:gd name="connsiteY10" fmla="*/ 2117870 h 3193530"/>
              <a:gd name="connsiteX11" fmla="*/ 3091902 w 5504091"/>
              <a:gd name="connsiteY11" fmla="*/ 2230742 h 3193530"/>
              <a:gd name="connsiteX12" fmla="*/ 3392049 w 5504091"/>
              <a:gd name="connsiteY12" fmla="*/ 2105099 h 3193530"/>
              <a:gd name="connsiteX13" fmla="*/ 3605742 w 5504091"/>
              <a:gd name="connsiteY13" fmla="*/ 1802564 h 3193530"/>
              <a:gd name="connsiteX14" fmla="*/ 3774833 w 5504091"/>
              <a:gd name="connsiteY14" fmla="*/ 1436718 h 3193530"/>
              <a:gd name="connsiteX15" fmla="*/ 3912894 w 5504091"/>
              <a:gd name="connsiteY15" fmla="*/ 1260113 h 3193530"/>
              <a:gd name="connsiteX16" fmla="*/ 4092971 w 5504091"/>
              <a:gd name="connsiteY16" fmla="*/ 1317563 h 3193530"/>
              <a:gd name="connsiteX17" fmla="*/ 4248529 w 5504091"/>
              <a:gd name="connsiteY17" fmla="*/ 1638158 h 3193530"/>
              <a:gd name="connsiteX18" fmla="*/ 4477792 w 5504091"/>
              <a:gd name="connsiteY18" fmla="*/ 2117167 h 3193530"/>
              <a:gd name="connsiteX19" fmla="*/ 4836940 w 5504091"/>
              <a:gd name="connsiteY19" fmla="*/ 2662454 h 3193530"/>
              <a:gd name="connsiteX20" fmla="*/ 5194128 w 5504091"/>
              <a:gd name="connsiteY20" fmla="*/ 3046001 h 3193530"/>
              <a:gd name="connsiteX21" fmla="*/ 5504091 w 5504091"/>
              <a:gd name="connsiteY21" fmla="*/ 3193530 h 3193530"/>
              <a:gd name="connsiteX0" fmla="*/ 0 w 5504091"/>
              <a:gd name="connsiteY0" fmla="*/ 1209631 h 3188099"/>
              <a:gd name="connsiteX1" fmla="*/ 344274 w 5504091"/>
              <a:gd name="connsiteY1" fmla="*/ 1482920 h 3188099"/>
              <a:gd name="connsiteX2" fmla="*/ 634419 w 5504091"/>
              <a:gd name="connsiteY2" fmla="*/ 1483533 h 3188099"/>
              <a:gd name="connsiteX3" fmla="*/ 836561 w 5504091"/>
              <a:gd name="connsiteY3" fmla="*/ 1138672 h 3188099"/>
              <a:gd name="connsiteX4" fmla="*/ 1144171 w 5504091"/>
              <a:gd name="connsiteY4" fmla="*/ 162669 h 3188099"/>
              <a:gd name="connsiteX5" fmla="*/ 1317006 w 5504091"/>
              <a:gd name="connsiteY5" fmla="*/ 15379 h 3188099"/>
              <a:gd name="connsiteX6" fmla="*/ 1515258 w 5504091"/>
              <a:gd name="connsiteY6" fmla="*/ 322874 h 3188099"/>
              <a:gd name="connsiteX7" fmla="*/ 1709130 w 5504091"/>
              <a:gd name="connsiteY7" fmla="*/ 904632 h 3188099"/>
              <a:gd name="connsiteX8" fmla="*/ 1932918 w 5504091"/>
              <a:gd name="connsiteY8" fmla="*/ 1453446 h 3188099"/>
              <a:gd name="connsiteX9" fmla="*/ 2229863 w 5504091"/>
              <a:gd name="connsiteY9" fmla="*/ 1883587 h 3188099"/>
              <a:gd name="connsiteX10" fmla="*/ 2595302 w 5504091"/>
              <a:gd name="connsiteY10" fmla="*/ 2112439 h 3188099"/>
              <a:gd name="connsiteX11" fmla="*/ 3091902 w 5504091"/>
              <a:gd name="connsiteY11" fmla="*/ 2225311 h 3188099"/>
              <a:gd name="connsiteX12" fmla="*/ 3392049 w 5504091"/>
              <a:gd name="connsiteY12" fmla="*/ 2099668 h 3188099"/>
              <a:gd name="connsiteX13" fmla="*/ 3605742 w 5504091"/>
              <a:gd name="connsiteY13" fmla="*/ 1797133 h 3188099"/>
              <a:gd name="connsiteX14" fmla="*/ 3774833 w 5504091"/>
              <a:gd name="connsiteY14" fmla="*/ 1431287 h 3188099"/>
              <a:gd name="connsiteX15" fmla="*/ 3912894 w 5504091"/>
              <a:gd name="connsiteY15" fmla="*/ 1254682 h 3188099"/>
              <a:gd name="connsiteX16" fmla="*/ 4092971 w 5504091"/>
              <a:gd name="connsiteY16" fmla="*/ 1312132 h 3188099"/>
              <a:gd name="connsiteX17" fmla="*/ 4248529 w 5504091"/>
              <a:gd name="connsiteY17" fmla="*/ 1632727 h 3188099"/>
              <a:gd name="connsiteX18" fmla="*/ 4477792 w 5504091"/>
              <a:gd name="connsiteY18" fmla="*/ 2111736 h 3188099"/>
              <a:gd name="connsiteX19" fmla="*/ 4836940 w 5504091"/>
              <a:gd name="connsiteY19" fmla="*/ 2657023 h 3188099"/>
              <a:gd name="connsiteX20" fmla="*/ 5194128 w 5504091"/>
              <a:gd name="connsiteY20" fmla="*/ 3040570 h 3188099"/>
              <a:gd name="connsiteX21" fmla="*/ 5504091 w 5504091"/>
              <a:gd name="connsiteY21" fmla="*/ 3188099 h 3188099"/>
              <a:gd name="connsiteX0" fmla="*/ 0 w 5504091"/>
              <a:gd name="connsiteY0" fmla="*/ 1220617 h 3199085"/>
              <a:gd name="connsiteX1" fmla="*/ 344274 w 5504091"/>
              <a:gd name="connsiteY1" fmla="*/ 1493906 h 3199085"/>
              <a:gd name="connsiteX2" fmla="*/ 634419 w 5504091"/>
              <a:gd name="connsiteY2" fmla="*/ 1494519 h 3199085"/>
              <a:gd name="connsiteX3" fmla="*/ 836561 w 5504091"/>
              <a:gd name="connsiteY3" fmla="*/ 1149658 h 3199085"/>
              <a:gd name="connsiteX4" fmla="*/ 1144171 w 5504091"/>
              <a:gd name="connsiteY4" fmla="*/ 173655 h 3199085"/>
              <a:gd name="connsiteX5" fmla="*/ 1351575 w 5504091"/>
              <a:gd name="connsiteY5" fmla="*/ 12971 h 3199085"/>
              <a:gd name="connsiteX6" fmla="*/ 1515258 w 5504091"/>
              <a:gd name="connsiteY6" fmla="*/ 333860 h 3199085"/>
              <a:gd name="connsiteX7" fmla="*/ 1709130 w 5504091"/>
              <a:gd name="connsiteY7" fmla="*/ 915618 h 3199085"/>
              <a:gd name="connsiteX8" fmla="*/ 1932918 w 5504091"/>
              <a:gd name="connsiteY8" fmla="*/ 1464432 h 3199085"/>
              <a:gd name="connsiteX9" fmla="*/ 2229863 w 5504091"/>
              <a:gd name="connsiteY9" fmla="*/ 1894573 h 3199085"/>
              <a:gd name="connsiteX10" fmla="*/ 2595302 w 5504091"/>
              <a:gd name="connsiteY10" fmla="*/ 2123425 h 3199085"/>
              <a:gd name="connsiteX11" fmla="*/ 3091902 w 5504091"/>
              <a:gd name="connsiteY11" fmla="*/ 2236297 h 3199085"/>
              <a:gd name="connsiteX12" fmla="*/ 3392049 w 5504091"/>
              <a:gd name="connsiteY12" fmla="*/ 2110654 h 3199085"/>
              <a:gd name="connsiteX13" fmla="*/ 3605742 w 5504091"/>
              <a:gd name="connsiteY13" fmla="*/ 1808119 h 3199085"/>
              <a:gd name="connsiteX14" fmla="*/ 3774833 w 5504091"/>
              <a:gd name="connsiteY14" fmla="*/ 1442273 h 3199085"/>
              <a:gd name="connsiteX15" fmla="*/ 3912894 w 5504091"/>
              <a:gd name="connsiteY15" fmla="*/ 1265668 h 3199085"/>
              <a:gd name="connsiteX16" fmla="*/ 4092971 w 5504091"/>
              <a:gd name="connsiteY16" fmla="*/ 1323118 h 3199085"/>
              <a:gd name="connsiteX17" fmla="*/ 4248529 w 5504091"/>
              <a:gd name="connsiteY17" fmla="*/ 1643713 h 3199085"/>
              <a:gd name="connsiteX18" fmla="*/ 4477792 w 5504091"/>
              <a:gd name="connsiteY18" fmla="*/ 2122722 h 3199085"/>
              <a:gd name="connsiteX19" fmla="*/ 4836940 w 5504091"/>
              <a:gd name="connsiteY19" fmla="*/ 2668009 h 3199085"/>
              <a:gd name="connsiteX20" fmla="*/ 5194128 w 5504091"/>
              <a:gd name="connsiteY20" fmla="*/ 3051556 h 3199085"/>
              <a:gd name="connsiteX21" fmla="*/ 5504091 w 5504091"/>
              <a:gd name="connsiteY21" fmla="*/ 3199085 h 3199085"/>
              <a:gd name="connsiteX0" fmla="*/ 0 w 5504091"/>
              <a:gd name="connsiteY0" fmla="*/ 1215063 h 3193531"/>
              <a:gd name="connsiteX1" fmla="*/ 344274 w 5504091"/>
              <a:gd name="connsiteY1" fmla="*/ 1488352 h 3193531"/>
              <a:gd name="connsiteX2" fmla="*/ 634419 w 5504091"/>
              <a:gd name="connsiteY2" fmla="*/ 1488965 h 3193531"/>
              <a:gd name="connsiteX3" fmla="*/ 836561 w 5504091"/>
              <a:gd name="connsiteY3" fmla="*/ 1144104 h 3193531"/>
              <a:gd name="connsiteX4" fmla="*/ 1144171 w 5504091"/>
              <a:gd name="connsiteY4" fmla="*/ 168101 h 3193531"/>
              <a:gd name="connsiteX5" fmla="*/ 1351575 w 5504091"/>
              <a:gd name="connsiteY5" fmla="*/ 14114 h 3193531"/>
              <a:gd name="connsiteX6" fmla="*/ 1515258 w 5504091"/>
              <a:gd name="connsiteY6" fmla="*/ 328306 h 3193531"/>
              <a:gd name="connsiteX7" fmla="*/ 1709130 w 5504091"/>
              <a:gd name="connsiteY7" fmla="*/ 910064 h 3193531"/>
              <a:gd name="connsiteX8" fmla="*/ 1932918 w 5504091"/>
              <a:gd name="connsiteY8" fmla="*/ 1458878 h 3193531"/>
              <a:gd name="connsiteX9" fmla="*/ 2229863 w 5504091"/>
              <a:gd name="connsiteY9" fmla="*/ 1889019 h 3193531"/>
              <a:gd name="connsiteX10" fmla="*/ 2595302 w 5504091"/>
              <a:gd name="connsiteY10" fmla="*/ 2117871 h 3193531"/>
              <a:gd name="connsiteX11" fmla="*/ 3091902 w 5504091"/>
              <a:gd name="connsiteY11" fmla="*/ 2230743 h 3193531"/>
              <a:gd name="connsiteX12" fmla="*/ 3392049 w 5504091"/>
              <a:gd name="connsiteY12" fmla="*/ 2105100 h 3193531"/>
              <a:gd name="connsiteX13" fmla="*/ 3605742 w 5504091"/>
              <a:gd name="connsiteY13" fmla="*/ 1802565 h 3193531"/>
              <a:gd name="connsiteX14" fmla="*/ 3774833 w 5504091"/>
              <a:gd name="connsiteY14" fmla="*/ 1436719 h 3193531"/>
              <a:gd name="connsiteX15" fmla="*/ 3912894 w 5504091"/>
              <a:gd name="connsiteY15" fmla="*/ 1260114 h 3193531"/>
              <a:gd name="connsiteX16" fmla="*/ 4092971 w 5504091"/>
              <a:gd name="connsiteY16" fmla="*/ 1317564 h 3193531"/>
              <a:gd name="connsiteX17" fmla="*/ 4248529 w 5504091"/>
              <a:gd name="connsiteY17" fmla="*/ 1638159 h 3193531"/>
              <a:gd name="connsiteX18" fmla="*/ 4477792 w 5504091"/>
              <a:gd name="connsiteY18" fmla="*/ 2117168 h 3193531"/>
              <a:gd name="connsiteX19" fmla="*/ 4836940 w 5504091"/>
              <a:gd name="connsiteY19" fmla="*/ 2662455 h 3193531"/>
              <a:gd name="connsiteX20" fmla="*/ 5194128 w 5504091"/>
              <a:gd name="connsiteY20" fmla="*/ 3046002 h 3193531"/>
              <a:gd name="connsiteX21" fmla="*/ 5504091 w 5504091"/>
              <a:gd name="connsiteY21" fmla="*/ 3193531 h 31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04091" h="3193531">
                <a:moveTo>
                  <a:pt x="0" y="1215063"/>
                </a:moveTo>
                <a:cubicBezTo>
                  <a:pt x="80249" y="1364199"/>
                  <a:pt x="238538" y="1442702"/>
                  <a:pt x="344274" y="1488352"/>
                </a:cubicBezTo>
                <a:cubicBezTo>
                  <a:pt x="450011" y="1534002"/>
                  <a:pt x="552371" y="1546340"/>
                  <a:pt x="634419" y="1488965"/>
                </a:cubicBezTo>
                <a:cubicBezTo>
                  <a:pt x="716467" y="1431590"/>
                  <a:pt x="751602" y="1364248"/>
                  <a:pt x="836561" y="1144104"/>
                </a:cubicBezTo>
                <a:cubicBezTo>
                  <a:pt x="921520" y="923960"/>
                  <a:pt x="1058335" y="356433"/>
                  <a:pt x="1144171" y="168101"/>
                </a:cubicBezTo>
                <a:cubicBezTo>
                  <a:pt x="1230007" y="-20231"/>
                  <a:pt x="1289727" y="-12587"/>
                  <a:pt x="1351575" y="14114"/>
                </a:cubicBezTo>
                <a:cubicBezTo>
                  <a:pt x="1413423" y="40815"/>
                  <a:pt x="1458199" y="188021"/>
                  <a:pt x="1515258" y="328306"/>
                </a:cubicBezTo>
                <a:cubicBezTo>
                  <a:pt x="1572317" y="468591"/>
                  <a:pt x="1639520" y="721635"/>
                  <a:pt x="1709130" y="910064"/>
                </a:cubicBezTo>
                <a:cubicBezTo>
                  <a:pt x="1778740" y="1098493"/>
                  <a:pt x="1846129" y="1295719"/>
                  <a:pt x="1932918" y="1458878"/>
                </a:cubicBezTo>
                <a:cubicBezTo>
                  <a:pt x="2019707" y="1622037"/>
                  <a:pt x="2119466" y="1779187"/>
                  <a:pt x="2229863" y="1889019"/>
                </a:cubicBezTo>
                <a:cubicBezTo>
                  <a:pt x="2340260" y="1998851"/>
                  <a:pt x="2451629" y="2060917"/>
                  <a:pt x="2595302" y="2117871"/>
                </a:cubicBezTo>
                <a:cubicBezTo>
                  <a:pt x="2738975" y="2174825"/>
                  <a:pt x="2959111" y="2232871"/>
                  <a:pt x="3091902" y="2230743"/>
                </a:cubicBezTo>
                <a:cubicBezTo>
                  <a:pt x="3224693" y="2228615"/>
                  <a:pt x="3306409" y="2176463"/>
                  <a:pt x="3392049" y="2105100"/>
                </a:cubicBezTo>
                <a:cubicBezTo>
                  <a:pt x="3477689" y="2033737"/>
                  <a:pt x="3541945" y="1913962"/>
                  <a:pt x="3605742" y="1802565"/>
                </a:cubicBezTo>
                <a:cubicBezTo>
                  <a:pt x="3669539" y="1691168"/>
                  <a:pt x="3723641" y="1527127"/>
                  <a:pt x="3774833" y="1436719"/>
                </a:cubicBezTo>
                <a:cubicBezTo>
                  <a:pt x="3826025" y="1346311"/>
                  <a:pt x="3859871" y="1279973"/>
                  <a:pt x="3912894" y="1260114"/>
                </a:cubicBezTo>
                <a:cubicBezTo>
                  <a:pt x="3965917" y="1240255"/>
                  <a:pt x="4037032" y="1254557"/>
                  <a:pt x="4092971" y="1317564"/>
                </a:cubicBezTo>
                <a:cubicBezTo>
                  <a:pt x="4148910" y="1380571"/>
                  <a:pt x="4184392" y="1504892"/>
                  <a:pt x="4248529" y="1638159"/>
                </a:cubicBezTo>
                <a:cubicBezTo>
                  <a:pt x="4312666" y="1771426"/>
                  <a:pt x="4379724" y="1946452"/>
                  <a:pt x="4477792" y="2117168"/>
                </a:cubicBezTo>
                <a:cubicBezTo>
                  <a:pt x="4575860" y="2287884"/>
                  <a:pt x="4717551" y="2507649"/>
                  <a:pt x="4836940" y="2662455"/>
                </a:cubicBezTo>
                <a:cubicBezTo>
                  <a:pt x="4956329" y="2817261"/>
                  <a:pt x="5056852" y="2929667"/>
                  <a:pt x="5194128" y="3046002"/>
                </a:cubicBezTo>
                <a:cubicBezTo>
                  <a:pt x="5310464" y="3169318"/>
                  <a:pt x="5443596" y="3167937"/>
                  <a:pt x="5504091" y="31935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016CAA-6DCB-ECAB-5154-FDBBAAFD9468}"/>
              </a:ext>
            </a:extLst>
          </p:cNvPr>
          <p:cNvSpPr txBox="1"/>
          <p:nvPr/>
        </p:nvSpPr>
        <p:spPr>
          <a:xfrm>
            <a:off x="6361670" y="1898720"/>
            <a:ext cx="168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not susceptible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2D8A7-F5CD-9227-A78A-288D740EDBCC}"/>
              </a:ext>
            </a:extLst>
          </p:cNvPr>
          <p:cNvSpPr txBox="1"/>
          <p:nvPr/>
        </p:nvSpPr>
        <p:spPr>
          <a:xfrm>
            <a:off x="7914392" y="444091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83807D3-EAF6-E1EF-CBDD-3435717E69C4}"/>
              </a:ext>
            </a:extLst>
          </p:cNvPr>
          <p:cNvSpPr/>
          <p:nvPr/>
        </p:nvSpPr>
        <p:spPr>
          <a:xfrm>
            <a:off x="3329922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98601451-01DA-ABF8-D678-B705F912CE9F}"/>
              </a:ext>
            </a:extLst>
          </p:cNvPr>
          <p:cNvSpPr/>
          <p:nvPr/>
        </p:nvSpPr>
        <p:spPr>
          <a:xfrm flipH="1">
            <a:off x="3642161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DD7188F-2064-EACE-7A23-8A86780FE79D}"/>
              </a:ext>
            </a:extLst>
          </p:cNvPr>
          <p:cNvSpPr/>
          <p:nvPr/>
        </p:nvSpPr>
        <p:spPr>
          <a:xfrm>
            <a:off x="6359300" y="4098768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81BECD-C6DD-4D03-0BBB-59149AAFF1D9}"/>
              </a:ext>
            </a:extLst>
          </p:cNvPr>
          <p:cNvCxnSpPr>
            <a:cxnSpLocks/>
          </p:cNvCxnSpPr>
          <p:nvPr/>
        </p:nvCxnSpPr>
        <p:spPr>
          <a:xfrm flipH="1">
            <a:off x="7531634" y="4107364"/>
            <a:ext cx="1" cy="997301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B1579A-A930-4D1E-7891-3B22F3AD6976}"/>
              </a:ext>
            </a:extLst>
          </p:cNvPr>
          <p:cNvCxnSpPr>
            <a:cxnSpLocks/>
          </p:cNvCxnSpPr>
          <p:nvPr/>
        </p:nvCxnSpPr>
        <p:spPr>
          <a:xfrm>
            <a:off x="6379410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A7E788-8CD7-8C08-300B-E1D589FFA0EF}"/>
              </a:ext>
            </a:extLst>
          </p:cNvPr>
          <p:cNvCxnSpPr>
            <a:cxnSpLocks/>
          </p:cNvCxnSpPr>
          <p:nvPr/>
        </p:nvCxnSpPr>
        <p:spPr>
          <a:xfrm>
            <a:off x="6285605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A145A2A2-DAAE-40C6-8C1B-6053AA3B31E1}"/>
              </a:ext>
            </a:extLst>
          </p:cNvPr>
          <p:cNvSpPr/>
          <p:nvPr/>
        </p:nvSpPr>
        <p:spPr>
          <a:xfrm>
            <a:off x="7219761" y="4693920"/>
            <a:ext cx="284015" cy="160056"/>
          </a:xfrm>
          <a:prstGeom prst="leftRightArrow">
            <a:avLst>
              <a:gd name="adj1" fmla="val 24391"/>
              <a:gd name="adj2" fmla="val 430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3C6627-AE33-B382-EB39-5D1A581B11B6}"/>
              </a:ext>
            </a:extLst>
          </p:cNvPr>
          <p:cNvSpPr txBox="1"/>
          <p:nvPr/>
        </p:nvSpPr>
        <p:spPr>
          <a:xfrm>
            <a:off x="2732524" y="1180857"/>
            <a:ext cx="6729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Sample Melt-Based Screening</a:t>
            </a:r>
          </a:p>
        </p:txBody>
      </p:sp>
    </p:spTree>
    <p:extLst>
      <p:ext uri="{BB962C8B-B14F-4D97-AF65-F5344CB8AC3E}">
        <p14:creationId xmlns:p14="http://schemas.microsoft.com/office/powerpoint/2010/main" val="1320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Malofsky, Nicole A</dc:creator>
  <cp:lastModifiedBy>Malofsky, Nicole A</cp:lastModifiedBy>
  <cp:revision>10</cp:revision>
  <dcterms:created xsi:type="dcterms:W3CDTF">2025-02-03T20:32:33Z</dcterms:created>
  <dcterms:modified xsi:type="dcterms:W3CDTF">2025-02-10T18:06:29Z</dcterms:modified>
</cp:coreProperties>
</file>