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06" d="100"/>
          <a:sy n="106" d="100"/>
        </p:scale>
        <p:origin x="112" y="504"/>
      </p:cViewPr>
      <p:guideLst>
        <p:guide orient="horz" pos="223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F152-F65E-AA9B-66C5-4A98E7150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BF2E82-12E4-8A89-9726-11D1B585D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0B7DF-B754-BAC6-978C-D6B3EACD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AF-9C1F-1E4A-9B68-EFDA40A68CD8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FAD43-D23A-7F67-CCB9-1ED94236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38789-D45E-AF60-00EC-78E552DC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CB8F-EB78-F549-870B-BE8E198B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7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5628-09B2-40B4-3BE2-89F1A4C65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B1699-017B-27CC-E44C-45D1FABC9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FDBB7-6A7D-AC36-DB43-32AF699A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AF-9C1F-1E4A-9B68-EFDA40A68CD8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DD244-A91B-948F-CD28-3A5C8E5D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4EF45-87ED-C946-E696-104DCD907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CB8F-EB78-F549-870B-BE8E198B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2BFD9-E4C7-3BD0-E82A-B9E802C78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70027-2B01-0E21-92DC-0E94A3C93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9B465-9D67-32E3-49BC-D81FFD3B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AF-9C1F-1E4A-9B68-EFDA40A68CD8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81C81-2143-BF35-0040-4AEC6FEA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54F64-C949-A3C9-6838-D796E1F6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CB8F-EB78-F549-870B-BE8E198B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A0CBA-30AB-D93C-8CD2-3E44095C9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175AC-58CB-80D4-0C23-ACF0188EA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489DC-F122-BFBC-C8C6-9410261F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AF-9C1F-1E4A-9B68-EFDA40A68CD8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B767C-AE7D-5957-042D-A4D45451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9EF83-1D61-2BA4-D768-7B777FAA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CB8F-EB78-F549-870B-BE8E198B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5B23-48AE-04B8-F02B-394016EF6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948A9-C88E-5005-4F4F-E57BF4200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94E30-57B5-282E-0690-9FE6E40EC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AF-9C1F-1E4A-9B68-EFDA40A68CD8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648EE-9897-91B4-8FCA-9955F372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A1275-8AEA-43F8-5329-300372A8D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CB8F-EB78-F549-870B-BE8E198B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75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D0693-7F40-13E6-6051-4B71959B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BF0CA-CD6F-D049-7E9A-B9842F253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48265-185A-5033-865C-5117DF30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07167-E9EB-4B3A-3C4B-8F8E8953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AF-9C1F-1E4A-9B68-EFDA40A68CD8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88D70-322A-D396-5402-46A7067B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2224-A857-E06A-2158-48B25E0D5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CB8F-EB78-F549-870B-BE8E198B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31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8D8C9-3F08-14B2-42D5-22CF37F8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8D1C4-E601-3EA4-947A-6E2531C76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465F3-4D4D-8801-DF31-07BE9EFA1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C9858B-A1AF-B9D1-7EEF-F4D1C28A9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E6BE9E-B0A6-3A89-AE08-77DEED6EC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9A771-369F-7613-62C8-EC2CBB33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AF-9C1F-1E4A-9B68-EFDA40A68CD8}" type="datetimeFigureOut">
              <a:rPr lang="en-US" smtClean="0"/>
              <a:t>2/3/25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F7AF9-93C8-DE4F-DC8F-29B65D4D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2EB57-B62A-300B-A22F-A7E5C52B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CB8F-EB78-F549-870B-BE8E198B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3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2993-576E-D9A0-6CFA-89EF2915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025373-3285-B108-B1A7-C47121A33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AF-9C1F-1E4A-9B68-EFDA40A68CD8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316C8-F590-17DF-AD0D-41D14FD7A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EE77E-2856-9B0B-FAF1-67A315D8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CB8F-EB78-F549-870B-BE8E198B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2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36903A-109F-873A-9134-05437024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AF-9C1F-1E4A-9B68-EFDA40A68CD8}" type="datetimeFigureOut">
              <a:rPr lang="en-US" smtClean="0"/>
              <a:t>2/3/25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1DAED-E8A0-C1CD-6C90-3C750507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E4641-F268-0095-3AB1-393B11CA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CB8F-EB78-F549-870B-BE8E198B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2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D819-6965-46F9-A1FC-D5280608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0B880-B651-B85F-FD0E-271F4C3BA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A96AB-363B-3F5A-90F9-C5B38EDAA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DC284-637F-D4CB-213D-0F4B3EE79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AF-9C1F-1E4A-9B68-EFDA40A68CD8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96543-22A0-D8D0-7694-6AB2B195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054A7-C672-B47E-4A96-6BAA5B3BF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CB8F-EB78-F549-870B-BE8E198B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7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A05D-A6BC-7C49-4E12-5A46441B2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6215C-0193-4D3A-04A2-59FA22CE0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AAD78-6358-519B-D438-4FB9D8A97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1F673-9734-74C0-254E-25333281F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367AF-9C1F-1E4A-9B68-EFDA40A68CD8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F7989-AD5B-E800-94A2-F83A257C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55AC8-E838-3238-9004-74A8F213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9CB8F-EB78-F549-870B-BE8E198B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74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17088-9C5C-9C05-CFF2-CE742CA1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DFD16-929C-5D8D-7023-C5581E331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28623-FD8C-0AEE-356A-BF04CDEF4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2367AF-9C1F-1E4A-9B68-EFDA40A68CD8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37F5F-5D33-98B3-F99D-825544F9A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0CF8-2A53-54B1-4C2E-AF35FF76D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9CB8F-EB78-F549-870B-BE8E198BC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8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AAA9C5-8FF4-BD73-067F-74178AB53E27}"/>
              </a:ext>
            </a:extLst>
          </p:cNvPr>
          <p:cNvCxnSpPr>
            <a:cxnSpLocks/>
          </p:cNvCxnSpPr>
          <p:nvPr/>
        </p:nvCxnSpPr>
        <p:spPr>
          <a:xfrm>
            <a:off x="3602052" y="2537366"/>
            <a:ext cx="0" cy="2587926"/>
          </a:xfrm>
          <a:prstGeom prst="line">
            <a:avLst/>
          </a:prstGeom>
          <a:ln w="25400">
            <a:solidFill>
              <a:srgbClr val="008F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F41A4A-976F-6EBF-D955-0471FC5EA336}"/>
              </a:ext>
            </a:extLst>
          </p:cNvPr>
          <p:cNvSpPr txBox="1"/>
          <p:nvPr/>
        </p:nvSpPr>
        <p:spPr>
          <a:xfrm>
            <a:off x="2991331" y="5210277"/>
            <a:ext cx="194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Temperature (ºC)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789F4-1549-D7DB-C4A1-54F8C290CDD7}"/>
              </a:ext>
            </a:extLst>
          </p:cNvPr>
          <p:cNvSpPr txBox="1"/>
          <p:nvPr/>
        </p:nvSpPr>
        <p:spPr>
          <a:xfrm rot="16200000">
            <a:off x="1681337" y="333270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/dT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3EC25C3-06AD-D5DF-6134-8C177B4E7430}"/>
              </a:ext>
            </a:extLst>
          </p:cNvPr>
          <p:cNvSpPr/>
          <p:nvPr/>
        </p:nvSpPr>
        <p:spPr>
          <a:xfrm>
            <a:off x="2442832" y="2540782"/>
            <a:ext cx="3398512" cy="2582084"/>
          </a:xfrm>
          <a:custGeom>
            <a:avLst/>
            <a:gdLst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69429 w 4976849"/>
              <a:gd name="connsiteY18" fmla="*/ 2143065 h 3245929"/>
              <a:gd name="connsiteX19" fmla="*/ 4278834 w 4976849"/>
              <a:gd name="connsiteY19" fmla="*/ 2506033 h 3245929"/>
              <a:gd name="connsiteX20" fmla="*/ 4739524 w 4976849"/>
              <a:gd name="connsiteY20" fmla="*/ 3071425 h 3245929"/>
              <a:gd name="connsiteX21" fmla="*/ 4976849 w 4976849"/>
              <a:gd name="connsiteY21" fmla="*/ 3245929 h 3245929"/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69429 w 4976849"/>
              <a:gd name="connsiteY18" fmla="*/ 2143065 h 3245929"/>
              <a:gd name="connsiteX19" fmla="*/ 4250914 w 4976849"/>
              <a:gd name="connsiteY19" fmla="*/ 2547914 h 3245929"/>
              <a:gd name="connsiteX20" fmla="*/ 4739524 w 4976849"/>
              <a:gd name="connsiteY20" fmla="*/ 3071425 h 3245929"/>
              <a:gd name="connsiteX21" fmla="*/ 4976849 w 4976849"/>
              <a:gd name="connsiteY21" fmla="*/ 3245929 h 3245929"/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34528 w 4976849"/>
              <a:gd name="connsiteY18" fmla="*/ 2150045 h 3245929"/>
              <a:gd name="connsiteX19" fmla="*/ 4250914 w 4976849"/>
              <a:gd name="connsiteY19" fmla="*/ 2547914 h 3245929"/>
              <a:gd name="connsiteX20" fmla="*/ 4739524 w 4976849"/>
              <a:gd name="connsiteY20" fmla="*/ 3071425 h 3245929"/>
              <a:gd name="connsiteX21" fmla="*/ 4976849 w 4976849"/>
              <a:gd name="connsiteY21" fmla="*/ 3245929 h 3245929"/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34528 w 4976849"/>
              <a:gd name="connsiteY18" fmla="*/ 2150045 h 3245929"/>
              <a:gd name="connsiteX19" fmla="*/ 4250914 w 4976849"/>
              <a:gd name="connsiteY19" fmla="*/ 2610735 h 3245929"/>
              <a:gd name="connsiteX20" fmla="*/ 4739524 w 4976849"/>
              <a:gd name="connsiteY20" fmla="*/ 3071425 h 3245929"/>
              <a:gd name="connsiteX21" fmla="*/ 4976849 w 4976849"/>
              <a:gd name="connsiteY21" fmla="*/ 3245929 h 3245929"/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34528 w 4976849"/>
              <a:gd name="connsiteY18" fmla="*/ 2150045 h 3245929"/>
              <a:gd name="connsiteX19" fmla="*/ 4250914 w 4976849"/>
              <a:gd name="connsiteY19" fmla="*/ 2610735 h 3245929"/>
              <a:gd name="connsiteX20" fmla="*/ 4683683 w 4976849"/>
              <a:gd name="connsiteY20" fmla="*/ 3085386 h 3245929"/>
              <a:gd name="connsiteX21" fmla="*/ 4976849 w 4976849"/>
              <a:gd name="connsiteY21" fmla="*/ 3245929 h 3245929"/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34528 w 4976849"/>
              <a:gd name="connsiteY18" fmla="*/ 2150045 h 3245929"/>
              <a:gd name="connsiteX19" fmla="*/ 4250914 w 4976849"/>
              <a:gd name="connsiteY19" fmla="*/ 2610735 h 3245929"/>
              <a:gd name="connsiteX20" fmla="*/ 4683683 w 4976849"/>
              <a:gd name="connsiteY20" fmla="*/ 3085386 h 3245929"/>
              <a:gd name="connsiteX21" fmla="*/ 4976849 w 4976849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580819 w 5011750"/>
              <a:gd name="connsiteY13" fmla="*/ 1891779 h 3245929"/>
              <a:gd name="connsiteX14" fmla="*/ 3713442 w 5011750"/>
              <a:gd name="connsiteY14" fmla="*/ 1424109 h 3245929"/>
              <a:gd name="connsiteX15" fmla="*/ 3783243 w 5011750"/>
              <a:gd name="connsiteY15" fmla="*/ 1284506 h 3245929"/>
              <a:gd name="connsiteX16" fmla="*/ 3853045 w 5011750"/>
              <a:gd name="connsiteY16" fmla="*/ 1326387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580819 w 5011750"/>
              <a:gd name="connsiteY13" fmla="*/ 1891779 h 3245929"/>
              <a:gd name="connsiteX14" fmla="*/ 3713442 w 5011750"/>
              <a:gd name="connsiteY14" fmla="*/ 1424109 h 3245929"/>
              <a:gd name="connsiteX15" fmla="*/ 3783243 w 5011750"/>
              <a:gd name="connsiteY15" fmla="*/ 1284506 h 3245929"/>
              <a:gd name="connsiteX16" fmla="*/ 3853045 w 5011750"/>
              <a:gd name="connsiteY16" fmla="*/ 1326387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713442 w 5011750"/>
              <a:gd name="connsiteY14" fmla="*/ 1424109 h 3245929"/>
              <a:gd name="connsiteX15" fmla="*/ 3783243 w 5011750"/>
              <a:gd name="connsiteY15" fmla="*/ 1284506 h 3245929"/>
              <a:gd name="connsiteX16" fmla="*/ 3853045 w 5011750"/>
              <a:gd name="connsiteY16" fmla="*/ 1326387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783243 w 5011750"/>
              <a:gd name="connsiteY15" fmla="*/ 1284506 h 3245929"/>
              <a:gd name="connsiteX16" fmla="*/ 3853045 w 5011750"/>
              <a:gd name="connsiteY16" fmla="*/ 1326387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884021 w 5011750"/>
              <a:gd name="connsiteY15" fmla="*/ 1291013 h 3245929"/>
              <a:gd name="connsiteX16" fmla="*/ 3853045 w 5011750"/>
              <a:gd name="connsiteY16" fmla="*/ 1326387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884021 w 5011750"/>
              <a:gd name="connsiteY15" fmla="*/ 1291013 h 3245929"/>
              <a:gd name="connsiteX16" fmla="*/ 3979016 w 5011750"/>
              <a:gd name="connsiteY16" fmla="*/ 1332894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884021 w 5011750"/>
              <a:gd name="connsiteY15" fmla="*/ 1291013 h 3245929"/>
              <a:gd name="connsiteX16" fmla="*/ 3979016 w 5011750"/>
              <a:gd name="connsiteY16" fmla="*/ 1332894 h 3245929"/>
              <a:gd name="connsiteX17" fmla="*/ 4086554 w 5011750"/>
              <a:gd name="connsiteY17" fmla="*/ 1646528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884021 w 5011750"/>
              <a:gd name="connsiteY15" fmla="*/ 1291013 h 3245929"/>
              <a:gd name="connsiteX16" fmla="*/ 3979016 w 5011750"/>
              <a:gd name="connsiteY16" fmla="*/ 1332894 h 3245929"/>
              <a:gd name="connsiteX17" fmla="*/ 4086554 w 5011750"/>
              <a:gd name="connsiteY17" fmla="*/ 1646528 h 3245929"/>
              <a:gd name="connsiteX18" fmla="*/ 4270981 w 5011750"/>
              <a:gd name="connsiteY18" fmla="*/ 2156552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884021 w 5011750"/>
              <a:gd name="connsiteY15" fmla="*/ 1291013 h 3245929"/>
              <a:gd name="connsiteX16" fmla="*/ 3979016 w 5011750"/>
              <a:gd name="connsiteY16" fmla="*/ 1332894 h 3245929"/>
              <a:gd name="connsiteX17" fmla="*/ 4086554 w 5011750"/>
              <a:gd name="connsiteY17" fmla="*/ 1646528 h 3245929"/>
              <a:gd name="connsiteX18" fmla="*/ 4270981 w 5011750"/>
              <a:gd name="connsiteY18" fmla="*/ 2156552 h 3245929"/>
              <a:gd name="connsiteX19" fmla="*/ 4672122 w 5011750"/>
              <a:gd name="connsiteY19" fmla="*/ 2688822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46044"/>
              <a:gd name="connsiteY0" fmla="*/ 998320 h 3245929"/>
              <a:gd name="connsiteX1" fmla="*/ 335048 w 5046044"/>
              <a:gd name="connsiteY1" fmla="*/ 1682375 h 3245929"/>
              <a:gd name="connsiteX2" fmla="*/ 739897 w 5046044"/>
              <a:gd name="connsiteY2" fmla="*/ 1870839 h 3245929"/>
              <a:gd name="connsiteX3" fmla="*/ 1054004 w 5046044"/>
              <a:gd name="connsiteY3" fmla="*/ 1738216 h 3245929"/>
              <a:gd name="connsiteX4" fmla="*/ 1333210 w 5046044"/>
              <a:gd name="connsiteY4" fmla="*/ 1158863 h 3245929"/>
              <a:gd name="connsiteX5" fmla="*/ 1605436 w 5046044"/>
              <a:gd name="connsiteY5" fmla="*/ 286344 h 3245929"/>
              <a:gd name="connsiteX6" fmla="*/ 1863701 w 5046044"/>
              <a:gd name="connsiteY6" fmla="*/ 158 h 3245929"/>
              <a:gd name="connsiteX7" fmla="*/ 2080086 w 5046044"/>
              <a:gd name="connsiteY7" fmla="*/ 314265 h 3245929"/>
              <a:gd name="connsiteX8" fmla="*/ 2289491 w 5046044"/>
              <a:gd name="connsiteY8" fmla="*/ 1242625 h 3245929"/>
              <a:gd name="connsiteX9" fmla="*/ 2457014 w 5046044"/>
              <a:gd name="connsiteY9" fmla="*/ 1849898 h 3245929"/>
              <a:gd name="connsiteX10" fmla="*/ 2729240 w 5046044"/>
              <a:gd name="connsiteY10" fmla="*/ 2184946 h 3245929"/>
              <a:gd name="connsiteX11" fmla="*/ 3078248 w 5046044"/>
              <a:gd name="connsiteY11" fmla="*/ 2289648 h 3245929"/>
              <a:gd name="connsiteX12" fmla="*/ 3378395 w 5046044"/>
              <a:gd name="connsiteY12" fmla="*/ 2164005 h 3245929"/>
              <a:gd name="connsiteX13" fmla="*/ 3648003 w 5046044"/>
              <a:gd name="connsiteY13" fmla="*/ 1898288 h 3245929"/>
              <a:gd name="connsiteX14" fmla="*/ 3805820 w 5046044"/>
              <a:gd name="connsiteY14" fmla="*/ 1430616 h 3245929"/>
              <a:gd name="connsiteX15" fmla="*/ 3884021 w 5046044"/>
              <a:gd name="connsiteY15" fmla="*/ 1291013 h 3245929"/>
              <a:gd name="connsiteX16" fmla="*/ 3979016 w 5046044"/>
              <a:gd name="connsiteY16" fmla="*/ 1332894 h 3245929"/>
              <a:gd name="connsiteX17" fmla="*/ 4086554 w 5046044"/>
              <a:gd name="connsiteY17" fmla="*/ 1646528 h 3245929"/>
              <a:gd name="connsiteX18" fmla="*/ 4270981 w 5046044"/>
              <a:gd name="connsiteY18" fmla="*/ 2156552 h 3245929"/>
              <a:gd name="connsiteX19" fmla="*/ 4672122 w 5046044"/>
              <a:gd name="connsiteY19" fmla="*/ 2688822 h 3245929"/>
              <a:gd name="connsiteX20" fmla="*/ 5004116 w 5046044"/>
              <a:gd name="connsiteY20" fmla="*/ 3098400 h 3245929"/>
              <a:gd name="connsiteX21" fmla="*/ 5011750 w 5046044"/>
              <a:gd name="connsiteY21" fmla="*/ 3245929 h 3245929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48003 w 5221701"/>
              <a:gd name="connsiteY13" fmla="*/ 1898288 h 3252436"/>
              <a:gd name="connsiteX14" fmla="*/ 3805820 w 5221701"/>
              <a:gd name="connsiteY14" fmla="*/ 1430616 h 3252436"/>
              <a:gd name="connsiteX15" fmla="*/ 3884021 w 5221701"/>
              <a:gd name="connsiteY15" fmla="*/ 1291013 h 3252436"/>
              <a:gd name="connsiteX16" fmla="*/ 3979016 w 5221701"/>
              <a:gd name="connsiteY16" fmla="*/ 1332894 h 3252436"/>
              <a:gd name="connsiteX17" fmla="*/ 4086554 w 5221701"/>
              <a:gd name="connsiteY17" fmla="*/ 1646528 h 3252436"/>
              <a:gd name="connsiteX18" fmla="*/ 4270981 w 5221701"/>
              <a:gd name="connsiteY18" fmla="*/ 2156552 h 3252436"/>
              <a:gd name="connsiteX19" fmla="*/ 4672122 w 5221701"/>
              <a:gd name="connsiteY19" fmla="*/ 2688822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48003 w 5221701"/>
              <a:gd name="connsiteY13" fmla="*/ 1898288 h 3252436"/>
              <a:gd name="connsiteX14" fmla="*/ 3805820 w 5221701"/>
              <a:gd name="connsiteY14" fmla="*/ 1430616 h 3252436"/>
              <a:gd name="connsiteX15" fmla="*/ 3884021 w 5221701"/>
              <a:gd name="connsiteY15" fmla="*/ 1291013 h 3252436"/>
              <a:gd name="connsiteX16" fmla="*/ 3979016 w 5221701"/>
              <a:gd name="connsiteY16" fmla="*/ 1332894 h 3252436"/>
              <a:gd name="connsiteX17" fmla="*/ 4086554 w 5221701"/>
              <a:gd name="connsiteY17" fmla="*/ 1646528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48003 w 5221701"/>
              <a:gd name="connsiteY13" fmla="*/ 1898288 h 3252436"/>
              <a:gd name="connsiteX14" fmla="*/ 3805820 w 5221701"/>
              <a:gd name="connsiteY14" fmla="*/ 1430616 h 3252436"/>
              <a:gd name="connsiteX15" fmla="*/ 3884021 w 5221701"/>
              <a:gd name="connsiteY15" fmla="*/ 1291013 h 3252436"/>
              <a:gd name="connsiteX16" fmla="*/ 3979016 w 5221701"/>
              <a:gd name="connsiteY16" fmla="*/ 1332894 h 3252436"/>
              <a:gd name="connsiteX17" fmla="*/ 4111749 w 5221701"/>
              <a:gd name="connsiteY17" fmla="*/ 1653035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05820 w 5221701"/>
              <a:gd name="connsiteY14" fmla="*/ 1430616 h 3252436"/>
              <a:gd name="connsiteX15" fmla="*/ 3884021 w 5221701"/>
              <a:gd name="connsiteY15" fmla="*/ 1291013 h 3252436"/>
              <a:gd name="connsiteX16" fmla="*/ 3979016 w 5221701"/>
              <a:gd name="connsiteY16" fmla="*/ 1332894 h 3252436"/>
              <a:gd name="connsiteX17" fmla="*/ 4111749 w 5221701"/>
              <a:gd name="connsiteY17" fmla="*/ 1653035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884021 w 5221701"/>
              <a:gd name="connsiteY15" fmla="*/ 1291013 h 3252436"/>
              <a:gd name="connsiteX16" fmla="*/ 3979016 w 5221701"/>
              <a:gd name="connsiteY16" fmla="*/ 1332894 h 3252436"/>
              <a:gd name="connsiteX17" fmla="*/ 4111749 w 5221701"/>
              <a:gd name="connsiteY17" fmla="*/ 1653035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3979016 w 5221701"/>
              <a:gd name="connsiteY16" fmla="*/ 1332894 h 3252436"/>
              <a:gd name="connsiteX17" fmla="*/ 4111749 w 5221701"/>
              <a:gd name="connsiteY17" fmla="*/ 1653035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11749 w 5221701"/>
              <a:gd name="connsiteY17" fmla="*/ 1653035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78933 w 5221701"/>
              <a:gd name="connsiteY17" fmla="*/ 1672558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78933 w 5221701"/>
              <a:gd name="connsiteY17" fmla="*/ 1672558 h 3252436"/>
              <a:gd name="connsiteX18" fmla="*/ 4380156 w 5221701"/>
              <a:gd name="connsiteY18" fmla="*/ 2176073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78933 w 5221701"/>
              <a:gd name="connsiteY17" fmla="*/ 1672558 h 3252436"/>
              <a:gd name="connsiteX18" fmla="*/ 4380156 w 5221701"/>
              <a:gd name="connsiteY18" fmla="*/ 2176073 h 3252436"/>
              <a:gd name="connsiteX19" fmla="*/ 4781296 w 5221701"/>
              <a:gd name="connsiteY19" fmla="*/ 2714851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78933 w 5221701"/>
              <a:gd name="connsiteY17" fmla="*/ 1672558 h 3252436"/>
              <a:gd name="connsiteX18" fmla="*/ 4464138 w 5221701"/>
              <a:gd name="connsiteY18" fmla="*/ 2176073 h 3252436"/>
              <a:gd name="connsiteX19" fmla="*/ 4781296 w 5221701"/>
              <a:gd name="connsiteY19" fmla="*/ 2714851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78933 w 5221701"/>
              <a:gd name="connsiteY17" fmla="*/ 1672558 h 3252436"/>
              <a:gd name="connsiteX18" fmla="*/ 4464138 w 5221701"/>
              <a:gd name="connsiteY18" fmla="*/ 2176073 h 3252436"/>
              <a:gd name="connsiteX19" fmla="*/ 4823286 w 5221701"/>
              <a:gd name="connsiteY19" fmla="*/ 2721360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9449"/>
              <a:gd name="connsiteY0" fmla="*/ 998320 h 3252436"/>
              <a:gd name="connsiteX1" fmla="*/ 335048 w 5229449"/>
              <a:gd name="connsiteY1" fmla="*/ 1682375 h 3252436"/>
              <a:gd name="connsiteX2" fmla="*/ 739897 w 5229449"/>
              <a:gd name="connsiteY2" fmla="*/ 1870839 h 3252436"/>
              <a:gd name="connsiteX3" fmla="*/ 1054004 w 5229449"/>
              <a:gd name="connsiteY3" fmla="*/ 1738216 h 3252436"/>
              <a:gd name="connsiteX4" fmla="*/ 1333210 w 5229449"/>
              <a:gd name="connsiteY4" fmla="*/ 1158863 h 3252436"/>
              <a:gd name="connsiteX5" fmla="*/ 1605436 w 5229449"/>
              <a:gd name="connsiteY5" fmla="*/ 286344 h 3252436"/>
              <a:gd name="connsiteX6" fmla="*/ 1863701 w 5229449"/>
              <a:gd name="connsiteY6" fmla="*/ 158 h 3252436"/>
              <a:gd name="connsiteX7" fmla="*/ 2080086 w 5229449"/>
              <a:gd name="connsiteY7" fmla="*/ 314265 h 3252436"/>
              <a:gd name="connsiteX8" fmla="*/ 2289491 w 5229449"/>
              <a:gd name="connsiteY8" fmla="*/ 1242625 h 3252436"/>
              <a:gd name="connsiteX9" fmla="*/ 2457014 w 5229449"/>
              <a:gd name="connsiteY9" fmla="*/ 1849898 h 3252436"/>
              <a:gd name="connsiteX10" fmla="*/ 2729240 w 5229449"/>
              <a:gd name="connsiteY10" fmla="*/ 2184946 h 3252436"/>
              <a:gd name="connsiteX11" fmla="*/ 3078248 w 5229449"/>
              <a:gd name="connsiteY11" fmla="*/ 2289648 h 3252436"/>
              <a:gd name="connsiteX12" fmla="*/ 3378395 w 5229449"/>
              <a:gd name="connsiteY12" fmla="*/ 2164005 h 3252436"/>
              <a:gd name="connsiteX13" fmla="*/ 3631206 w 5229449"/>
              <a:gd name="connsiteY13" fmla="*/ 1891780 h 3252436"/>
              <a:gd name="connsiteX14" fmla="*/ 3839413 w 5229449"/>
              <a:gd name="connsiteY14" fmla="*/ 1437123 h 3252436"/>
              <a:gd name="connsiteX15" fmla="*/ 3959603 w 5229449"/>
              <a:gd name="connsiteY15" fmla="*/ 1317041 h 3252436"/>
              <a:gd name="connsiteX16" fmla="*/ 4062996 w 5229449"/>
              <a:gd name="connsiteY16" fmla="*/ 1378445 h 3252436"/>
              <a:gd name="connsiteX17" fmla="*/ 4178933 w 5229449"/>
              <a:gd name="connsiteY17" fmla="*/ 1672558 h 3252436"/>
              <a:gd name="connsiteX18" fmla="*/ 4464138 w 5229449"/>
              <a:gd name="connsiteY18" fmla="*/ 2176073 h 3252436"/>
              <a:gd name="connsiteX19" fmla="*/ 4823286 w 5229449"/>
              <a:gd name="connsiteY19" fmla="*/ 2721360 h 3252436"/>
              <a:gd name="connsiteX20" fmla="*/ 5180474 w 5229449"/>
              <a:gd name="connsiteY20" fmla="*/ 3104907 h 3252436"/>
              <a:gd name="connsiteX21" fmla="*/ 5221701 w 5229449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37123 h 3252436"/>
              <a:gd name="connsiteX15" fmla="*/ 3959603 w 5490437"/>
              <a:gd name="connsiteY15" fmla="*/ 1317041 h 3252436"/>
              <a:gd name="connsiteX16" fmla="*/ 4062996 w 5490437"/>
              <a:gd name="connsiteY16" fmla="*/ 1378445 h 3252436"/>
              <a:gd name="connsiteX17" fmla="*/ 4178933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37123 h 3252436"/>
              <a:gd name="connsiteX15" fmla="*/ 3959603 w 5490437"/>
              <a:gd name="connsiteY15" fmla="*/ 1317041 h 3252436"/>
              <a:gd name="connsiteX16" fmla="*/ 4062996 w 5490437"/>
              <a:gd name="connsiteY16" fmla="*/ 1378445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37123 h 3252436"/>
              <a:gd name="connsiteX15" fmla="*/ 3959603 w 5490437"/>
              <a:gd name="connsiteY15" fmla="*/ 1317041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37123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534590"/>
              <a:gd name="connsiteY0" fmla="*/ 1043936 h 3252436"/>
              <a:gd name="connsiteX1" fmla="*/ 379201 w 5534590"/>
              <a:gd name="connsiteY1" fmla="*/ 1682375 h 3252436"/>
              <a:gd name="connsiteX2" fmla="*/ 784050 w 5534590"/>
              <a:gd name="connsiteY2" fmla="*/ 1870839 h 3252436"/>
              <a:gd name="connsiteX3" fmla="*/ 1098157 w 5534590"/>
              <a:gd name="connsiteY3" fmla="*/ 1738216 h 3252436"/>
              <a:gd name="connsiteX4" fmla="*/ 1377363 w 5534590"/>
              <a:gd name="connsiteY4" fmla="*/ 1158863 h 3252436"/>
              <a:gd name="connsiteX5" fmla="*/ 1649589 w 5534590"/>
              <a:gd name="connsiteY5" fmla="*/ 286344 h 3252436"/>
              <a:gd name="connsiteX6" fmla="*/ 1907854 w 5534590"/>
              <a:gd name="connsiteY6" fmla="*/ 158 h 3252436"/>
              <a:gd name="connsiteX7" fmla="*/ 2124239 w 5534590"/>
              <a:gd name="connsiteY7" fmla="*/ 314265 h 3252436"/>
              <a:gd name="connsiteX8" fmla="*/ 2333644 w 5534590"/>
              <a:gd name="connsiteY8" fmla="*/ 1242625 h 3252436"/>
              <a:gd name="connsiteX9" fmla="*/ 2501167 w 5534590"/>
              <a:gd name="connsiteY9" fmla="*/ 1849898 h 3252436"/>
              <a:gd name="connsiteX10" fmla="*/ 2773393 w 5534590"/>
              <a:gd name="connsiteY10" fmla="*/ 2184946 h 3252436"/>
              <a:gd name="connsiteX11" fmla="*/ 3122401 w 5534590"/>
              <a:gd name="connsiteY11" fmla="*/ 2289648 h 3252436"/>
              <a:gd name="connsiteX12" fmla="*/ 3422548 w 5534590"/>
              <a:gd name="connsiteY12" fmla="*/ 2164005 h 3252436"/>
              <a:gd name="connsiteX13" fmla="*/ 3675359 w 5534590"/>
              <a:gd name="connsiteY13" fmla="*/ 1891780 h 3252436"/>
              <a:gd name="connsiteX14" fmla="*/ 3883566 w 5534590"/>
              <a:gd name="connsiteY14" fmla="*/ 1480470 h 3252436"/>
              <a:gd name="connsiteX15" fmla="*/ 4027730 w 5534590"/>
              <a:gd name="connsiteY15" fmla="*/ 1310849 h 3252436"/>
              <a:gd name="connsiteX16" fmla="*/ 4155098 w 5534590"/>
              <a:gd name="connsiteY16" fmla="*/ 1384637 h 3252436"/>
              <a:gd name="connsiteX17" fmla="*/ 4279028 w 5534590"/>
              <a:gd name="connsiteY17" fmla="*/ 1672558 h 3252436"/>
              <a:gd name="connsiteX18" fmla="*/ 4508291 w 5534590"/>
              <a:gd name="connsiteY18" fmla="*/ 2176073 h 3252436"/>
              <a:gd name="connsiteX19" fmla="*/ 4867439 w 5534590"/>
              <a:gd name="connsiteY19" fmla="*/ 2721360 h 3252436"/>
              <a:gd name="connsiteX20" fmla="*/ 5224627 w 5534590"/>
              <a:gd name="connsiteY20" fmla="*/ 3104907 h 3252436"/>
              <a:gd name="connsiteX21" fmla="*/ 5534590 w 5534590"/>
              <a:gd name="connsiteY21" fmla="*/ 3252436 h 3252436"/>
              <a:gd name="connsiteX0" fmla="*/ 0 w 5494686"/>
              <a:gd name="connsiteY0" fmla="*/ 1183080 h 3252436"/>
              <a:gd name="connsiteX1" fmla="*/ 339297 w 5494686"/>
              <a:gd name="connsiteY1" fmla="*/ 1682375 h 3252436"/>
              <a:gd name="connsiteX2" fmla="*/ 744146 w 5494686"/>
              <a:gd name="connsiteY2" fmla="*/ 1870839 h 3252436"/>
              <a:gd name="connsiteX3" fmla="*/ 1058253 w 5494686"/>
              <a:gd name="connsiteY3" fmla="*/ 1738216 h 3252436"/>
              <a:gd name="connsiteX4" fmla="*/ 1337459 w 5494686"/>
              <a:gd name="connsiteY4" fmla="*/ 1158863 h 3252436"/>
              <a:gd name="connsiteX5" fmla="*/ 1609685 w 5494686"/>
              <a:gd name="connsiteY5" fmla="*/ 286344 h 3252436"/>
              <a:gd name="connsiteX6" fmla="*/ 1867950 w 5494686"/>
              <a:gd name="connsiteY6" fmla="*/ 158 h 3252436"/>
              <a:gd name="connsiteX7" fmla="*/ 2084335 w 5494686"/>
              <a:gd name="connsiteY7" fmla="*/ 314265 h 3252436"/>
              <a:gd name="connsiteX8" fmla="*/ 2293740 w 5494686"/>
              <a:gd name="connsiteY8" fmla="*/ 1242625 h 3252436"/>
              <a:gd name="connsiteX9" fmla="*/ 2461263 w 5494686"/>
              <a:gd name="connsiteY9" fmla="*/ 1849898 h 3252436"/>
              <a:gd name="connsiteX10" fmla="*/ 2733489 w 5494686"/>
              <a:gd name="connsiteY10" fmla="*/ 2184946 h 3252436"/>
              <a:gd name="connsiteX11" fmla="*/ 3082497 w 5494686"/>
              <a:gd name="connsiteY11" fmla="*/ 2289648 h 3252436"/>
              <a:gd name="connsiteX12" fmla="*/ 3382644 w 5494686"/>
              <a:gd name="connsiteY12" fmla="*/ 2164005 h 3252436"/>
              <a:gd name="connsiteX13" fmla="*/ 3635455 w 5494686"/>
              <a:gd name="connsiteY13" fmla="*/ 1891780 h 3252436"/>
              <a:gd name="connsiteX14" fmla="*/ 3843662 w 5494686"/>
              <a:gd name="connsiteY14" fmla="*/ 1480470 h 3252436"/>
              <a:gd name="connsiteX15" fmla="*/ 3987826 w 5494686"/>
              <a:gd name="connsiteY15" fmla="*/ 1310849 h 3252436"/>
              <a:gd name="connsiteX16" fmla="*/ 4115194 w 5494686"/>
              <a:gd name="connsiteY16" fmla="*/ 1384637 h 3252436"/>
              <a:gd name="connsiteX17" fmla="*/ 4239124 w 5494686"/>
              <a:gd name="connsiteY17" fmla="*/ 1672558 h 3252436"/>
              <a:gd name="connsiteX18" fmla="*/ 4468387 w 5494686"/>
              <a:gd name="connsiteY18" fmla="*/ 2176073 h 3252436"/>
              <a:gd name="connsiteX19" fmla="*/ 4827535 w 5494686"/>
              <a:gd name="connsiteY19" fmla="*/ 2721360 h 3252436"/>
              <a:gd name="connsiteX20" fmla="*/ 5184723 w 5494686"/>
              <a:gd name="connsiteY20" fmla="*/ 3104907 h 3252436"/>
              <a:gd name="connsiteX21" fmla="*/ 5494686 w 5494686"/>
              <a:gd name="connsiteY21" fmla="*/ 3252436 h 3252436"/>
              <a:gd name="connsiteX0" fmla="*/ 0 w 5524615"/>
              <a:gd name="connsiteY0" fmla="*/ 1167619 h 3252436"/>
              <a:gd name="connsiteX1" fmla="*/ 369226 w 5524615"/>
              <a:gd name="connsiteY1" fmla="*/ 1682375 h 3252436"/>
              <a:gd name="connsiteX2" fmla="*/ 774075 w 5524615"/>
              <a:gd name="connsiteY2" fmla="*/ 1870839 h 3252436"/>
              <a:gd name="connsiteX3" fmla="*/ 1088182 w 5524615"/>
              <a:gd name="connsiteY3" fmla="*/ 1738216 h 3252436"/>
              <a:gd name="connsiteX4" fmla="*/ 1367388 w 5524615"/>
              <a:gd name="connsiteY4" fmla="*/ 1158863 h 3252436"/>
              <a:gd name="connsiteX5" fmla="*/ 1639614 w 5524615"/>
              <a:gd name="connsiteY5" fmla="*/ 286344 h 3252436"/>
              <a:gd name="connsiteX6" fmla="*/ 1897879 w 5524615"/>
              <a:gd name="connsiteY6" fmla="*/ 158 h 3252436"/>
              <a:gd name="connsiteX7" fmla="*/ 2114264 w 5524615"/>
              <a:gd name="connsiteY7" fmla="*/ 314265 h 3252436"/>
              <a:gd name="connsiteX8" fmla="*/ 2323669 w 5524615"/>
              <a:gd name="connsiteY8" fmla="*/ 1242625 h 3252436"/>
              <a:gd name="connsiteX9" fmla="*/ 2491192 w 5524615"/>
              <a:gd name="connsiteY9" fmla="*/ 1849898 h 3252436"/>
              <a:gd name="connsiteX10" fmla="*/ 2763418 w 5524615"/>
              <a:gd name="connsiteY10" fmla="*/ 2184946 h 3252436"/>
              <a:gd name="connsiteX11" fmla="*/ 3112426 w 5524615"/>
              <a:gd name="connsiteY11" fmla="*/ 2289648 h 3252436"/>
              <a:gd name="connsiteX12" fmla="*/ 3412573 w 5524615"/>
              <a:gd name="connsiteY12" fmla="*/ 2164005 h 3252436"/>
              <a:gd name="connsiteX13" fmla="*/ 3665384 w 5524615"/>
              <a:gd name="connsiteY13" fmla="*/ 1891780 h 3252436"/>
              <a:gd name="connsiteX14" fmla="*/ 3873591 w 5524615"/>
              <a:gd name="connsiteY14" fmla="*/ 1480470 h 3252436"/>
              <a:gd name="connsiteX15" fmla="*/ 4017755 w 5524615"/>
              <a:gd name="connsiteY15" fmla="*/ 1310849 h 3252436"/>
              <a:gd name="connsiteX16" fmla="*/ 4145123 w 5524615"/>
              <a:gd name="connsiteY16" fmla="*/ 1384637 h 3252436"/>
              <a:gd name="connsiteX17" fmla="*/ 4269053 w 5524615"/>
              <a:gd name="connsiteY17" fmla="*/ 1672558 h 3252436"/>
              <a:gd name="connsiteX18" fmla="*/ 4498316 w 5524615"/>
              <a:gd name="connsiteY18" fmla="*/ 2176073 h 3252436"/>
              <a:gd name="connsiteX19" fmla="*/ 4857464 w 5524615"/>
              <a:gd name="connsiteY19" fmla="*/ 2721360 h 3252436"/>
              <a:gd name="connsiteX20" fmla="*/ 5214652 w 5524615"/>
              <a:gd name="connsiteY20" fmla="*/ 3104907 h 3252436"/>
              <a:gd name="connsiteX21" fmla="*/ 5524615 w 5524615"/>
              <a:gd name="connsiteY21" fmla="*/ 3252436 h 325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524615" h="3252436">
                <a:moveTo>
                  <a:pt x="0" y="1167619"/>
                </a:moveTo>
                <a:cubicBezTo>
                  <a:pt x="56423" y="1403781"/>
                  <a:pt x="240214" y="1565172"/>
                  <a:pt x="369226" y="1682375"/>
                </a:cubicBezTo>
                <a:cubicBezTo>
                  <a:pt x="498238" y="1799578"/>
                  <a:pt x="654249" y="1861532"/>
                  <a:pt x="774075" y="1870839"/>
                </a:cubicBezTo>
                <a:cubicBezTo>
                  <a:pt x="893901" y="1880146"/>
                  <a:pt x="989296" y="1856879"/>
                  <a:pt x="1088182" y="1738216"/>
                </a:cubicBezTo>
                <a:cubicBezTo>
                  <a:pt x="1187068" y="1619553"/>
                  <a:pt x="1275483" y="1400842"/>
                  <a:pt x="1367388" y="1158863"/>
                </a:cubicBezTo>
                <a:cubicBezTo>
                  <a:pt x="1459293" y="916884"/>
                  <a:pt x="1551199" y="479461"/>
                  <a:pt x="1639614" y="286344"/>
                </a:cubicBezTo>
                <a:cubicBezTo>
                  <a:pt x="1728029" y="93226"/>
                  <a:pt x="1818771" y="-4496"/>
                  <a:pt x="1897879" y="158"/>
                </a:cubicBezTo>
                <a:cubicBezTo>
                  <a:pt x="1976987" y="4811"/>
                  <a:pt x="2043299" y="107187"/>
                  <a:pt x="2114264" y="314265"/>
                </a:cubicBezTo>
                <a:cubicBezTo>
                  <a:pt x="2185229" y="521343"/>
                  <a:pt x="2260848" y="986686"/>
                  <a:pt x="2323669" y="1242625"/>
                </a:cubicBezTo>
                <a:cubicBezTo>
                  <a:pt x="2386490" y="1498564"/>
                  <a:pt x="2417900" y="1692844"/>
                  <a:pt x="2491192" y="1849898"/>
                </a:cubicBezTo>
                <a:cubicBezTo>
                  <a:pt x="2564484" y="2006952"/>
                  <a:pt x="2659879" y="2111654"/>
                  <a:pt x="2763418" y="2184946"/>
                </a:cubicBezTo>
                <a:cubicBezTo>
                  <a:pt x="2866957" y="2258238"/>
                  <a:pt x="3004234" y="2293138"/>
                  <a:pt x="3112426" y="2289648"/>
                </a:cubicBezTo>
                <a:cubicBezTo>
                  <a:pt x="3220619" y="2286158"/>
                  <a:pt x="3320413" y="2230316"/>
                  <a:pt x="3412573" y="2164005"/>
                </a:cubicBezTo>
                <a:cubicBezTo>
                  <a:pt x="3504733" y="2097694"/>
                  <a:pt x="3588548" y="2005702"/>
                  <a:pt x="3665384" y="1891780"/>
                </a:cubicBezTo>
                <a:cubicBezTo>
                  <a:pt x="3742220" y="1777858"/>
                  <a:pt x="3822854" y="1589677"/>
                  <a:pt x="3873591" y="1480470"/>
                </a:cubicBezTo>
                <a:cubicBezTo>
                  <a:pt x="3924328" y="1371263"/>
                  <a:pt x="3972500" y="1326821"/>
                  <a:pt x="4017755" y="1310849"/>
                </a:cubicBezTo>
                <a:cubicBezTo>
                  <a:pt x="4063010" y="1294877"/>
                  <a:pt x="4103240" y="1324352"/>
                  <a:pt x="4145123" y="1384637"/>
                </a:cubicBezTo>
                <a:cubicBezTo>
                  <a:pt x="4187006" y="1444922"/>
                  <a:pt x="4210188" y="1540652"/>
                  <a:pt x="4269053" y="1672558"/>
                </a:cubicBezTo>
                <a:cubicBezTo>
                  <a:pt x="4327918" y="1804464"/>
                  <a:pt x="4400248" y="2001273"/>
                  <a:pt x="4498316" y="2176073"/>
                </a:cubicBezTo>
                <a:cubicBezTo>
                  <a:pt x="4596385" y="2350873"/>
                  <a:pt x="4738075" y="2566554"/>
                  <a:pt x="4857464" y="2721360"/>
                </a:cubicBezTo>
                <a:cubicBezTo>
                  <a:pt x="4976853" y="2876166"/>
                  <a:pt x="5077376" y="2988572"/>
                  <a:pt x="5214652" y="3104907"/>
                </a:cubicBezTo>
                <a:cubicBezTo>
                  <a:pt x="5330988" y="3228223"/>
                  <a:pt x="5464120" y="3226842"/>
                  <a:pt x="5524615" y="3252436"/>
                </a:cubicBezTo>
              </a:path>
            </a:pathLst>
          </a:custGeom>
          <a:noFill/>
          <a:ln w="38100">
            <a:solidFill>
              <a:srgbClr val="008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1CC1AB1-FE7B-067E-A915-E376D5FD7BFA}"/>
              </a:ext>
            </a:extLst>
          </p:cNvPr>
          <p:cNvSpPr/>
          <p:nvPr/>
        </p:nvSpPr>
        <p:spPr>
          <a:xfrm>
            <a:off x="2423993" y="4090530"/>
            <a:ext cx="3411726" cy="1014135"/>
          </a:xfrm>
          <a:custGeom>
            <a:avLst/>
            <a:gdLst>
              <a:gd name="connsiteX0" fmla="*/ 0 w 3237147"/>
              <a:gd name="connsiteY0" fmla="*/ 551097 h 1011787"/>
              <a:gd name="connsiteX1" fmla="*/ 474650 w 3237147"/>
              <a:gd name="connsiteY1" fmla="*/ 537137 h 1011787"/>
              <a:gd name="connsiteX2" fmla="*/ 718956 w 3237147"/>
              <a:gd name="connsiteY2" fmla="*/ 418474 h 1011787"/>
              <a:gd name="connsiteX3" fmla="*/ 837618 w 3237147"/>
              <a:gd name="connsiteY3" fmla="*/ 271891 h 1011787"/>
              <a:gd name="connsiteX4" fmla="*/ 928360 w 3237147"/>
              <a:gd name="connsiteY4" fmla="*/ 83427 h 1011787"/>
              <a:gd name="connsiteX5" fmla="*/ 998162 w 3237147"/>
              <a:gd name="connsiteY5" fmla="*/ 6645 h 1011787"/>
              <a:gd name="connsiteX6" fmla="*/ 1074943 w 3237147"/>
              <a:gd name="connsiteY6" fmla="*/ 20606 h 1011787"/>
              <a:gd name="connsiteX7" fmla="*/ 1151725 w 3237147"/>
              <a:gd name="connsiteY7" fmla="*/ 153229 h 1011787"/>
              <a:gd name="connsiteX8" fmla="*/ 1235487 w 3237147"/>
              <a:gd name="connsiteY8" fmla="*/ 460355 h 1011787"/>
              <a:gd name="connsiteX9" fmla="*/ 1361130 w 3237147"/>
              <a:gd name="connsiteY9" fmla="*/ 753522 h 1011787"/>
              <a:gd name="connsiteX10" fmla="*/ 1500733 w 3237147"/>
              <a:gd name="connsiteY10" fmla="*/ 893125 h 1011787"/>
              <a:gd name="connsiteX11" fmla="*/ 1668256 w 3237147"/>
              <a:gd name="connsiteY11" fmla="*/ 941986 h 1011787"/>
              <a:gd name="connsiteX12" fmla="*/ 1891621 w 3237147"/>
              <a:gd name="connsiteY12" fmla="*/ 983867 h 1011787"/>
              <a:gd name="connsiteX13" fmla="*/ 2359291 w 3237147"/>
              <a:gd name="connsiteY13" fmla="*/ 1004807 h 1011787"/>
              <a:gd name="connsiteX14" fmla="*/ 3141068 w 3237147"/>
              <a:gd name="connsiteY14" fmla="*/ 1004807 h 1011787"/>
              <a:gd name="connsiteX15" fmla="*/ 3196910 w 3237147"/>
              <a:gd name="connsiteY15" fmla="*/ 1011787 h 1011787"/>
              <a:gd name="connsiteX0" fmla="*/ 0 w 3753678"/>
              <a:gd name="connsiteY0" fmla="*/ 551097 h 1011787"/>
              <a:gd name="connsiteX1" fmla="*/ 991181 w 3753678"/>
              <a:gd name="connsiteY1" fmla="*/ 537137 h 1011787"/>
              <a:gd name="connsiteX2" fmla="*/ 1235487 w 3753678"/>
              <a:gd name="connsiteY2" fmla="*/ 418474 h 1011787"/>
              <a:gd name="connsiteX3" fmla="*/ 1354149 w 3753678"/>
              <a:gd name="connsiteY3" fmla="*/ 271891 h 1011787"/>
              <a:gd name="connsiteX4" fmla="*/ 1444891 w 3753678"/>
              <a:gd name="connsiteY4" fmla="*/ 83427 h 1011787"/>
              <a:gd name="connsiteX5" fmla="*/ 1514693 w 3753678"/>
              <a:gd name="connsiteY5" fmla="*/ 6645 h 1011787"/>
              <a:gd name="connsiteX6" fmla="*/ 1591474 w 3753678"/>
              <a:gd name="connsiteY6" fmla="*/ 20606 h 1011787"/>
              <a:gd name="connsiteX7" fmla="*/ 1668256 w 3753678"/>
              <a:gd name="connsiteY7" fmla="*/ 153229 h 1011787"/>
              <a:gd name="connsiteX8" fmla="*/ 1752018 w 3753678"/>
              <a:gd name="connsiteY8" fmla="*/ 460355 h 1011787"/>
              <a:gd name="connsiteX9" fmla="*/ 1877661 w 3753678"/>
              <a:gd name="connsiteY9" fmla="*/ 753522 h 1011787"/>
              <a:gd name="connsiteX10" fmla="*/ 2017264 w 3753678"/>
              <a:gd name="connsiteY10" fmla="*/ 893125 h 1011787"/>
              <a:gd name="connsiteX11" fmla="*/ 2184787 w 3753678"/>
              <a:gd name="connsiteY11" fmla="*/ 941986 h 1011787"/>
              <a:gd name="connsiteX12" fmla="*/ 2408152 w 3753678"/>
              <a:gd name="connsiteY12" fmla="*/ 983867 h 1011787"/>
              <a:gd name="connsiteX13" fmla="*/ 2875822 w 3753678"/>
              <a:gd name="connsiteY13" fmla="*/ 1004807 h 1011787"/>
              <a:gd name="connsiteX14" fmla="*/ 3657599 w 3753678"/>
              <a:gd name="connsiteY14" fmla="*/ 1004807 h 1011787"/>
              <a:gd name="connsiteX15" fmla="*/ 3713441 w 3753678"/>
              <a:gd name="connsiteY15" fmla="*/ 1011787 h 1011787"/>
              <a:gd name="connsiteX0" fmla="*/ 0 w 3753678"/>
              <a:gd name="connsiteY0" fmla="*/ 608633 h 1069323"/>
              <a:gd name="connsiteX1" fmla="*/ 991181 w 3753678"/>
              <a:gd name="connsiteY1" fmla="*/ 594673 h 1069323"/>
              <a:gd name="connsiteX2" fmla="*/ 1235487 w 3753678"/>
              <a:gd name="connsiteY2" fmla="*/ 476010 h 1069323"/>
              <a:gd name="connsiteX3" fmla="*/ 1354149 w 3753678"/>
              <a:gd name="connsiteY3" fmla="*/ 329427 h 1069323"/>
              <a:gd name="connsiteX4" fmla="*/ 1444891 w 3753678"/>
              <a:gd name="connsiteY4" fmla="*/ 140963 h 1069323"/>
              <a:gd name="connsiteX5" fmla="*/ 1528653 w 3753678"/>
              <a:gd name="connsiteY5" fmla="*/ 1359 h 1069323"/>
              <a:gd name="connsiteX6" fmla="*/ 1591474 w 3753678"/>
              <a:gd name="connsiteY6" fmla="*/ 78142 h 1069323"/>
              <a:gd name="connsiteX7" fmla="*/ 1668256 w 3753678"/>
              <a:gd name="connsiteY7" fmla="*/ 210765 h 1069323"/>
              <a:gd name="connsiteX8" fmla="*/ 1752018 w 3753678"/>
              <a:gd name="connsiteY8" fmla="*/ 517891 h 1069323"/>
              <a:gd name="connsiteX9" fmla="*/ 1877661 w 3753678"/>
              <a:gd name="connsiteY9" fmla="*/ 811058 h 1069323"/>
              <a:gd name="connsiteX10" fmla="*/ 2017264 w 3753678"/>
              <a:gd name="connsiteY10" fmla="*/ 950661 h 1069323"/>
              <a:gd name="connsiteX11" fmla="*/ 2184787 w 3753678"/>
              <a:gd name="connsiteY11" fmla="*/ 999522 h 1069323"/>
              <a:gd name="connsiteX12" fmla="*/ 2408152 w 3753678"/>
              <a:gd name="connsiteY12" fmla="*/ 1041403 h 1069323"/>
              <a:gd name="connsiteX13" fmla="*/ 2875822 w 3753678"/>
              <a:gd name="connsiteY13" fmla="*/ 1062343 h 1069323"/>
              <a:gd name="connsiteX14" fmla="*/ 3657599 w 3753678"/>
              <a:gd name="connsiteY14" fmla="*/ 1062343 h 1069323"/>
              <a:gd name="connsiteX15" fmla="*/ 3713441 w 3753678"/>
              <a:gd name="connsiteY15" fmla="*/ 1069323 h 1069323"/>
              <a:gd name="connsiteX0" fmla="*/ 0 w 3753678"/>
              <a:gd name="connsiteY0" fmla="*/ 611371 h 1072061"/>
              <a:gd name="connsiteX1" fmla="*/ 991181 w 3753678"/>
              <a:gd name="connsiteY1" fmla="*/ 597411 h 1072061"/>
              <a:gd name="connsiteX2" fmla="*/ 1235487 w 3753678"/>
              <a:gd name="connsiteY2" fmla="*/ 478748 h 1072061"/>
              <a:gd name="connsiteX3" fmla="*/ 1354149 w 3753678"/>
              <a:gd name="connsiteY3" fmla="*/ 332165 h 1072061"/>
              <a:gd name="connsiteX4" fmla="*/ 1444891 w 3753678"/>
              <a:gd name="connsiteY4" fmla="*/ 143701 h 1072061"/>
              <a:gd name="connsiteX5" fmla="*/ 1528653 w 3753678"/>
              <a:gd name="connsiteY5" fmla="*/ 4097 h 1072061"/>
              <a:gd name="connsiteX6" fmla="*/ 1626375 w 3753678"/>
              <a:gd name="connsiteY6" fmla="*/ 52959 h 1072061"/>
              <a:gd name="connsiteX7" fmla="*/ 1668256 w 3753678"/>
              <a:gd name="connsiteY7" fmla="*/ 213503 h 1072061"/>
              <a:gd name="connsiteX8" fmla="*/ 1752018 w 3753678"/>
              <a:gd name="connsiteY8" fmla="*/ 520629 h 1072061"/>
              <a:gd name="connsiteX9" fmla="*/ 1877661 w 3753678"/>
              <a:gd name="connsiteY9" fmla="*/ 813796 h 1072061"/>
              <a:gd name="connsiteX10" fmla="*/ 2017264 w 3753678"/>
              <a:gd name="connsiteY10" fmla="*/ 953399 h 1072061"/>
              <a:gd name="connsiteX11" fmla="*/ 2184787 w 3753678"/>
              <a:gd name="connsiteY11" fmla="*/ 1002260 h 1072061"/>
              <a:gd name="connsiteX12" fmla="*/ 2408152 w 3753678"/>
              <a:gd name="connsiteY12" fmla="*/ 1044141 h 1072061"/>
              <a:gd name="connsiteX13" fmla="*/ 2875822 w 3753678"/>
              <a:gd name="connsiteY13" fmla="*/ 1065081 h 1072061"/>
              <a:gd name="connsiteX14" fmla="*/ 3657599 w 3753678"/>
              <a:gd name="connsiteY14" fmla="*/ 1065081 h 1072061"/>
              <a:gd name="connsiteX15" fmla="*/ 3713441 w 3753678"/>
              <a:gd name="connsiteY15" fmla="*/ 1072061 h 1072061"/>
              <a:gd name="connsiteX0" fmla="*/ 0 w 3753678"/>
              <a:gd name="connsiteY0" fmla="*/ 608228 h 1068918"/>
              <a:gd name="connsiteX1" fmla="*/ 991181 w 3753678"/>
              <a:gd name="connsiteY1" fmla="*/ 594268 h 1068918"/>
              <a:gd name="connsiteX2" fmla="*/ 1235487 w 3753678"/>
              <a:gd name="connsiteY2" fmla="*/ 475605 h 1068918"/>
              <a:gd name="connsiteX3" fmla="*/ 1354149 w 3753678"/>
              <a:gd name="connsiteY3" fmla="*/ 329022 h 1068918"/>
              <a:gd name="connsiteX4" fmla="*/ 1444891 w 3753678"/>
              <a:gd name="connsiteY4" fmla="*/ 140558 h 1068918"/>
              <a:gd name="connsiteX5" fmla="*/ 1525228 w 3753678"/>
              <a:gd name="connsiteY5" fmla="*/ 4379 h 1068918"/>
              <a:gd name="connsiteX6" fmla="*/ 1626375 w 3753678"/>
              <a:gd name="connsiteY6" fmla="*/ 49816 h 1068918"/>
              <a:gd name="connsiteX7" fmla="*/ 1668256 w 3753678"/>
              <a:gd name="connsiteY7" fmla="*/ 210360 h 1068918"/>
              <a:gd name="connsiteX8" fmla="*/ 1752018 w 3753678"/>
              <a:gd name="connsiteY8" fmla="*/ 517486 h 1068918"/>
              <a:gd name="connsiteX9" fmla="*/ 1877661 w 3753678"/>
              <a:gd name="connsiteY9" fmla="*/ 810653 h 1068918"/>
              <a:gd name="connsiteX10" fmla="*/ 2017264 w 3753678"/>
              <a:gd name="connsiteY10" fmla="*/ 950256 h 1068918"/>
              <a:gd name="connsiteX11" fmla="*/ 2184787 w 3753678"/>
              <a:gd name="connsiteY11" fmla="*/ 999117 h 1068918"/>
              <a:gd name="connsiteX12" fmla="*/ 2408152 w 3753678"/>
              <a:gd name="connsiteY12" fmla="*/ 1040998 h 1068918"/>
              <a:gd name="connsiteX13" fmla="*/ 2875822 w 3753678"/>
              <a:gd name="connsiteY13" fmla="*/ 1061938 h 1068918"/>
              <a:gd name="connsiteX14" fmla="*/ 3657599 w 3753678"/>
              <a:gd name="connsiteY14" fmla="*/ 1061938 h 1068918"/>
              <a:gd name="connsiteX15" fmla="*/ 3713441 w 3753678"/>
              <a:gd name="connsiteY15" fmla="*/ 1068918 h 1068918"/>
              <a:gd name="connsiteX0" fmla="*/ 0 w 3753678"/>
              <a:gd name="connsiteY0" fmla="*/ 615892 h 1076582"/>
              <a:gd name="connsiteX1" fmla="*/ 991181 w 3753678"/>
              <a:gd name="connsiteY1" fmla="*/ 601932 h 1076582"/>
              <a:gd name="connsiteX2" fmla="*/ 1235487 w 3753678"/>
              <a:gd name="connsiteY2" fmla="*/ 483269 h 1076582"/>
              <a:gd name="connsiteX3" fmla="*/ 1354149 w 3753678"/>
              <a:gd name="connsiteY3" fmla="*/ 336686 h 1076582"/>
              <a:gd name="connsiteX4" fmla="*/ 1444891 w 3753678"/>
              <a:gd name="connsiteY4" fmla="*/ 148222 h 1076582"/>
              <a:gd name="connsiteX5" fmla="*/ 1525228 w 3753678"/>
              <a:gd name="connsiteY5" fmla="*/ 12043 h 1076582"/>
              <a:gd name="connsiteX6" fmla="*/ 1619526 w 3753678"/>
              <a:gd name="connsiteY6" fmla="*/ 30082 h 1076582"/>
              <a:gd name="connsiteX7" fmla="*/ 1668256 w 3753678"/>
              <a:gd name="connsiteY7" fmla="*/ 218024 h 1076582"/>
              <a:gd name="connsiteX8" fmla="*/ 1752018 w 3753678"/>
              <a:gd name="connsiteY8" fmla="*/ 525150 h 1076582"/>
              <a:gd name="connsiteX9" fmla="*/ 1877661 w 3753678"/>
              <a:gd name="connsiteY9" fmla="*/ 818317 h 1076582"/>
              <a:gd name="connsiteX10" fmla="*/ 2017264 w 3753678"/>
              <a:gd name="connsiteY10" fmla="*/ 957920 h 1076582"/>
              <a:gd name="connsiteX11" fmla="*/ 2184787 w 3753678"/>
              <a:gd name="connsiteY11" fmla="*/ 1006781 h 1076582"/>
              <a:gd name="connsiteX12" fmla="*/ 2408152 w 3753678"/>
              <a:gd name="connsiteY12" fmla="*/ 1048662 h 1076582"/>
              <a:gd name="connsiteX13" fmla="*/ 2875822 w 3753678"/>
              <a:gd name="connsiteY13" fmla="*/ 1069602 h 1076582"/>
              <a:gd name="connsiteX14" fmla="*/ 3657599 w 3753678"/>
              <a:gd name="connsiteY14" fmla="*/ 1069602 h 1076582"/>
              <a:gd name="connsiteX15" fmla="*/ 3713441 w 3753678"/>
              <a:gd name="connsiteY15" fmla="*/ 1076582 h 1076582"/>
              <a:gd name="connsiteX0" fmla="*/ 0 w 3753678"/>
              <a:gd name="connsiteY0" fmla="*/ 618122 h 1078812"/>
              <a:gd name="connsiteX1" fmla="*/ 991181 w 3753678"/>
              <a:gd name="connsiteY1" fmla="*/ 604162 h 1078812"/>
              <a:gd name="connsiteX2" fmla="*/ 1235487 w 3753678"/>
              <a:gd name="connsiteY2" fmla="*/ 485499 h 1078812"/>
              <a:gd name="connsiteX3" fmla="*/ 1354149 w 3753678"/>
              <a:gd name="connsiteY3" fmla="*/ 338916 h 1078812"/>
              <a:gd name="connsiteX4" fmla="*/ 1444891 w 3753678"/>
              <a:gd name="connsiteY4" fmla="*/ 181274 h 1078812"/>
              <a:gd name="connsiteX5" fmla="*/ 1525228 w 3753678"/>
              <a:gd name="connsiteY5" fmla="*/ 14273 h 1078812"/>
              <a:gd name="connsiteX6" fmla="*/ 1619526 w 3753678"/>
              <a:gd name="connsiteY6" fmla="*/ 32312 h 1078812"/>
              <a:gd name="connsiteX7" fmla="*/ 1668256 w 3753678"/>
              <a:gd name="connsiteY7" fmla="*/ 220254 h 1078812"/>
              <a:gd name="connsiteX8" fmla="*/ 1752018 w 3753678"/>
              <a:gd name="connsiteY8" fmla="*/ 527380 h 1078812"/>
              <a:gd name="connsiteX9" fmla="*/ 1877661 w 3753678"/>
              <a:gd name="connsiteY9" fmla="*/ 820547 h 1078812"/>
              <a:gd name="connsiteX10" fmla="*/ 2017264 w 3753678"/>
              <a:gd name="connsiteY10" fmla="*/ 960150 h 1078812"/>
              <a:gd name="connsiteX11" fmla="*/ 2184787 w 3753678"/>
              <a:gd name="connsiteY11" fmla="*/ 1009011 h 1078812"/>
              <a:gd name="connsiteX12" fmla="*/ 2408152 w 3753678"/>
              <a:gd name="connsiteY12" fmla="*/ 1050892 h 1078812"/>
              <a:gd name="connsiteX13" fmla="*/ 2875822 w 3753678"/>
              <a:gd name="connsiteY13" fmla="*/ 1071832 h 1078812"/>
              <a:gd name="connsiteX14" fmla="*/ 3657599 w 3753678"/>
              <a:gd name="connsiteY14" fmla="*/ 1071832 h 1078812"/>
              <a:gd name="connsiteX15" fmla="*/ 3713441 w 3753678"/>
              <a:gd name="connsiteY15" fmla="*/ 1078812 h 1078812"/>
              <a:gd name="connsiteX0" fmla="*/ 0 w 3753678"/>
              <a:gd name="connsiteY0" fmla="*/ 594965 h 1055655"/>
              <a:gd name="connsiteX1" fmla="*/ 991181 w 3753678"/>
              <a:gd name="connsiteY1" fmla="*/ 581005 h 1055655"/>
              <a:gd name="connsiteX2" fmla="*/ 1235487 w 3753678"/>
              <a:gd name="connsiteY2" fmla="*/ 462342 h 1055655"/>
              <a:gd name="connsiteX3" fmla="*/ 1354149 w 3753678"/>
              <a:gd name="connsiteY3" fmla="*/ 315759 h 1055655"/>
              <a:gd name="connsiteX4" fmla="*/ 1444891 w 3753678"/>
              <a:gd name="connsiteY4" fmla="*/ 158117 h 1055655"/>
              <a:gd name="connsiteX5" fmla="*/ 1514954 w 3753678"/>
              <a:gd name="connsiteY5" fmla="*/ 42487 h 1055655"/>
              <a:gd name="connsiteX6" fmla="*/ 1619526 w 3753678"/>
              <a:gd name="connsiteY6" fmla="*/ 9155 h 1055655"/>
              <a:gd name="connsiteX7" fmla="*/ 1668256 w 3753678"/>
              <a:gd name="connsiteY7" fmla="*/ 197097 h 1055655"/>
              <a:gd name="connsiteX8" fmla="*/ 1752018 w 3753678"/>
              <a:gd name="connsiteY8" fmla="*/ 504223 h 1055655"/>
              <a:gd name="connsiteX9" fmla="*/ 1877661 w 3753678"/>
              <a:gd name="connsiteY9" fmla="*/ 797390 h 1055655"/>
              <a:gd name="connsiteX10" fmla="*/ 2017264 w 3753678"/>
              <a:gd name="connsiteY10" fmla="*/ 936993 h 1055655"/>
              <a:gd name="connsiteX11" fmla="*/ 2184787 w 3753678"/>
              <a:gd name="connsiteY11" fmla="*/ 985854 h 1055655"/>
              <a:gd name="connsiteX12" fmla="*/ 2408152 w 3753678"/>
              <a:gd name="connsiteY12" fmla="*/ 1027735 h 1055655"/>
              <a:gd name="connsiteX13" fmla="*/ 2875822 w 3753678"/>
              <a:gd name="connsiteY13" fmla="*/ 1048675 h 1055655"/>
              <a:gd name="connsiteX14" fmla="*/ 3657599 w 3753678"/>
              <a:gd name="connsiteY14" fmla="*/ 1048675 h 1055655"/>
              <a:gd name="connsiteX15" fmla="*/ 3713441 w 3753678"/>
              <a:gd name="connsiteY15" fmla="*/ 1055655 h 1055655"/>
              <a:gd name="connsiteX0" fmla="*/ 0 w 3753678"/>
              <a:gd name="connsiteY0" fmla="*/ 565129 h 1025819"/>
              <a:gd name="connsiteX1" fmla="*/ 991181 w 3753678"/>
              <a:gd name="connsiteY1" fmla="*/ 551169 h 1025819"/>
              <a:gd name="connsiteX2" fmla="*/ 1235487 w 3753678"/>
              <a:gd name="connsiteY2" fmla="*/ 432506 h 1025819"/>
              <a:gd name="connsiteX3" fmla="*/ 1354149 w 3753678"/>
              <a:gd name="connsiteY3" fmla="*/ 285923 h 1025819"/>
              <a:gd name="connsiteX4" fmla="*/ 1444891 w 3753678"/>
              <a:gd name="connsiteY4" fmla="*/ 128281 h 1025819"/>
              <a:gd name="connsiteX5" fmla="*/ 1514954 w 3753678"/>
              <a:gd name="connsiteY5" fmla="*/ 12651 h 1025819"/>
              <a:gd name="connsiteX6" fmla="*/ 1619526 w 3753678"/>
              <a:gd name="connsiteY6" fmla="*/ 20416 h 1025819"/>
              <a:gd name="connsiteX7" fmla="*/ 1668256 w 3753678"/>
              <a:gd name="connsiteY7" fmla="*/ 167261 h 1025819"/>
              <a:gd name="connsiteX8" fmla="*/ 1752018 w 3753678"/>
              <a:gd name="connsiteY8" fmla="*/ 474387 h 1025819"/>
              <a:gd name="connsiteX9" fmla="*/ 1877661 w 3753678"/>
              <a:gd name="connsiteY9" fmla="*/ 767554 h 1025819"/>
              <a:gd name="connsiteX10" fmla="*/ 2017264 w 3753678"/>
              <a:gd name="connsiteY10" fmla="*/ 907157 h 1025819"/>
              <a:gd name="connsiteX11" fmla="*/ 2184787 w 3753678"/>
              <a:gd name="connsiteY11" fmla="*/ 956018 h 1025819"/>
              <a:gd name="connsiteX12" fmla="*/ 2408152 w 3753678"/>
              <a:gd name="connsiteY12" fmla="*/ 997899 h 1025819"/>
              <a:gd name="connsiteX13" fmla="*/ 2875822 w 3753678"/>
              <a:gd name="connsiteY13" fmla="*/ 1018839 h 1025819"/>
              <a:gd name="connsiteX14" fmla="*/ 3657599 w 3753678"/>
              <a:gd name="connsiteY14" fmla="*/ 1018839 h 1025819"/>
              <a:gd name="connsiteX15" fmla="*/ 3713441 w 3753678"/>
              <a:gd name="connsiteY15" fmla="*/ 1025819 h 1025819"/>
              <a:gd name="connsiteX0" fmla="*/ 0 w 3753678"/>
              <a:gd name="connsiteY0" fmla="*/ 565360 h 1026050"/>
              <a:gd name="connsiteX1" fmla="*/ 991181 w 3753678"/>
              <a:gd name="connsiteY1" fmla="*/ 551400 h 1026050"/>
              <a:gd name="connsiteX2" fmla="*/ 1235487 w 3753678"/>
              <a:gd name="connsiteY2" fmla="*/ 432737 h 1026050"/>
              <a:gd name="connsiteX3" fmla="*/ 1354149 w 3753678"/>
              <a:gd name="connsiteY3" fmla="*/ 286154 h 1026050"/>
              <a:gd name="connsiteX4" fmla="*/ 1434617 w 3753678"/>
              <a:gd name="connsiteY4" fmla="*/ 131937 h 1026050"/>
              <a:gd name="connsiteX5" fmla="*/ 1514954 w 3753678"/>
              <a:gd name="connsiteY5" fmla="*/ 12882 h 1026050"/>
              <a:gd name="connsiteX6" fmla="*/ 1619526 w 3753678"/>
              <a:gd name="connsiteY6" fmla="*/ 20647 h 1026050"/>
              <a:gd name="connsiteX7" fmla="*/ 1668256 w 3753678"/>
              <a:gd name="connsiteY7" fmla="*/ 167492 h 1026050"/>
              <a:gd name="connsiteX8" fmla="*/ 1752018 w 3753678"/>
              <a:gd name="connsiteY8" fmla="*/ 474618 h 1026050"/>
              <a:gd name="connsiteX9" fmla="*/ 1877661 w 3753678"/>
              <a:gd name="connsiteY9" fmla="*/ 767785 h 1026050"/>
              <a:gd name="connsiteX10" fmla="*/ 2017264 w 3753678"/>
              <a:gd name="connsiteY10" fmla="*/ 907388 h 1026050"/>
              <a:gd name="connsiteX11" fmla="*/ 2184787 w 3753678"/>
              <a:gd name="connsiteY11" fmla="*/ 956249 h 1026050"/>
              <a:gd name="connsiteX12" fmla="*/ 2408152 w 3753678"/>
              <a:gd name="connsiteY12" fmla="*/ 998130 h 1026050"/>
              <a:gd name="connsiteX13" fmla="*/ 2875822 w 3753678"/>
              <a:gd name="connsiteY13" fmla="*/ 1019070 h 1026050"/>
              <a:gd name="connsiteX14" fmla="*/ 3657599 w 3753678"/>
              <a:gd name="connsiteY14" fmla="*/ 1019070 h 1026050"/>
              <a:gd name="connsiteX15" fmla="*/ 3713441 w 3753678"/>
              <a:gd name="connsiteY15" fmla="*/ 1026050 h 1026050"/>
              <a:gd name="connsiteX0" fmla="*/ 0 w 3753678"/>
              <a:gd name="connsiteY0" fmla="*/ 580948 h 1041638"/>
              <a:gd name="connsiteX1" fmla="*/ 991181 w 3753678"/>
              <a:gd name="connsiteY1" fmla="*/ 566988 h 1041638"/>
              <a:gd name="connsiteX2" fmla="*/ 1235487 w 3753678"/>
              <a:gd name="connsiteY2" fmla="*/ 448325 h 1041638"/>
              <a:gd name="connsiteX3" fmla="*/ 1354149 w 3753678"/>
              <a:gd name="connsiteY3" fmla="*/ 301742 h 1041638"/>
              <a:gd name="connsiteX4" fmla="*/ 1434617 w 3753678"/>
              <a:gd name="connsiteY4" fmla="*/ 147525 h 1041638"/>
              <a:gd name="connsiteX5" fmla="*/ 1514954 w 3753678"/>
              <a:gd name="connsiteY5" fmla="*/ 28470 h 1041638"/>
              <a:gd name="connsiteX6" fmla="*/ 1602403 w 3753678"/>
              <a:gd name="connsiteY6" fmla="*/ 12262 h 1041638"/>
              <a:gd name="connsiteX7" fmla="*/ 1668256 w 3753678"/>
              <a:gd name="connsiteY7" fmla="*/ 183080 h 1041638"/>
              <a:gd name="connsiteX8" fmla="*/ 1752018 w 3753678"/>
              <a:gd name="connsiteY8" fmla="*/ 490206 h 1041638"/>
              <a:gd name="connsiteX9" fmla="*/ 1877661 w 3753678"/>
              <a:gd name="connsiteY9" fmla="*/ 783373 h 1041638"/>
              <a:gd name="connsiteX10" fmla="*/ 2017264 w 3753678"/>
              <a:gd name="connsiteY10" fmla="*/ 922976 h 1041638"/>
              <a:gd name="connsiteX11" fmla="*/ 2184787 w 3753678"/>
              <a:gd name="connsiteY11" fmla="*/ 971837 h 1041638"/>
              <a:gd name="connsiteX12" fmla="*/ 2408152 w 3753678"/>
              <a:gd name="connsiteY12" fmla="*/ 1013718 h 1041638"/>
              <a:gd name="connsiteX13" fmla="*/ 2875822 w 3753678"/>
              <a:gd name="connsiteY13" fmla="*/ 1034658 h 1041638"/>
              <a:gd name="connsiteX14" fmla="*/ 3657599 w 3753678"/>
              <a:gd name="connsiteY14" fmla="*/ 1034658 h 1041638"/>
              <a:gd name="connsiteX15" fmla="*/ 3713441 w 3753678"/>
              <a:gd name="connsiteY15" fmla="*/ 1041638 h 1041638"/>
              <a:gd name="connsiteX0" fmla="*/ 0 w 3753678"/>
              <a:gd name="connsiteY0" fmla="*/ 585882 h 1046572"/>
              <a:gd name="connsiteX1" fmla="*/ 991181 w 3753678"/>
              <a:gd name="connsiteY1" fmla="*/ 571922 h 1046572"/>
              <a:gd name="connsiteX2" fmla="*/ 1235487 w 3753678"/>
              <a:gd name="connsiteY2" fmla="*/ 453259 h 1046572"/>
              <a:gd name="connsiteX3" fmla="*/ 1354149 w 3753678"/>
              <a:gd name="connsiteY3" fmla="*/ 306676 h 1046572"/>
              <a:gd name="connsiteX4" fmla="*/ 1434617 w 3753678"/>
              <a:gd name="connsiteY4" fmla="*/ 152459 h 1046572"/>
              <a:gd name="connsiteX5" fmla="*/ 1514954 w 3753678"/>
              <a:gd name="connsiteY5" fmla="*/ 33404 h 1046572"/>
              <a:gd name="connsiteX6" fmla="*/ 1521751 w 3753678"/>
              <a:gd name="connsiteY6" fmla="*/ 7741 h 1046572"/>
              <a:gd name="connsiteX7" fmla="*/ 1602403 w 3753678"/>
              <a:gd name="connsiteY7" fmla="*/ 17196 h 1046572"/>
              <a:gd name="connsiteX8" fmla="*/ 1668256 w 3753678"/>
              <a:gd name="connsiteY8" fmla="*/ 188014 h 1046572"/>
              <a:gd name="connsiteX9" fmla="*/ 1752018 w 3753678"/>
              <a:gd name="connsiteY9" fmla="*/ 495140 h 1046572"/>
              <a:gd name="connsiteX10" fmla="*/ 1877661 w 3753678"/>
              <a:gd name="connsiteY10" fmla="*/ 788307 h 1046572"/>
              <a:gd name="connsiteX11" fmla="*/ 2017264 w 3753678"/>
              <a:gd name="connsiteY11" fmla="*/ 927910 h 1046572"/>
              <a:gd name="connsiteX12" fmla="*/ 2184787 w 3753678"/>
              <a:gd name="connsiteY12" fmla="*/ 976771 h 1046572"/>
              <a:gd name="connsiteX13" fmla="*/ 2408152 w 3753678"/>
              <a:gd name="connsiteY13" fmla="*/ 1018652 h 1046572"/>
              <a:gd name="connsiteX14" fmla="*/ 2875822 w 3753678"/>
              <a:gd name="connsiteY14" fmla="*/ 1039592 h 1046572"/>
              <a:gd name="connsiteX15" fmla="*/ 3657599 w 3753678"/>
              <a:gd name="connsiteY15" fmla="*/ 1039592 h 1046572"/>
              <a:gd name="connsiteX16" fmla="*/ 3713441 w 3753678"/>
              <a:gd name="connsiteY16" fmla="*/ 1046572 h 1046572"/>
              <a:gd name="connsiteX0" fmla="*/ 0 w 3753678"/>
              <a:gd name="connsiteY0" fmla="*/ 585882 h 1046572"/>
              <a:gd name="connsiteX1" fmla="*/ 991181 w 3753678"/>
              <a:gd name="connsiteY1" fmla="*/ 571922 h 1046572"/>
              <a:gd name="connsiteX2" fmla="*/ 1235487 w 3753678"/>
              <a:gd name="connsiteY2" fmla="*/ 453259 h 1046572"/>
              <a:gd name="connsiteX3" fmla="*/ 1354149 w 3753678"/>
              <a:gd name="connsiteY3" fmla="*/ 306676 h 1046572"/>
              <a:gd name="connsiteX4" fmla="*/ 1448316 w 3753678"/>
              <a:gd name="connsiteY4" fmla="*/ 155884 h 1046572"/>
              <a:gd name="connsiteX5" fmla="*/ 1514954 w 3753678"/>
              <a:gd name="connsiteY5" fmla="*/ 33404 h 1046572"/>
              <a:gd name="connsiteX6" fmla="*/ 1521751 w 3753678"/>
              <a:gd name="connsiteY6" fmla="*/ 7741 h 1046572"/>
              <a:gd name="connsiteX7" fmla="*/ 1602403 w 3753678"/>
              <a:gd name="connsiteY7" fmla="*/ 17196 h 1046572"/>
              <a:gd name="connsiteX8" fmla="*/ 1668256 w 3753678"/>
              <a:gd name="connsiteY8" fmla="*/ 188014 h 1046572"/>
              <a:gd name="connsiteX9" fmla="*/ 1752018 w 3753678"/>
              <a:gd name="connsiteY9" fmla="*/ 495140 h 1046572"/>
              <a:gd name="connsiteX10" fmla="*/ 1877661 w 3753678"/>
              <a:gd name="connsiteY10" fmla="*/ 788307 h 1046572"/>
              <a:gd name="connsiteX11" fmla="*/ 2017264 w 3753678"/>
              <a:gd name="connsiteY11" fmla="*/ 927910 h 1046572"/>
              <a:gd name="connsiteX12" fmla="*/ 2184787 w 3753678"/>
              <a:gd name="connsiteY12" fmla="*/ 976771 h 1046572"/>
              <a:gd name="connsiteX13" fmla="*/ 2408152 w 3753678"/>
              <a:gd name="connsiteY13" fmla="*/ 1018652 h 1046572"/>
              <a:gd name="connsiteX14" fmla="*/ 2875822 w 3753678"/>
              <a:gd name="connsiteY14" fmla="*/ 1039592 h 1046572"/>
              <a:gd name="connsiteX15" fmla="*/ 3657599 w 3753678"/>
              <a:gd name="connsiteY15" fmla="*/ 1039592 h 1046572"/>
              <a:gd name="connsiteX16" fmla="*/ 3713441 w 3753678"/>
              <a:gd name="connsiteY16" fmla="*/ 1046572 h 1046572"/>
              <a:gd name="connsiteX0" fmla="*/ 0 w 3753678"/>
              <a:gd name="connsiteY0" fmla="*/ 587632 h 1048322"/>
              <a:gd name="connsiteX1" fmla="*/ 991181 w 3753678"/>
              <a:gd name="connsiteY1" fmla="*/ 573672 h 1048322"/>
              <a:gd name="connsiteX2" fmla="*/ 1235487 w 3753678"/>
              <a:gd name="connsiteY2" fmla="*/ 455009 h 1048322"/>
              <a:gd name="connsiteX3" fmla="*/ 1354149 w 3753678"/>
              <a:gd name="connsiteY3" fmla="*/ 308426 h 1048322"/>
              <a:gd name="connsiteX4" fmla="*/ 1448316 w 3753678"/>
              <a:gd name="connsiteY4" fmla="*/ 157634 h 1048322"/>
              <a:gd name="connsiteX5" fmla="*/ 1514954 w 3753678"/>
              <a:gd name="connsiteY5" fmla="*/ 35154 h 1048322"/>
              <a:gd name="connsiteX6" fmla="*/ 1511477 w 3753678"/>
              <a:gd name="connsiteY6" fmla="*/ 6067 h 1048322"/>
              <a:gd name="connsiteX7" fmla="*/ 1602403 w 3753678"/>
              <a:gd name="connsiteY7" fmla="*/ 18946 h 1048322"/>
              <a:gd name="connsiteX8" fmla="*/ 1668256 w 3753678"/>
              <a:gd name="connsiteY8" fmla="*/ 189764 h 1048322"/>
              <a:gd name="connsiteX9" fmla="*/ 1752018 w 3753678"/>
              <a:gd name="connsiteY9" fmla="*/ 496890 h 1048322"/>
              <a:gd name="connsiteX10" fmla="*/ 1877661 w 3753678"/>
              <a:gd name="connsiteY10" fmla="*/ 790057 h 1048322"/>
              <a:gd name="connsiteX11" fmla="*/ 2017264 w 3753678"/>
              <a:gd name="connsiteY11" fmla="*/ 929660 h 1048322"/>
              <a:gd name="connsiteX12" fmla="*/ 2184787 w 3753678"/>
              <a:gd name="connsiteY12" fmla="*/ 978521 h 1048322"/>
              <a:gd name="connsiteX13" fmla="*/ 2408152 w 3753678"/>
              <a:gd name="connsiteY13" fmla="*/ 1020402 h 1048322"/>
              <a:gd name="connsiteX14" fmla="*/ 2875822 w 3753678"/>
              <a:gd name="connsiteY14" fmla="*/ 1041342 h 1048322"/>
              <a:gd name="connsiteX15" fmla="*/ 3657599 w 3753678"/>
              <a:gd name="connsiteY15" fmla="*/ 1041342 h 1048322"/>
              <a:gd name="connsiteX16" fmla="*/ 3713441 w 3753678"/>
              <a:gd name="connsiteY16" fmla="*/ 1048322 h 1048322"/>
              <a:gd name="connsiteX0" fmla="*/ 0 w 3753678"/>
              <a:gd name="connsiteY0" fmla="*/ 587632 h 1048322"/>
              <a:gd name="connsiteX1" fmla="*/ 991181 w 3753678"/>
              <a:gd name="connsiteY1" fmla="*/ 573672 h 1048322"/>
              <a:gd name="connsiteX2" fmla="*/ 1235487 w 3753678"/>
              <a:gd name="connsiteY2" fmla="*/ 455009 h 1048322"/>
              <a:gd name="connsiteX3" fmla="*/ 1354149 w 3753678"/>
              <a:gd name="connsiteY3" fmla="*/ 308426 h 1048322"/>
              <a:gd name="connsiteX4" fmla="*/ 1448316 w 3753678"/>
              <a:gd name="connsiteY4" fmla="*/ 157634 h 1048322"/>
              <a:gd name="connsiteX5" fmla="*/ 1494406 w 3753678"/>
              <a:gd name="connsiteY5" fmla="*/ 48853 h 1048322"/>
              <a:gd name="connsiteX6" fmla="*/ 1511477 w 3753678"/>
              <a:gd name="connsiteY6" fmla="*/ 6067 h 1048322"/>
              <a:gd name="connsiteX7" fmla="*/ 1602403 w 3753678"/>
              <a:gd name="connsiteY7" fmla="*/ 18946 h 1048322"/>
              <a:gd name="connsiteX8" fmla="*/ 1668256 w 3753678"/>
              <a:gd name="connsiteY8" fmla="*/ 189764 h 1048322"/>
              <a:gd name="connsiteX9" fmla="*/ 1752018 w 3753678"/>
              <a:gd name="connsiteY9" fmla="*/ 496890 h 1048322"/>
              <a:gd name="connsiteX10" fmla="*/ 1877661 w 3753678"/>
              <a:gd name="connsiteY10" fmla="*/ 790057 h 1048322"/>
              <a:gd name="connsiteX11" fmla="*/ 2017264 w 3753678"/>
              <a:gd name="connsiteY11" fmla="*/ 929660 h 1048322"/>
              <a:gd name="connsiteX12" fmla="*/ 2184787 w 3753678"/>
              <a:gd name="connsiteY12" fmla="*/ 978521 h 1048322"/>
              <a:gd name="connsiteX13" fmla="*/ 2408152 w 3753678"/>
              <a:gd name="connsiteY13" fmla="*/ 1020402 h 1048322"/>
              <a:gd name="connsiteX14" fmla="*/ 2875822 w 3753678"/>
              <a:gd name="connsiteY14" fmla="*/ 1041342 h 1048322"/>
              <a:gd name="connsiteX15" fmla="*/ 3657599 w 3753678"/>
              <a:gd name="connsiteY15" fmla="*/ 1041342 h 1048322"/>
              <a:gd name="connsiteX16" fmla="*/ 3713441 w 3753678"/>
              <a:gd name="connsiteY16" fmla="*/ 1048322 h 1048322"/>
              <a:gd name="connsiteX0" fmla="*/ 0 w 3753678"/>
              <a:gd name="connsiteY0" fmla="*/ 587632 h 1048322"/>
              <a:gd name="connsiteX1" fmla="*/ 991181 w 3753678"/>
              <a:gd name="connsiteY1" fmla="*/ 573672 h 1048322"/>
              <a:gd name="connsiteX2" fmla="*/ 1235487 w 3753678"/>
              <a:gd name="connsiteY2" fmla="*/ 455009 h 1048322"/>
              <a:gd name="connsiteX3" fmla="*/ 1354149 w 3753678"/>
              <a:gd name="connsiteY3" fmla="*/ 308426 h 1048322"/>
              <a:gd name="connsiteX4" fmla="*/ 1448316 w 3753678"/>
              <a:gd name="connsiteY4" fmla="*/ 157634 h 1048322"/>
              <a:gd name="connsiteX5" fmla="*/ 1477282 w 3753678"/>
              <a:gd name="connsiteY5" fmla="*/ 72826 h 1048322"/>
              <a:gd name="connsiteX6" fmla="*/ 1511477 w 3753678"/>
              <a:gd name="connsiteY6" fmla="*/ 6067 h 1048322"/>
              <a:gd name="connsiteX7" fmla="*/ 1602403 w 3753678"/>
              <a:gd name="connsiteY7" fmla="*/ 18946 h 1048322"/>
              <a:gd name="connsiteX8" fmla="*/ 1668256 w 3753678"/>
              <a:gd name="connsiteY8" fmla="*/ 189764 h 1048322"/>
              <a:gd name="connsiteX9" fmla="*/ 1752018 w 3753678"/>
              <a:gd name="connsiteY9" fmla="*/ 496890 h 1048322"/>
              <a:gd name="connsiteX10" fmla="*/ 1877661 w 3753678"/>
              <a:gd name="connsiteY10" fmla="*/ 790057 h 1048322"/>
              <a:gd name="connsiteX11" fmla="*/ 2017264 w 3753678"/>
              <a:gd name="connsiteY11" fmla="*/ 929660 h 1048322"/>
              <a:gd name="connsiteX12" fmla="*/ 2184787 w 3753678"/>
              <a:gd name="connsiteY12" fmla="*/ 978521 h 1048322"/>
              <a:gd name="connsiteX13" fmla="*/ 2408152 w 3753678"/>
              <a:gd name="connsiteY13" fmla="*/ 1020402 h 1048322"/>
              <a:gd name="connsiteX14" fmla="*/ 2875822 w 3753678"/>
              <a:gd name="connsiteY14" fmla="*/ 1041342 h 1048322"/>
              <a:gd name="connsiteX15" fmla="*/ 3657599 w 3753678"/>
              <a:gd name="connsiteY15" fmla="*/ 1041342 h 1048322"/>
              <a:gd name="connsiteX16" fmla="*/ 3713441 w 3753678"/>
              <a:gd name="connsiteY16" fmla="*/ 1048322 h 1048322"/>
              <a:gd name="connsiteX0" fmla="*/ 0 w 3753678"/>
              <a:gd name="connsiteY0" fmla="*/ 587632 h 1048322"/>
              <a:gd name="connsiteX1" fmla="*/ 991181 w 3753678"/>
              <a:gd name="connsiteY1" fmla="*/ 573672 h 1048322"/>
              <a:gd name="connsiteX2" fmla="*/ 1235487 w 3753678"/>
              <a:gd name="connsiteY2" fmla="*/ 455009 h 1048322"/>
              <a:gd name="connsiteX3" fmla="*/ 1354149 w 3753678"/>
              <a:gd name="connsiteY3" fmla="*/ 308426 h 1048322"/>
              <a:gd name="connsiteX4" fmla="*/ 1427767 w 3753678"/>
              <a:gd name="connsiteY4" fmla="*/ 181608 h 1048322"/>
              <a:gd name="connsiteX5" fmla="*/ 1477282 w 3753678"/>
              <a:gd name="connsiteY5" fmla="*/ 72826 h 1048322"/>
              <a:gd name="connsiteX6" fmla="*/ 1511477 w 3753678"/>
              <a:gd name="connsiteY6" fmla="*/ 6067 h 1048322"/>
              <a:gd name="connsiteX7" fmla="*/ 1602403 w 3753678"/>
              <a:gd name="connsiteY7" fmla="*/ 18946 h 1048322"/>
              <a:gd name="connsiteX8" fmla="*/ 1668256 w 3753678"/>
              <a:gd name="connsiteY8" fmla="*/ 189764 h 1048322"/>
              <a:gd name="connsiteX9" fmla="*/ 1752018 w 3753678"/>
              <a:gd name="connsiteY9" fmla="*/ 496890 h 1048322"/>
              <a:gd name="connsiteX10" fmla="*/ 1877661 w 3753678"/>
              <a:gd name="connsiteY10" fmla="*/ 790057 h 1048322"/>
              <a:gd name="connsiteX11" fmla="*/ 2017264 w 3753678"/>
              <a:gd name="connsiteY11" fmla="*/ 929660 h 1048322"/>
              <a:gd name="connsiteX12" fmla="*/ 2184787 w 3753678"/>
              <a:gd name="connsiteY12" fmla="*/ 978521 h 1048322"/>
              <a:gd name="connsiteX13" fmla="*/ 2408152 w 3753678"/>
              <a:gd name="connsiteY13" fmla="*/ 1020402 h 1048322"/>
              <a:gd name="connsiteX14" fmla="*/ 2875822 w 3753678"/>
              <a:gd name="connsiteY14" fmla="*/ 1041342 h 1048322"/>
              <a:gd name="connsiteX15" fmla="*/ 3657599 w 3753678"/>
              <a:gd name="connsiteY15" fmla="*/ 1041342 h 1048322"/>
              <a:gd name="connsiteX16" fmla="*/ 3713441 w 3753678"/>
              <a:gd name="connsiteY16" fmla="*/ 1048322 h 1048322"/>
              <a:gd name="connsiteX0" fmla="*/ 0 w 3753678"/>
              <a:gd name="connsiteY0" fmla="*/ 587632 h 1048322"/>
              <a:gd name="connsiteX1" fmla="*/ 991181 w 3753678"/>
              <a:gd name="connsiteY1" fmla="*/ 573672 h 1048322"/>
              <a:gd name="connsiteX2" fmla="*/ 1235487 w 3753678"/>
              <a:gd name="connsiteY2" fmla="*/ 455009 h 1048322"/>
              <a:gd name="connsiteX3" fmla="*/ 1354149 w 3753678"/>
              <a:gd name="connsiteY3" fmla="*/ 308426 h 1048322"/>
              <a:gd name="connsiteX4" fmla="*/ 1427767 w 3753678"/>
              <a:gd name="connsiteY4" fmla="*/ 181608 h 1048322"/>
              <a:gd name="connsiteX5" fmla="*/ 1467008 w 3753678"/>
              <a:gd name="connsiteY5" fmla="*/ 79676 h 1048322"/>
              <a:gd name="connsiteX6" fmla="*/ 1511477 w 3753678"/>
              <a:gd name="connsiteY6" fmla="*/ 6067 h 1048322"/>
              <a:gd name="connsiteX7" fmla="*/ 1602403 w 3753678"/>
              <a:gd name="connsiteY7" fmla="*/ 18946 h 1048322"/>
              <a:gd name="connsiteX8" fmla="*/ 1668256 w 3753678"/>
              <a:gd name="connsiteY8" fmla="*/ 189764 h 1048322"/>
              <a:gd name="connsiteX9" fmla="*/ 1752018 w 3753678"/>
              <a:gd name="connsiteY9" fmla="*/ 496890 h 1048322"/>
              <a:gd name="connsiteX10" fmla="*/ 1877661 w 3753678"/>
              <a:gd name="connsiteY10" fmla="*/ 790057 h 1048322"/>
              <a:gd name="connsiteX11" fmla="*/ 2017264 w 3753678"/>
              <a:gd name="connsiteY11" fmla="*/ 929660 h 1048322"/>
              <a:gd name="connsiteX12" fmla="*/ 2184787 w 3753678"/>
              <a:gd name="connsiteY12" fmla="*/ 978521 h 1048322"/>
              <a:gd name="connsiteX13" fmla="*/ 2408152 w 3753678"/>
              <a:gd name="connsiteY13" fmla="*/ 1020402 h 1048322"/>
              <a:gd name="connsiteX14" fmla="*/ 2875822 w 3753678"/>
              <a:gd name="connsiteY14" fmla="*/ 1041342 h 1048322"/>
              <a:gd name="connsiteX15" fmla="*/ 3657599 w 3753678"/>
              <a:gd name="connsiteY15" fmla="*/ 1041342 h 1048322"/>
              <a:gd name="connsiteX16" fmla="*/ 3713441 w 3753678"/>
              <a:gd name="connsiteY16" fmla="*/ 1048322 h 1048322"/>
              <a:gd name="connsiteX0" fmla="*/ 0 w 3753678"/>
              <a:gd name="connsiteY0" fmla="*/ 589443 h 1050133"/>
              <a:gd name="connsiteX1" fmla="*/ 991181 w 3753678"/>
              <a:gd name="connsiteY1" fmla="*/ 575483 h 1050133"/>
              <a:gd name="connsiteX2" fmla="*/ 1235487 w 3753678"/>
              <a:gd name="connsiteY2" fmla="*/ 456820 h 1050133"/>
              <a:gd name="connsiteX3" fmla="*/ 1354149 w 3753678"/>
              <a:gd name="connsiteY3" fmla="*/ 310237 h 1050133"/>
              <a:gd name="connsiteX4" fmla="*/ 1427767 w 3753678"/>
              <a:gd name="connsiteY4" fmla="*/ 183419 h 1050133"/>
              <a:gd name="connsiteX5" fmla="*/ 1467008 w 3753678"/>
              <a:gd name="connsiteY5" fmla="*/ 81487 h 1050133"/>
              <a:gd name="connsiteX6" fmla="*/ 1511477 w 3753678"/>
              <a:gd name="connsiteY6" fmla="*/ 4703 h 1050133"/>
              <a:gd name="connsiteX7" fmla="*/ 1602403 w 3753678"/>
              <a:gd name="connsiteY7" fmla="*/ 20757 h 1050133"/>
              <a:gd name="connsiteX8" fmla="*/ 1668256 w 3753678"/>
              <a:gd name="connsiteY8" fmla="*/ 191575 h 1050133"/>
              <a:gd name="connsiteX9" fmla="*/ 1752018 w 3753678"/>
              <a:gd name="connsiteY9" fmla="*/ 498701 h 1050133"/>
              <a:gd name="connsiteX10" fmla="*/ 1877661 w 3753678"/>
              <a:gd name="connsiteY10" fmla="*/ 791868 h 1050133"/>
              <a:gd name="connsiteX11" fmla="*/ 2017264 w 3753678"/>
              <a:gd name="connsiteY11" fmla="*/ 931471 h 1050133"/>
              <a:gd name="connsiteX12" fmla="*/ 2184787 w 3753678"/>
              <a:gd name="connsiteY12" fmla="*/ 980332 h 1050133"/>
              <a:gd name="connsiteX13" fmla="*/ 2408152 w 3753678"/>
              <a:gd name="connsiteY13" fmla="*/ 1022213 h 1050133"/>
              <a:gd name="connsiteX14" fmla="*/ 2875822 w 3753678"/>
              <a:gd name="connsiteY14" fmla="*/ 1043153 h 1050133"/>
              <a:gd name="connsiteX15" fmla="*/ 3657599 w 3753678"/>
              <a:gd name="connsiteY15" fmla="*/ 1043153 h 1050133"/>
              <a:gd name="connsiteX16" fmla="*/ 3713441 w 3753678"/>
              <a:gd name="connsiteY16" fmla="*/ 1050133 h 1050133"/>
              <a:gd name="connsiteX0" fmla="*/ 0 w 3753678"/>
              <a:gd name="connsiteY0" fmla="*/ 599073 h 1059763"/>
              <a:gd name="connsiteX1" fmla="*/ 991181 w 3753678"/>
              <a:gd name="connsiteY1" fmla="*/ 585113 h 1059763"/>
              <a:gd name="connsiteX2" fmla="*/ 1235487 w 3753678"/>
              <a:gd name="connsiteY2" fmla="*/ 466450 h 1059763"/>
              <a:gd name="connsiteX3" fmla="*/ 1354149 w 3753678"/>
              <a:gd name="connsiteY3" fmla="*/ 319867 h 1059763"/>
              <a:gd name="connsiteX4" fmla="*/ 1427767 w 3753678"/>
              <a:gd name="connsiteY4" fmla="*/ 193049 h 1059763"/>
              <a:gd name="connsiteX5" fmla="*/ 1467008 w 3753678"/>
              <a:gd name="connsiteY5" fmla="*/ 91117 h 1059763"/>
              <a:gd name="connsiteX6" fmla="*/ 1511477 w 3753678"/>
              <a:gd name="connsiteY6" fmla="*/ 14333 h 1059763"/>
              <a:gd name="connsiteX7" fmla="*/ 1589703 w 3753678"/>
              <a:gd name="connsiteY7" fmla="*/ 14512 h 1059763"/>
              <a:gd name="connsiteX8" fmla="*/ 1668256 w 3753678"/>
              <a:gd name="connsiteY8" fmla="*/ 201205 h 1059763"/>
              <a:gd name="connsiteX9" fmla="*/ 1752018 w 3753678"/>
              <a:gd name="connsiteY9" fmla="*/ 508331 h 1059763"/>
              <a:gd name="connsiteX10" fmla="*/ 1877661 w 3753678"/>
              <a:gd name="connsiteY10" fmla="*/ 801498 h 1059763"/>
              <a:gd name="connsiteX11" fmla="*/ 2017264 w 3753678"/>
              <a:gd name="connsiteY11" fmla="*/ 941101 h 1059763"/>
              <a:gd name="connsiteX12" fmla="*/ 2184787 w 3753678"/>
              <a:gd name="connsiteY12" fmla="*/ 989962 h 1059763"/>
              <a:gd name="connsiteX13" fmla="*/ 2408152 w 3753678"/>
              <a:gd name="connsiteY13" fmla="*/ 1031843 h 1059763"/>
              <a:gd name="connsiteX14" fmla="*/ 2875822 w 3753678"/>
              <a:gd name="connsiteY14" fmla="*/ 1052783 h 1059763"/>
              <a:gd name="connsiteX15" fmla="*/ 3657599 w 3753678"/>
              <a:gd name="connsiteY15" fmla="*/ 1052783 h 1059763"/>
              <a:gd name="connsiteX16" fmla="*/ 3713441 w 3753678"/>
              <a:gd name="connsiteY16" fmla="*/ 1059763 h 1059763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54149 w 3753678"/>
              <a:gd name="connsiteY3" fmla="*/ 322343 h 1062239"/>
              <a:gd name="connsiteX4" fmla="*/ 1427767 w 3753678"/>
              <a:gd name="connsiteY4" fmla="*/ 195525 h 1062239"/>
              <a:gd name="connsiteX5" fmla="*/ 1467008 w 3753678"/>
              <a:gd name="connsiteY5" fmla="*/ 935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54149 w 3753678"/>
              <a:gd name="connsiteY3" fmla="*/ 322343 h 1062239"/>
              <a:gd name="connsiteX4" fmla="*/ 1427767 w 3753678"/>
              <a:gd name="connsiteY4" fmla="*/ 195525 h 1062239"/>
              <a:gd name="connsiteX5" fmla="*/ 1473358 w 3753678"/>
              <a:gd name="connsiteY5" fmla="*/ 109468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54149 w 3753678"/>
              <a:gd name="connsiteY3" fmla="*/ 322343 h 1062239"/>
              <a:gd name="connsiteX4" fmla="*/ 1427767 w 3753678"/>
              <a:gd name="connsiteY4" fmla="*/ 195525 h 1062239"/>
              <a:gd name="connsiteX5" fmla="*/ 1473358 w 3753678"/>
              <a:gd name="connsiteY5" fmla="*/ 109468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54149 w 3753678"/>
              <a:gd name="connsiteY3" fmla="*/ 322343 h 1062239"/>
              <a:gd name="connsiteX4" fmla="*/ 1427767 w 3753678"/>
              <a:gd name="connsiteY4" fmla="*/ 19552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54149 w 3753678"/>
              <a:gd name="connsiteY3" fmla="*/ 322343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16049 w 3753678"/>
              <a:gd name="connsiteY3" fmla="*/ 325518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194212 w 3753678"/>
              <a:gd name="connsiteY2" fmla="*/ 437176 h 1062239"/>
              <a:gd name="connsiteX3" fmla="*/ 1316049 w 3753678"/>
              <a:gd name="connsiteY3" fmla="*/ 325518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194212 w 3753678"/>
              <a:gd name="connsiteY2" fmla="*/ 437176 h 1062239"/>
              <a:gd name="connsiteX3" fmla="*/ 1316049 w 3753678"/>
              <a:gd name="connsiteY3" fmla="*/ 325518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194212 w 3753678"/>
              <a:gd name="connsiteY2" fmla="*/ 437176 h 1062239"/>
              <a:gd name="connsiteX3" fmla="*/ 1316049 w 3753678"/>
              <a:gd name="connsiteY3" fmla="*/ 325518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16049 w 3753678"/>
              <a:gd name="connsiteY3" fmla="*/ 325518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437292 w 3753678"/>
              <a:gd name="connsiteY4" fmla="*/ 205050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437292 w 3753678"/>
              <a:gd name="connsiteY4" fmla="*/ 205050 h 1062239"/>
              <a:gd name="connsiteX5" fmla="*/ 1447958 w 3753678"/>
              <a:gd name="connsiteY5" fmla="*/ 109468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396017 w 3753678"/>
              <a:gd name="connsiteY4" fmla="*/ 211400 h 1062239"/>
              <a:gd name="connsiteX5" fmla="*/ 1447958 w 3753678"/>
              <a:gd name="connsiteY5" fmla="*/ 109468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427767 w 3753678"/>
              <a:gd name="connsiteY4" fmla="*/ 211400 h 1062239"/>
              <a:gd name="connsiteX5" fmla="*/ 1447958 w 3753678"/>
              <a:gd name="connsiteY5" fmla="*/ 109468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427767 w 3753678"/>
              <a:gd name="connsiteY4" fmla="*/ 211400 h 1062239"/>
              <a:gd name="connsiteX5" fmla="*/ 1482883 w 3753678"/>
              <a:gd name="connsiteY5" fmla="*/ 11264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0254 h 1060944"/>
              <a:gd name="connsiteX1" fmla="*/ 972131 w 3753678"/>
              <a:gd name="connsiteY1" fmla="*/ 532319 h 1060944"/>
              <a:gd name="connsiteX2" fmla="*/ 1216437 w 3753678"/>
              <a:gd name="connsiteY2" fmla="*/ 432706 h 1060944"/>
              <a:gd name="connsiteX3" fmla="*/ 1344624 w 3753678"/>
              <a:gd name="connsiteY3" fmla="*/ 327398 h 1060944"/>
              <a:gd name="connsiteX4" fmla="*/ 1427767 w 3753678"/>
              <a:gd name="connsiteY4" fmla="*/ 210105 h 1060944"/>
              <a:gd name="connsiteX5" fmla="*/ 1482883 w 3753678"/>
              <a:gd name="connsiteY5" fmla="*/ 111348 h 1060944"/>
              <a:gd name="connsiteX6" fmla="*/ 1527352 w 3753678"/>
              <a:gd name="connsiteY6" fmla="*/ 12339 h 1060944"/>
              <a:gd name="connsiteX7" fmla="*/ 1589703 w 3753678"/>
              <a:gd name="connsiteY7" fmla="*/ 15693 h 1060944"/>
              <a:gd name="connsiteX8" fmla="*/ 1668256 w 3753678"/>
              <a:gd name="connsiteY8" fmla="*/ 202386 h 1060944"/>
              <a:gd name="connsiteX9" fmla="*/ 1752018 w 3753678"/>
              <a:gd name="connsiteY9" fmla="*/ 509512 h 1060944"/>
              <a:gd name="connsiteX10" fmla="*/ 1877661 w 3753678"/>
              <a:gd name="connsiteY10" fmla="*/ 802679 h 1060944"/>
              <a:gd name="connsiteX11" fmla="*/ 2017264 w 3753678"/>
              <a:gd name="connsiteY11" fmla="*/ 942282 h 1060944"/>
              <a:gd name="connsiteX12" fmla="*/ 2184787 w 3753678"/>
              <a:gd name="connsiteY12" fmla="*/ 991143 h 1060944"/>
              <a:gd name="connsiteX13" fmla="*/ 2408152 w 3753678"/>
              <a:gd name="connsiteY13" fmla="*/ 1033024 h 1060944"/>
              <a:gd name="connsiteX14" fmla="*/ 2875822 w 3753678"/>
              <a:gd name="connsiteY14" fmla="*/ 1053964 h 1060944"/>
              <a:gd name="connsiteX15" fmla="*/ 3657599 w 3753678"/>
              <a:gd name="connsiteY15" fmla="*/ 1053964 h 1060944"/>
              <a:gd name="connsiteX16" fmla="*/ 3713441 w 3753678"/>
              <a:gd name="connsiteY16" fmla="*/ 1060944 h 1060944"/>
              <a:gd name="connsiteX0" fmla="*/ 0 w 3753678"/>
              <a:gd name="connsiteY0" fmla="*/ 598147 h 1058837"/>
              <a:gd name="connsiteX1" fmla="*/ 972131 w 3753678"/>
              <a:gd name="connsiteY1" fmla="*/ 530212 h 1058837"/>
              <a:gd name="connsiteX2" fmla="*/ 1216437 w 3753678"/>
              <a:gd name="connsiteY2" fmla="*/ 430599 h 1058837"/>
              <a:gd name="connsiteX3" fmla="*/ 1344624 w 3753678"/>
              <a:gd name="connsiteY3" fmla="*/ 325291 h 1058837"/>
              <a:gd name="connsiteX4" fmla="*/ 1427767 w 3753678"/>
              <a:gd name="connsiteY4" fmla="*/ 207998 h 1058837"/>
              <a:gd name="connsiteX5" fmla="*/ 1482883 w 3753678"/>
              <a:gd name="connsiteY5" fmla="*/ 109241 h 1058837"/>
              <a:gd name="connsiteX6" fmla="*/ 1527352 w 3753678"/>
              <a:gd name="connsiteY6" fmla="*/ 10232 h 1058837"/>
              <a:gd name="connsiteX7" fmla="*/ 1599228 w 3753678"/>
              <a:gd name="connsiteY7" fmla="*/ 16761 h 1058837"/>
              <a:gd name="connsiteX8" fmla="*/ 1668256 w 3753678"/>
              <a:gd name="connsiteY8" fmla="*/ 200279 h 1058837"/>
              <a:gd name="connsiteX9" fmla="*/ 1752018 w 3753678"/>
              <a:gd name="connsiteY9" fmla="*/ 507405 h 1058837"/>
              <a:gd name="connsiteX10" fmla="*/ 1877661 w 3753678"/>
              <a:gd name="connsiteY10" fmla="*/ 800572 h 1058837"/>
              <a:gd name="connsiteX11" fmla="*/ 2017264 w 3753678"/>
              <a:gd name="connsiteY11" fmla="*/ 940175 h 1058837"/>
              <a:gd name="connsiteX12" fmla="*/ 2184787 w 3753678"/>
              <a:gd name="connsiteY12" fmla="*/ 989036 h 1058837"/>
              <a:gd name="connsiteX13" fmla="*/ 2408152 w 3753678"/>
              <a:gd name="connsiteY13" fmla="*/ 1030917 h 1058837"/>
              <a:gd name="connsiteX14" fmla="*/ 2875822 w 3753678"/>
              <a:gd name="connsiteY14" fmla="*/ 1051857 h 1058837"/>
              <a:gd name="connsiteX15" fmla="*/ 3657599 w 3753678"/>
              <a:gd name="connsiteY15" fmla="*/ 1051857 h 1058837"/>
              <a:gd name="connsiteX16" fmla="*/ 3713441 w 3753678"/>
              <a:gd name="connsiteY16" fmla="*/ 1058837 h 1058837"/>
              <a:gd name="connsiteX0" fmla="*/ 0 w 3753678"/>
              <a:gd name="connsiteY0" fmla="*/ 596847 h 1057537"/>
              <a:gd name="connsiteX1" fmla="*/ 972131 w 3753678"/>
              <a:gd name="connsiteY1" fmla="*/ 528912 h 1057537"/>
              <a:gd name="connsiteX2" fmla="*/ 1216437 w 3753678"/>
              <a:gd name="connsiteY2" fmla="*/ 429299 h 1057537"/>
              <a:gd name="connsiteX3" fmla="*/ 1344624 w 3753678"/>
              <a:gd name="connsiteY3" fmla="*/ 323991 h 1057537"/>
              <a:gd name="connsiteX4" fmla="*/ 1427767 w 3753678"/>
              <a:gd name="connsiteY4" fmla="*/ 206698 h 1057537"/>
              <a:gd name="connsiteX5" fmla="*/ 1482883 w 3753678"/>
              <a:gd name="connsiteY5" fmla="*/ 107941 h 1057537"/>
              <a:gd name="connsiteX6" fmla="*/ 1530527 w 3753678"/>
              <a:gd name="connsiteY6" fmla="*/ 12107 h 1057537"/>
              <a:gd name="connsiteX7" fmla="*/ 1599228 w 3753678"/>
              <a:gd name="connsiteY7" fmla="*/ 15461 h 1057537"/>
              <a:gd name="connsiteX8" fmla="*/ 1668256 w 3753678"/>
              <a:gd name="connsiteY8" fmla="*/ 198979 h 1057537"/>
              <a:gd name="connsiteX9" fmla="*/ 1752018 w 3753678"/>
              <a:gd name="connsiteY9" fmla="*/ 506105 h 1057537"/>
              <a:gd name="connsiteX10" fmla="*/ 1877661 w 3753678"/>
              <a:gd name="connsiteY10" fmla="*/ 799272 h 1057537"/>
              <a:gd name="connsiteX11" fmla="*/ 2017264 w 3753678"/>
              <a:gd name="connsiteY11" fmla="*/ 938875 h 1057537"/>
              <a:gd name="connsiteX12" fmla="*/ 2184787 w 3753678"/>
              <a:gd name="connsiteY12" fmla="*/ 987736 h 1057537"/>
              <a:gd name="connsiteX13" fmla="*/ 2408152 w 3753678"/>
              <a:gd name="connsiteY13" fmla="*/ 1029617 h 1057537"/>
              <a:gd name="connsiteX14" fmla="*/ 2875822 w 3753678"/>
              <a:gd name="connsiteY14" fmla="*/ 1050557 h 1057537"/>
              <a:gd name="connsiteX15" fmla="*/ 3657599 w 3753678"/>
              <a:gd name="connsiteY15" fmla="*/ 1050557 h 1057537"/>
              <a:gd name="connsiteX16" fmla="*/ 3713441 w 3753678"/>
              <a:gd name="connsiteY16" fmla="*/ 1057537 h 1057537"/>
              <a:gd name="connsiteX0" fmla="*/ 0 w 3753678"/>
              <a:gd name="connsiteY0" fmla="*/ 596847 h 1057537"/>
              <a:gd name="connsiteX1" fmla="*/ 972131 w 3753678"/>
              <a:gd name="connsiteY1" fmla="*/ 528912 h 1057537"/>
              <a:gd name="connsiteX2" fmla="*/ 1216437 w 3753678"/>
              <a:gd name="connsiteY2" fmla="*/ 429299 h 1057537"/>
              <a:gd name="connsiteX3" fmla="*/ 1344624 w 3753678"/>
              <a:gd name="connsiteY3" fmla="*/ 323991 h 1057537"/>
              <a:gd name="connsiteX4" fmla="*/ 1427767 w 3753678"/>
              <a:gd name="connsiteY4" fmla="*/ 206698 h 1057537"/>
              <a:gd name="connsiteX5" fmla="*/ 1479708 w 3753678"/>
              <a:gd name="connsiteY5" fmla="*/ 95241 h 1057537"/>
              <a:gd name="connsiteX6" fmla="*/ 1530527 w 3753678"/>
              <a:gd name="connsiteY6" fmla="*/ 12107 h 1057537"/>
              <a:gd name="connsiteX7" fmla="*/ 1599228 w 3753678"/>
              <a:gd name="connsiteY7" fmla="*/ 15461 h 1057537"/>
              <a:gd name="connsiteX8" fmla="*/ 1668256 w 3753678"/>
              <a:gd name="connsiteY8" fmla="*/ 198979 h 1057537"/>
              <a:gd name="connsiteX9" fmla="*/ 1752018 w 3753678"/>
              <a:gd name="connsiteY9" fmla="*/ 506105 h 1057537"/>
              <a:gd name="connsiteX10" fmla="*/ 1877661 w 3753678"/>
              <a:gd name="connsiteY10" fmla="*/ 799272 h 1057537"/>
              <a:gd name="connsiteX11" fmla="*/ 2017264 w 3753678"/>
              <a:gd name="connsiteY11" fmla="*/ 938875 h 1057537"/>
              <a:gd name="connsiteX12" fmla="*/ 2184787 w 3753678"/>
              <a:gd name="connsiteY12" fmla="*/ 987736 h 1057537"/>
              <a:gd name="connsiteX13" fmla="*/ 2408152 w 3753678"/>
              <a:gd name="connsiteY13" fmla="*/ 1029617 h 1057537"/>
              <a:gd name="connsiteX14" fmla="*/ 2875822 w 3753678"/>
              <a:gd name="connsiteY14" fmla="*/ 1050557 h 1057537"/>
              <a:gd name="connsiteX15" fmla="*/ 3657599 w 3753678"/>
              <a:gd name="connsiteY15" fmla="*/ 1050557 h 1057537"/>
              <a:gd name="connsiteX16" fmla="*/ 3713441 w 3753678"/>
              <a:gd name="connsiteY16" fmla="*/ 1057537 h 1057537"/>
              <a:gd name="connsiteX0" fmla="*/ 0 w 3753678"/>
              <a:gd name="connsiteY0" fmla="*/ 599579 h 1060269"/>
              <a:gd name="connsiteX1" fmla="*/ 972131 w 3753678"/>
              <a:gd name="connsiteY1" fmla="*/ 531644 h 1060269"/>
              <a:gd name="connsiteX2" fmla="*/ 1216437 w 3753678"/>
              <a:gd name="connsiteY2" fmla="*/ 432031 h 1060269"/>
              <a:gd name="connsiteX3" fmla="*/ 1344624 w 3753678"/>
              <a:gd name="connsiteY3" fmla="*/ 326723 h 1060269"/>
              <a:gd name="connsiteX4" fmla="*/ 1427767 w 3753678"/>
              <a:gd name="connsiteY4" fmla="*/ 209430 h 1060269"/>
              <a:gd name="connsiteX5" fmla="*/ 1479708 w 3753678"/>
              <a:gd name="connsiteY5" fmla="*/ 97973 h 1060269"/>
              <a:gd name="connsiteX6" fmla="*/ 1540052 w 3753678"/>
              <a:gd name="connsiteY6" fmla="*/ 8489 h 1060269"/>
              <a:gd name="connsiteX7" fmla="*/ 1599228 w 3753678"/>
              <a:gd name="connsiteY7" fmla="*/ 18193 h 1060269"/>
              <a:gd name="connsiteX8" fmla="*/ 1668256 w 3753678"/>
              <a:gd name="connsiteY8" fmla="*/ 201711 h 1060269"/>
              <a:gd name="connsiteX9" fmla="*/ 1752018 w 3753678"/>
              <a:gd name="connsiteY9" fmla="*/ 508837 h 1060269"/>
              <a:gd name="connsiteX10" fmla="*/ 1877661 w 3753678"/>
              <a:gd name="connsiteY10" fmla="*/ 802004 h 1060269"/>
              <a:gd name="connsiteX11" fmla="*/ 2017264 w 3753678"/>
              <a:gd name="connsiteY11" fmla="*/ 941607 h 1060269"/>
              <a:gd name="connsiteX12" fmla="*/ 2184787 w 3753678"/>
              <a:gd name="connsiteY12" fmla="*/ 990468 h 1060269"/>
              <a:gd name="connsiteX13" fmla="*/ 2408152 w 3753678"/>
              <a:gd name="connsiteY13" fmla="*/ 1032349 h 1060269"/>
              <a:gd name="connsiteX14" fmla="*/ 2875822 w 3753678"/>
              <a:gd name="connsiteY14" fmla="*/ 1053289 h 1060269"/>
              <a:gd name="connsiteX15" fmla="*/ 3657599 w 3753678"/>
              <a:gd name="connsiteY15" fmla="*/ 1053289 h 1060269"/>
              <a:gd name="connsiteX16" fmla="*/ 3713441 w 3753678"/>
              <a:gd name="connsiteY16" fmla="*/ 1060269 h 1060269"/>
              <a:gd name="connsiteX0" fmla="*/ 0 w 3753678"/>
              <a:gd name="connsiteY0" fmla="*/ 599579 h 1060269"/>
              <a:gd name="connsiteX1" fmla="*/ 935549 w 3753678"/>
              <a:gd name="connsiteY1" fmla="*/ 524056 h 1060269"/>
              <a:gd name="connsiteX2" fmla="*/ 1216437 w 3753678"/>
              <a:gd name="connsiteY2" fmla="*/ 432031 h 1060269"/>
              <a:gd name="connsiteX3" fmla="*/ 1344624 w 3753678"/>
              <a:gd name="connsiteY3" fmla="*/ 326723 h 1060269"/>
              <a:gd name="connsiteX4" fmla="*/ 1427767 w 3753678"/>
              <a:gd name="connsiteY4" fmla="*/ 209430 h 1060269"/>
              <a:gd name="connsiteX5" fmla="*/ 1479708 w 3753678"/>
              <a:gd name="connsiteY5" fmla="*/ 97973 h 1060269"/>
              <a:gd name="connsiteX6" fmla="*/ 1540052 w 3753678"/>
              <a:gd name="connsiteY6" fmla="*/ 8489 h 1060269"/>
              <a:gd name="connsiteX7" fmla="*/ 1599228 w 3753678"/>
              <a:gd name="connsiteY7" fmla="*/ 18193 h 1060269"/>
              <a:gd name="connsiteX8" fmla="*/ 1668256 w 3753678"/>
              <a:gd name="connsiteY8" fmla="*/ 201711 h 1060269"/>
              <a:gd name="connsiteX9" fmla="*/ 1752018 w 3753678"/>
              <a:gd name="connsiteY9" fmla="*/ 508837 h 1060269"/>
              <a:gd name="connsiteX10" fmla="*/ 1877661 w 3753678"/>
              <a:gd name="connsiteY10" fmla="*/ 802004 h 1060269"/>
              <a:gd name="connsiteX11" fmla="*/ 2017264 w 3753678"/>
              <a:gd name="connsiteY11" fmla="*/ 941607 h 1060269"/>
              <a:gd name="connsiteX12" fmla="*/ 2184787 w 3753678"/>
              <a:gd name="connsiteY12" fmla="*/ 990468 h 1060269"/>
              <a:gd name="connsiteX13" fmla="*/ 2408152 w 3753678"/>
              <a:gd name="connsiteY13" fmla="*/ 1032349 h 1060269"/>
              <a:gd name="connsiteX14" fmla="*/ 2875822 w 3753678"/>
              <a:gd name="connsiteY14" fmla="*/ 1053289 h 1060269"/>
              <a:gd name="connsiteX15" fmla="*/ 3657599 w 3753678"/>
              <a:gd name="connsiteY15" fmla="*/ 1053289 h 1060269"/>
              <a:gd name="connsiteX16" fmla="*/ 3713441 w 3753678"/>
              <a:gd name="connsiteY16" fmla="*/ 1060269 h 1060269"/>
              <a:gd name="connsiteX0" fmla="*/ 0 w 3753678"/>
              <a:gd name="connsiteY0" fmla="*/ 599579 h 1060269"/>
              <a:gd name="connsiteX1" fmla="*/ 935549 w 3753678"/>
              <a:gd name="connsiteY1" fmla="*/ 524056 h 1060269"/>
              <a:gd name="connsiteX2" fmla="*/ 1216437 w 3753678"/>
              <a:gd name="connsiteY2" fmla="*/ 432031 h 1060269"/>
              <a:gd name="connsiteX3" fmla="*/ 1344624 w 3753678"/>
              <a:gd name="connsiteY3" fmla="*/ 326723 h 1060269"/>
              <a:gd name="connsiteX4" fmla="*/ 1427767 w 3753678"/>
              <a:gd name="connsiteY4" fmla="*/ 209430 h 1060269"/>
              <a:gd name="connsiteX5" fmla="*/ 1479708 w 3753678"/>
              <a:gd name="connsiteY5" fmla="*/ 97973 h 1060269"/>
              <a:gd name="connsiteX6" fmla="*/ 1540052 w 3753678"/>
              <a:gd name="connsiteY6" fmla="*/ 8489 h 1060269"/>
              <a:gd name="connsiteX7" fmla="*/ 1599228 w 3753678"/>
              <a:gd name="connsiteY7" fmla="*/ 18193 h 1060269"/>
              <a:gd name="connsiteX8" fmla="*/ 1668256 w 3753678"/>
              <a:gd name="connsiteY8" fmla="*/ 201711 h 1060269"/>
              <a:gd name="connsiteX9" fmla="*/ 1752018 w 3753678"/>
              <a:gd name="connsiteY9" fmla="*/ 508837 h 1060269"/>
              <a:gd name="connsiteX10" fmla="*/ 1877661 w 3753678"/>
              <a:gd name="connsiteY10" fmla="*/ 802004 h 1060269"/>
              <a:gd name="connsiteX11" fmla="*/ 2017264 w 3753678"/>
              <a:gd name="connsiteY11" fmla="*/ 941607 h 1060269"/>
              <a:gd name="connsiteX12" fmla="*/ 2184787 w 3753678"/>
              <a:gd name="connsiteY12" fmla="*/ 990468 h 1060269"/>
              <a:gd name="connsiteX13" fmla="*/ 2408152 w 3753678"/>
              <a:gd name="connsiteY13" fmla="*/ 1032349 h 1060269"/>
              <a:gd name="connsiteX14" fmla="*/ 2875822 w 3753678"/>
              <a:gd name="connsiteY14" fmla="*/ 1053289 h 1060269"/>
              <a:gd name="connsiteX15" fmla="*/ 3657599 w 3753678"/>
              <a:gd name="connsiteY15" fmla="*/ 1053289 h 1060269"/>
              <a:gd name="connsiteX16" fmla="*/ 3713441 w 3753678"/>
              <a:gd name="connsiteY16" fmla="*/ 1060269 h 1060269"/>
              <a:gd name="connsiteX0" fmla="*/ 0 w 3448824"/>
              <a:gd name="connsiteY0" fmla="*/ 557843 h 1060269"/>
              <a:gd name="connsiteX1" fmla="*/ 630695 w 3448824"/>
              <a:gd name="connsiteY1" fmla="*/ 524056 h 1060269"/>
              <a:gd name="connsiteX2" fmla="*/ 911583 w 3448824"/>
              <a:gd name="connsiteY2" fmla="*/ 432031 h 1060269"/>
              <a:gd name="connsiteX3" fmla="*/ 1039770 w 3448824"/>
              <a:gd name="connsiteY3" fmla="*/ 326723 h 1060269"/>
              <a:gd name="connsiteX4" fmla="*/ 1122913 w 3448824"/>
              <a:gd name="connsiteY4" fmla="*/ 209430 h 1060269"/>
              <a:gd name="connsiteX5" fmla="*/ 1174854 w 3448824"/>
              <a:gd name="connsiteY5" fmla="*/ 97973 h 1060269"/>
              <a:gd name="connsiteX6" fmla="*/ 1235198 w 3448824"/>
              <a:gd name="connsiteY6" fmla="*/ 8489 h 1060269"/>
              <a:gd name="connsiteX7" fmla="*/ 1294374 w 3448824"/>
              <a:gd name="connsiteY7" fmla="*/ 18193 h 1060269"/>
              <a:gd name="connsiteX8" fmla="*/ 1363402 w 3448824"/>
              <a:gd name="connsiteY8" fmla="*/ 201711 h 1060269"/>
              <a:gd name="connsiteX9" fmla="*/ 1447164 w 3448824"/>
              <a:gd name="connsiteY9" fmla="*/ 508837 h 1060269"/>
              <a:gd name="connsiteX10" fmla="*/ 1572807 w 3448824"/>
              <a:gd name="connsiteY10" fmla="*/ 802004 h 1060269"/>
              <a:gd name="connsiteX11" fmla="*/ 1712410 w 3448824"/>
              <a:gd name="connsiteY11" fmla="*/ 941607 h 1060269"/>
              <a:gd name="connsiteX12" fmla="*/ 1879933 w 3448824"/>
              <a:gd name="connsiteY12" fmla="*/ 990468 h 1060269"/>
              <a:gd name="connsiteX13" fmla="*/ 2103298 w 3448824"/>
              <a:gd name="connsiteY13" fmla="*/ 1032349 h 1060269"/>
              <a:gd name="connsiteX14" fmla="*/ 2570968 w 3448824"/>
              <a:gd name="connsiteY14" fmla="*/ 1053289 h 1060269"/>
              <a:gd name="connsiteX15" fmla="*/ 3352745 w 3448824"/>
              <a:gd name="connsiteY15" fmla="*/ 1053289 h 1060269"/>
              <a:gd name="connsiteX16" fmla="*/ 3408587 w 3448824"/>
              <a:gd name="connsiteY16" fmla="*/ 1060269 h 1060269"/>
              <a:gd name="connsiteX0" fmla="*/ 0 w 3431861"/>
              <a:gd name="connsiteY0" fmla="*/ 561801 h 1060269"/>
              <a:gd name="connsiteX1" fmla="*/ 613732 w 3431861"/>
              <a:gd name="connsiteY1" fmla="*/ 524056 h 1060269"/>
              <a:gd name="connsiteX2" fmla="*/ 894620 w 3431861"/>
              <a:gd name="connsiteY2" fmla="*/ 432031 h 1060269"/>
              <a:gd name="connsiteX3" fmla="*/ 1022807 w 3431861"/>
              <a:gd name="connsiteY3" fmla="*/ 326723 h 1060269"/>
              <a:gd name="connsiteX4" fmla="*/ 1105950 w 3431861"/>
              <a:gd name="connsiteY4" fmla="*/ 209430 h 1060269"/>
              <a:gd name="connsiteX5" fmla="*/ 1157891 w 3431861"/>
              <a:gd name="connsiteY5" fmla="*/ 97973 h 1060269"/>
              <a:gd name="connsiteX6" fmla="*/ 1218235 w 3431861"/>
              <a:gd name="connsiteY6" fmla="*/ 8489 h 1060269"/>
              <a:gd name="connsiteX7" fmla="*/ 1277411 w 3431861"/>
              <a:gd name="connsiteY7" fmla="*/ 18193 h 1060269"/>
              <a:gd name="connsiteX8" fmla="*/ 1346439 w 3431861"/>
              <a:gd name="connsiteY8" fmla="*/ 201711 h 1060269"/>
              <a:gd name="connsiteX9" fmla="*/ 1430201 w 3431861"/>
              <a:gd name="connsiteY9" fmla="*/ 508837 h 1060269"/>
              <a:gd name="connsiteX10" fmla="*/ 1555844 w 3431861"/>
              <a:gd name="connsiteY10" fmla="*/ 802004 h 1060269"/>
              <a:gd name="connsiteX11" fmla="*/ 1695447 w 3431861"/>
              <a:gd name="connsiteY11" fmla="*/ 941607 h 1060269"/>
              <a:gd name="connsiteX12" fmla="*/ 1862970 w 3431861"/>
              <a:gd name="connsiteY12" fmla="*/ 990468 h 1060269"/>
              <a:gd name="connsiteX13" fmla="*/ 2086335 w 3431861"/>
              <a:gd name="connsiteY13" fmla="*/ 1032349 h 1060269"/>
              <a:gd name="connsiteX14" fmla="*/ 2554005 w 3431861"/>
              <a:gd name="connsiteY14" fmla="*/ 1053289 h 1060269"/>
              <a:gd name="connsiteX15" fmla="*/ 3335782 w 3431861"/>
              <a:gd name="connsiteY15" fmla="*/ 1053289 h 1060269"/>
              <a:gd name="connsiteX16" fmla="*/ 3391624 w 3431861"/>
              <a:gd name="connsiteY16" fmla="*/ 1060269 h 1060269"/>
              <a:gd name="connsiteX0" fmla="*/ 0 w 3629957"/>
              <a:gd name="connsiteY0" fmla="*/ 561801 h 1070601"/>
              <a:gd name="connsiteX1" fmla="*/ 613732 w 3629957"/>
              <a:gd name="connsiteY1" fmla="*/ 524056 h 1070601"/>
              <a:gd name="connsiteX2" fmla="*/ 894620 w 3629957"/>
              <a:gd name="connsiteY2" fmla="*/ 432031 h 1070601"/>
              <a:gd name="connsiteX3" fmla="*/ 1022807 w 3629957"/>
              <a:gd name="connsiteY3" fmla="*/ 326723 h 1070601"/>
              <a:gd name="connsiteX4" fmla="*/ 1105950 w 3629957"/>
              <a:gd name="connsiteY4" fmla="*/ 209430 h 1070601"/>
              <a:gd name="connsiteX5" fmla="*/ 1157891 w 3629957"/>
              <a:gd name="connsiteY5" fmla="*/ 97973 h 1070601"/>
              <a:gd name="connsiteX6" fmla="*/ 1218235 w 3629957"/>
              <a:gd name="connsiteY6" fmla="*/ 8489 h 1070601"/>
              <a:gd name="connsiteX7" fmla="*/ 1277411 w 3629957"/>
              <a:gd name="connsiteY7" fmla="*/ 18193 h 1070601"/>
              <a:gd name="connsiteX8" fmla="*/ 1346439 w 3629957"/>
              <a:gd name="connsiteY8" fmla="*/ 201711 h 1070601"/>
              <a:gd name="connsiteX9" fmla="*/ 1430201 w 3629957"/>
              <a:gd name="connsiteY9" fmla="*/ 508837 h 1070601"/>
              <a:gd name="connsiteX10" fmla="*/ 1555844 w 3629957"/>
              <a:gd name="connsiteY10" fmla="*/ 802004 h 1070601"/>
              <a:gd name="connsiteX11" fmla="*/ 1695447 w 3629957"/>
              <a:gd name="connsiteY11" fmla="*/ 941607 h 1070601"/>
              <a:gd name="connsiteX12" fmla="*/ 1862970 w 3629957"/>
              <a:gd name="connsiteY12" fmla="*/ 990468 h 1070601"/>
              <a:gd name="connsiteX13" fmla="*/ 2086335 w 3629957"/>
              <a:gd name="connsiteY13" fmla="*/ 1032349 h 1070601"/>
              <a:gd name="connsiteX14" fmla="*/ 2554005 w 3629957"/>
              <a:gd name="connsiteY14" fmla="*/ 1053289 h 1070601"/>
              <a:gd name="connsiteX15" fmla="*/ 3335782 w 3629957"/>
              <a:gd name="connsiteY15" fmla="*/ 1053289 h 1070601"/>
              <a:gd name="connsiteX16" fmla="*/ 3624071 w 3629957"/>
              <a:gd name="connsiteY16" fmla="*/ 1070601 h 1070601"/>
              <a:gd name="connsiteX0" fmla="*/ 0 w 3628736"/>
              <a:gd name="connsiteY0" fmla="*/ 561801 h 1054611"/>
              <a:gd name="connsiteX1" fmla="*/ 613732 w 3628736"/>
              <a:gd name="connsiteY1" fmla="*/ 524056 h 1054611"/>
              <a:gd name="connsiteX2" fmla="*/ 894620 w 3628736"/>
              <a:gd name="connsiteY2" fmla="*/ 432031 h 1054611"/>
              <a:gd name="connsiteX3" fmla="*/ 1022807 w 3628736"/>
              <a:gd name="connsiteY3" fmla="*/ 326723 h 1054611"/>
              <a:gd name="connsiteX4" fmla="*/ 1105950 w 3628736"/>
              <a:gd name="connsiteY4" fmla="*/ 209430 h 1054611"/>
              <a:gd name="connsiteX5" fmla="*/ 1157891 w 3628736"/>
              <a:gd name="connsiteY5" fmla="*/ 97973 h 1054611"/>
              <a:gd name="connsiteX6" fmla="*/ 1218235 w 3628736"/>
              <a:gd name="connsiteY6" fmla="*/ 8489 h 1054611"/>
              <a:gd name="connsiteX7" fmla="*/ 1277411 w 3628736"/>
              <a:gd name="connsiteY7" fmla="*/ 18193 h 1054611"/>
              <a:gd name="connsiteX8" fmla="*/ 1346439 w 3628736"/>
              <a:gd name="connsiteY8" fmla="*/ 201711 h 1054611"/>
              <a:gd name="connsiteX9" fmla="*/ 1430201 w 3628736"/>
              <a:gd name="connsiteY9" fmla="*/ 508837 h 1054611"/>
              <a:gd name="connsiteX10" fmla="*/ 1555844 w 3628736"/>
              <a:gd name="connsiteY10" fmla="*/ 802004 h 1054611"/>
              <a:gd name="connsiteX11" fmla="*/ 1695447 w 3628736"/>
              <a:gd name="connsiteY11" fmla="*/ 941607 h 1054611"/>
              <a:gd name="connsiteX12" fmla="*/ 1862970 w 3628736"/>
              <a:gd name="connsiteY12" fmla="*/ 990468 h 1054611"/>
              <a:gd name="connsiteX13" fmla="*/ 2086335 w 3628736"/>
              <a:gd name="connsiteY13" fmla="*/ 1032349 h 1054611"/>
              <a:gd name="connsiteX14" fmla="*/ 2554005 w 3628736"/>
              <a:gd name="connsiteY14" fmla="*/ 1053289 h 1054611"/>
              <a:gd name="connsiteX15" fmla="*/ 3335782 w 3628736"/>
              <a:gd name="connsiteY15" fmla="*/ 1053289 h 1054611"/>
              <a:gd name="connsiteX16" fmla="*/ 3628736 w 3628736"/>
              <a:gd name="connsiteY16" fmla="*/ 1053184 h 1054611"/>
              <a:gd name="connsiteX0" fmla="*/ 0 w 3647395"/>
              <a:gd name="connsiteY0" fmla="*/ 561801 h 1057538"/>
              <a:gd name="connsiteX1" fmla="*/ 613732 w 3647395"/>
              <a:gd name="connsiteY1" fmla="*/ 524056 h 1057538"/>
              <a:gd name="connsiteX2" fmla="*/ 894620 w 3647395"/>
              <a:gd name="connsiteY2" fmla="*/ 432031 h 1057538"/>
              <a:gd name="connsiteX3" fmla="*/ 1022807 w 3647395"/>
              <a:gd name="connsiteY3" fmla="*/ 326723 h 1057538"/>
              <a:gd name="connsiteX4" fmla="*/ 1105950 w 3647395"/>
              <a:gd name="connsiteY4" fmla="*/ 209430 h 1057538"/>
              <a:gd name="connsiteX5" fmla="*/ 1157891 w 3647395"/>
              <a:gd name="connsiteY5" fmla="*/ 97973 h 1057538"/>
              <a:gd name="connsiteX6" fmla="*/ 1218235 w 3647395"/>
              <a:gd name="connsiteY6" fmla="*/ 8489 h 1057538"/>
              <a:gd name="connsiteX7" fmla="*/ 1277411 w 3647395"/>
              <a:gd name="connsiteY7" fmla="*/ 18193 h 1057538"/>
              <a:gd name="connsiteX8" fmla="*/ 1346439 w 3647395"/>
              <a:gd name="connsiteY8" fmla="*/ 201711 h 1057538"/>
              <a:gd name="connsiteX9" fmla="*/ 1430201 w 3647395"/>
              <a:gd name="connsiteY9" fmla="*/ 508837 h 1057538"/>
              <a:gd name="connsiteX10" fmla="*/ 1555844 w 3647395"/>
              <a:gd name="connsiteY10" fmla="*/ 802004 h 1057538"/>
              <a:gd name="connsiteX11" fmla="*/ 1695447 w 3647395"/>
              <a:gd name="connsiteY11" fmla="*/ 941607 h 1057538"/>
              <a:gd name="connsiteX12" fmla="*/ 1862970 w 3647395"/>
              <a:gd name="connsiteY12" fmla="*/ 990468 h 1057538"/>
              <a:gd name="connsiteX13" fmla="*/ 2086335 w 3647395"/>
              <a:gd name="connsiteY13" fmla="*/ 1032349 h 1057538"/>
              <a:gd name="connsiteX14" fmla="*/ 2554005 w 3647395"/>
              <a:gd name="connsiteY14" fmla="*/ 1053289 h 1057538"/>
              <a:gd name="connsiteX15" fmla="*/ 3335782 w 3647395"/>
              <a:gd name="connsiteY15" fmla="*/ 1053289 h 1057538"/>
              <a:gd name="connsiteX16" fmla="*/ 3647395 w 3647395"/>
              <a:gd name="connsiteY16" fmla="*/ 1057538 h 1057538"/>
              <a:gd name="connsiteX0" fmla="*/ 0 w 3647395"/>
              <a:gd name="connsiteY0" fmla="*/ 561801 h 1057538"/>
              <a:gd name="connsiteX1" fmla="*/ 613732 w 3647395"/>
              <a:gd name="connsiteY1" fmla="*/ 524056 h 1057538"/>
              <a:gd name="connsiteX2" fmla="*/ 894620 w 3647395"/>
              <a:gd name="connsiteY2" fmla="*/ 432031 h 1057538"/>
              <a:gd name="connsiteX3" fmla="*/ 1022807 w 3647395"/>
              <a:gd name="connsiteY3" fmla="*/ 326723 h 1057538"/>
              <a:gd name="connsiteX4" fmla="*/ 1105950 w 3647395"/>
              <a:gd name="connsiteY4" fmla="*/ 209430 h 1057538"/>
              <a:gd name="connsiteX5" fmla="*/ 1157891 w 3647395"/>
              <a:gd name="connsiteY5" fmla="*/ 97973 h 1057538"/>
              <a:gd name="connsiteX6" fmla="*/ 1218235 w 3647395"/>
              <a:gd name="connsiteY6" fmla="*/ 8489 h 1057538"/>
              <a:gd name="connsiteX7" fmla="*/ 1277411 w 3647395"/>
              <a:gd name="connsiteY7" fmla="*/ 18193 h 1057538"/>
              <a:gd name="connsiteX8" fmla="*/ 1346439 w 3647395"/>
              <a:gd name="connsiteY8" fmla="*/ 201711 h 1057538"/>
              <a:gd name="connsiteX9" fmla="*/ 1468725 w 3647395"/>
              <a:gd name="connsiteY9" fmla="*/ 555070 h 1057538"/>
              <a:gd name="connsiteX10" fmla="*/ 1555844 w 3647395"/>
              <a:gd name="connsiteY10" fmla="*/ 802004 h 1057538"/>
              <a:gd name="connsiteX11" fmla="*/ 1695447 w 3647395"/>
              <a:gd name="connsiteY11" fmla="*/ 941607 h 1057538"/>
              <a:gd name="connsiteX12" fmla="*/ 1862970 w 3647395"/>
              <a:gd name="connsiteY12" fmla="*/ 990468 h 1057538"/>
              <a:gd name="connsiteX13" fmla="*/ 2086335 w 3647395"/>
              <a:gd name="connsiteY13" fmla="*/ 1032349 h 1057538"/>
              <a:gd name="connsiteX14" fmla="*/ 2554005 w 3647395"/>
              <a:gd name="connsiteY14" fmla="*/ 1053289 h 1057538"/>
              <a:gd name="connsiteX15" fmla="*/ 3335782 w 3647395"/>
              <a:gd name="connsiteY15" fmla="*/ 1053289 h 1057538"/>
              <a:gd name="connsiteX16" fmla="*/ 3647395 w 3647395"/>
              <a:gd name="connsiteY16" fmla="*/ 1057538 h 1057538"/>
              <a:gd name="connsiteX0" fmla="*/ 0 w 3647395"/>
              <a:gd name="connsiteY0" fmla="*/ 561801 h 1057538"/>
              <a:gd name="connsiteX1" fmla="*/ 613732 w 3647395"/>
              <a:gd name="connsiteY1" fmla="*/ 524056 h 1057538"/>
              <a:gd name="connsiteX2" fmla="*/ 894620 w 3647395"/>
              <a:gd name="connsiteY2" fmla="*/ 432031 h 1057538"/>
              <a:gd name="connsiteX3" fmla="*/ 1022807 w 3647395"/>
              <a:gd name="connsiteY3" fmla="*/ 326723 h 1057538"/>
              <a:gd name="connsiteX4" fmla="*/ 1105950 w 3647395"/>
              <a:gd name="connsiteY4" fmla="*/ 209430 h 1057538"/>
              <a:gd name="connsiteX5" fmla="*/ 1157891 w 3647395"/>
              <a:gd name="connsiteY5" fmla="*/ 97973 h 1057538"/>
              <a:gd name="connsiteX6" fmla="*/ 1218235 w 3647395"/>
              <a:gd name="connsiteY6" fmla="*/ 8489 h 1057538"/>
              <a:gd name="connsiteX7" fmla="*/ 1277411 w 3647395"/>
              <a:gd name="connsiteY7" fmla="*/ 18193 h 1057538"/>
              <a:gd name="connsiteX8" fmla="*/ 1346439 w 3647395"/>
              <a:gd name="connsiteY8" fmla="*/ 201711 h 1057538"/>
              <a:gd name="connsiteX9" fmla="*/ 1468725 w 3647395"/>
              <a:gd name="connsiteY9" fmla="*/ 555070 h 1057538"/>
              <a:gd name="connsiteX10" fmla="*/ 1605374 w 3647395"/>
              <a:gd name="connsiteY10" fmla="*/ 812278 h 1057538"/>
              <a:gd name="connsiteX11" fmla="*/ 1695447 w 3647395"/>
              <a:gd name="connsiteY11" fmla="*/ 941607 h 1057538"/>
              <a:gd name="connsiteX12" fmla="*/ 1862970 w 3647395"/>
              <a:gd name="connsiteY12" fmla="*/ 990468 h 1057538"/>
              <a:gd name="connsiteX13" fmla="*/ 2086335 w 3647395"/>
              <a:gd name="connsiteY13" fmla="*/ 1032349 h 1057538"/>
              <a:gd name="connsiteX14" fmla="*/ 2554005 w 3647395"/>
              <a:gd name="connsiteY14" fmla="*/ 1053289 h 1057538"/>
              <a:gd name="connsiteX15" fmla="*/ 3335782 w 3647395"/>
              <a:gd name="connsiteY15" fmla="*/ 1053289 h 1057538"/>
              <a:gd name="connsiteX16" fmla="*/ 3647395 w 3647395"/>
              <a:gd name="connsiteY16" fmla="*/ 1057538 h 1057538"/>
              <a:gd name="connsiteX0" fmla="*/ 0 w 3647395"/>
              <a:gd name="connsiteY0" fmla="*/ 561801 h 1057538"/>
              <a:gd name="connsiteX1" fmla="*/ 613732 w 3647395"/>
              <a:gd name="connsiteY1" fmla="*/ 524056 h 1057538"/>
              <a:gd name="connsiteX2" fmla="*/ 894620 w 3647395"/>
              <a:gd name="connsiteY2" fmla="*/ 432031 h 1057538"/>
              <a:gd name="connsiteX3" fmla="*/ 1022807 w 3647395"/>
              <a:gd name="connsiteY3" fmla="*/ 326723 h 1057538"/>
              <a:gd name="connsiteX4" fmla="*/ 1105950 w 3647395"/>
              <a:gd name="connsiteY4" fmla="*/ 209430 h 1057538"/>
              <a:gd name="connsiteX5" fmla="*/ 1157891 w 3647395"/>
              <a:gd name="connsiteY5" fmla="*/ 97973 h 1057538"/>
              <a:gd name="connsiteX6" fmla="*/ 1218235 w 3647395"/>
              <a:gd name="connsiteY6" fmla="*/ 8489 h 1057538"/>
              <a:gd name="connsiteX7" fmla="*/ 1277411 w 3647395"/>
              <a:gd name="connsiteY7" fmla="*/ 18193 h 1057538"/>
              <a:gd name="connsiteX8" fmla="*/ 1346439 w 3647395"/>
              <a:gd name="connsiteY8" fmla="*/ 201711 h 1057538"/>
              <a:gd name="connsiteX9" fmla="*/ 1468725 w 3647395"/>
              <a:gd name="connsiteY9" fmla="*/ 555070 h 1057538"/>
              <a:gd name="connsiteX10" fmla="*/ 1605374 w 3647395"/>
              <a:gd name="connsiteY10" fmla="*/ 812278 h 1057538"/>
              <a:gd name="connsiteX11" fmla="*/ 1772494 w 3647395"/>
              <a:gd name="connsiteY11" fmla="*/ 946745 h 1057538"/>
              <a:gd name="connsiteX12" fmla="*/ 1862970 w 3647395"/>
              <a:gd name="connsiteY12" fmla="*/ 990468 h 1057538"/>
              <a:gd name="connsiteX13" fmla="*/ 2086335 w 3647395"/>
              <a:gd name="connsiteY13" fmla="*/ 1032349 h 1057538"/>
              <a:gd name="connsiteX14" fmla="*/ 2554005 w 3647395"/>
              <a:gd name="connsiteY14" fmla="*/ 1053289 h 1057538"/>
              <a:gd name="connsiteX15" fmla="*/ 3335782 w 3647395"/>
              <a:gd name="connsiteY15" fmla="*/ 1053289 h 1057538"/>
              <a:gd name="connsiteX16" fmla="*/ 3647395 w 3647395"/>
              <a:gd name="connsiteY16" fmla="*/ 1057538 h 1057538"/>
              <a:gd name="connsiteX0" fmla="*/ 0 w 3647395"/>
              <a:gd name="connsiteY0" fmla="*/ 559697 h 1055434"/>
              <a:gd name="connsiteX1" fmla="*/ 613732 w 3647395"/>
              <a:gd name="connsiteY1" fmla="*/ 521952 h 1055434"/>
              <a:gd name="connsiteX2" fmla="*/ 894620 w 3647395"/>
              <a:gd name="connsiteY2" fmla="*/ 429927 h 1055434"/>
              <a:gd name="connsiteX3" fmla="*/ 1022807 w 3647395"/>
              <a:gd name="connsiteY3" fmla="*/ 324619 h 1055434"/>
              <a:gd name="connsiteX4" fmla="*/ 1105950 w 3647395"/>
              <a:gd name="connsiteY4" fmla="*/ 207326 h 1055434"/>
              <a:gd name="connsiteX5" fmla="*/ 1157891 w 3647395"/>
              <a:gd name="connsiteY5" fmla="*/ 95869 h 1055434"/>
              <a:gd name="connsiteX6" fmla="*/ 1218235 w 3647395"/>
              <a:gd name="connsiteY6" fmla="*/ 6385 h 1055434"/>
              <a:gd name="connsiteX7" fmla="*/ 1277411 w 3647395"/>
              <a:gd name="connsiteY7" fmla="*/ 16089 h 1055434"/>
              <a:gd name="connsiteX8" fmla="*/ 1362950 w 3647395"/>
              <a:gd name="connsiteY8" fmla="*/ 168785 h 1055434"/>
              <a:gd name="connsiteX9" fmla="*/ 1468725 w 3647395"/>
              <a:gd name="connsiteY9" fmla="*/ 552966 h 1055434"/>
              <a:gd name="connsiteX10" fmla="*/ 1605374 w 3647395"/>
              <a:gd name="connsiteY10" fmla="*/ 810174 h 1055434"/>
              <a:gd name="connsiteX11" fmla="*/ 1772494 w 3647395"/>
              <a:gd name="connsiteY11" fmla="*/ 944641 h 1055434"/>
              <a:gd name="connsiteX12" fmla="*/ 1862970 w 3647395"/>
              <a:gd name="connsiteY12" fmla="*/ 988364 h 1055434"/>
              <a:gd name="connsiteX13" fmla="*/ 2086335 w 3647395"/>
              <a:gd name="connsiteY13" fmla="*/ 1030245 h 1055434"/>
              <a:gd name="connsiteX14" fmla="*/ 2554005 w 3647395"/>
              <a:gd name="connsiteY14" fmla="*/ 1051185 h 1055434"/>
              <a:gd name="connsiteX15" fmla="*/ 3335782 w 3647395"/>
              <a:gd name="connsiteY15" fmla="*/ 1051185 h 1055434"/>
              <a:gd name="connsiteX16" fmla="*/ 3647395 w 3647395"/>
              <a:gd name="connsiteY16" fmla="*/ 1055434 h 1055434"/>
              <a:gd name="connsiteX0" fmla="*/ 0 w 3647395"/>
              <a:gd name="connsiteY0" fmla="*/ 559697 h 1055434"/>
              <a:gd name="connsiteX1" fmla="*/ 613732 w 3647395"/>
              <a:gd name="connsiteY1" fmla="*/ 521952 h 1055434"/>
              <a:gd name="connsiteX2" fmla="*/ 894620 w 3647395"/>
              <a:gd name="connsiteY2" fmla="*/ 429927 h 1055434"/>
              <a:gd name="connsiteX3" fmla="*/ 1022807 w 3647395"/>
              <a:gd name="connsiteY3" fmla="*/ 324619 h 1055434"/>
              <a:gd name="connsiteX4" fmla="*/ 1105950 w 3647395"/>
              <a:gd name="connsiteY4" fmla="*/ 207326 h 1055434"/>
              <a:gd name="connsiteX5" fmla="*/ 1157891 w 3647395"/>
              <a:gd name="connsiteY5" fmla="*/ 95869 h 1055434"/>
              <a:gd name="connsiteX6" fmla="*/ 1218235 w 3647395"/>
              <a:gd name="connsiteY6" fmla="*/ 6385 h 1055434"/>
              <a:gd name="connsiteX7" fmla="*/ 1304929 w 3647395"/>
              <a:gd name="connsiteY7" fmla="*/ 16089 h 1055434"/>
              <a:gd name="connsiteX8" fmla="*/ 1362950 w 3647395"/>
              <a:gd name="connsiteY8" fmla="*/ 168785 h 1055434"/>
              <a:gd name="connsiteX9" fmla="*/ 1468725 w 3647395"/>
              <a:gd name="connsiteY9" fmla="*/ 552966 h 1055434"/>
              <a:gd name="connsiteX10" fmla="*/ 1605374 w 3647395"/>
              <a:gd name="connsiteY10" fmla="*/ 810174 h 1055434"/>
              <a:gd name="connsiteX11" fmla="*/ 1772494 w 3647395"/>
              <a:gd name="connsiteY11" fmla="*/ 944641 h 1055434"/>
              <a:gd name="connsiteX12" fmla="*/ 1862970 w 3647395"/>
              <a:gd name="connsiteY12" fmla="*/ 988364 h 1055434"/>
              <a:gd name="connsiteX13" fmla="*/ 2086335 w 3647395"/>
              <a:gd name="connsiteY13" fmla="*/ 1030245 h 1055434"/>
              <a:gd name="connsiteX14" fmla="*/ 2554005 w 3647395"/>
              <a:gd name="connsiteY14" fmla="*/ 1051185 h 1055434"/>
              <a:gd name="connsiteX15" fmla="*/ 3335782 w 3647395"/>
              <a:gd name="connsiteY15" fmla="*/ 1051185 h 1055434"/>
              <a:gd name="connsiteX16" fmla="*/ 3647395 w 3647395"/>
              <a:gd name="connsiteY16" fmla="*/ 1055434 h 1055434"/>
              <a:gd name="connsiteX0" fmla="*/ 0 w 3647395"/>
              <a:gd name="connsiteY0" fmla="*/ 570116 h 1065853"/>
              <a:gd name="connsiteX1" fmla="*/ 613732 w 3647395"/>
              <a:gd name="connsiteY1" fmla="*/ 532371 h 1065853"/>
              <a:gd name="connsiteX2" fmla="*/ 894620 w 3647395"/>
              <a:gd name="connsiteY2" fmla="*/ 440346 h 1065853"/>
              <a:gd name="connsiteX3" fmla="*/ 1022807 w 3647395"/>
              <a:gd name="connsiteY3" fmla="*/ 335038 h 1065853"/>
              <a:gd name="connsiteX4" fmla="*/ 1105950 w 3647395"/>
              <a:gd name="connsiteY4" fmla="*/ 217745 h 1065853"/>
              <a:gd name="connsiteX5" fmla="*/ 1157891 w 3647395"/>
              <a:gd name="connsiteY5" fmla="*/ 106288 h 1065853"/>
              <a:gd name="connsiteX6" fmla="*/ 1201726 w 3647395"/>
              <a:gd name="connsiteY6" fmla="*/ 1393 h 1065853"/>
              <a:gd name="connsiteX7" fmla="*/ 1304929 w 3647395"/>
              <a:gd name="connsiteY7" fmla="*/ 26508 h 1065853"/>
              <a:gd name="connsiteX8" fmla="*/ 1362950 w 3647395"/>
              <a:gd name="connsiteY8" fmla="*/ 179204 h 1065853"/>
              <a:gd name="connsiteX9" fmla="*/ 1468725 w 3647395"/>
              <a:gd name="connsiteY9" fmla="*/ 563385 h 1065853"/>
              <a:gd name="connsiteX10" fmla="*/ 1605374 w 3647395"/>
              <a:gd name="connsiteY10" fmla="*/ 820593 h 1065853"/>
              <a:gd name="connsiteX11" fmla="*/ 1772494 w 3647395"/>
              <a:gd name="connsiteY11" fmla="*/ 955060 h 1065853"/>
              <a:gd name="connsiteX12" fmla="*/ 1862970 w 3647395"/>
              <a:gd name="connsiteY12" fmla="*/ 998783 h 1065853"/>
              <a:gd name="connsiteX13" fmla="*/ 2086335 w 3647395"/>
              <a:gd name="connsiteY13" fmla="*/ 1040664 h 1065853"/>
              <a:gd name="connsiteX14" fmla="*/ 2554005 w 3647395"/>
              <a:gd name="connsiteY14" fmla="*/ 1061604 h 1065853"/>
              <a:gd name="connsiteX15" fmla="*/ 3335782 w 3647395"/>
              <a:gd name="connsiteY15" fmla="*/ 1061604 h 1065853"/>
              <a:gd name="connsiteX16" fmla="*/ 3647395 w 3647395"/>
              <a:gd name="connsiteY16" fmla="*/ 1065853 h 1065853"/>
              <a:gd name="connsiteX0" fmla="*/ 0 w 3647395"/>
              <a:gd name="connsiteY0" fmla="*/ 590854 h 1086591"/>
              <a:gd name="connsiteX1" fmla="*/ 613732 w 3647395"/>
              <a:gd name="connsiteY1" fmla="*/ 553109 h 1086591"/>
              <a:gd name="connsiteX2" fmla="*/ 894620 w 3647395"/>
              <a:gd name="connsiteY2" fmla="*/ 461084 h 1086591"/>
              <a:gd name="connsiteX3" fmla="*/ 1022807 w 3647395"/>
              <a:gd name="connsiteY3" fmla="*/ 355776 h 1086591"/>
              <a:gd name="connsiteX4" fmla="*/ 1105950 w 3647395"/>
              <a:gd name="connsiteY4" fmla="*/ 238483 h 1086591"/>
              <a:gd name="connsiteX5" fmla="*/ 1157891 w 3647395"/>
              <a:gd name="connsiteY5" fmla="*/ 127026 h 1086591"/>
              <a:gd name="connsiteX6" fmla="*/ 1201726 w 3647395"/>
              <a:gd name="connsiteY6" fmla="*/ 22131 h 1086591"/>
              <a:gd name="connsiteX7" fmla="*/ 1299426 w 3647395"/>
              <a:gd name="connsiteY7" fmla="*/ 11287 h 1086591"/>
              <a:gd name="connsiteX8" fmla="*/ 1362950 w 3647395"/>
              <a:gd name="connsiteY8" fmla="*/ 199942 h 1086591"/>
              <a:gd name="connsiteX9" fmla="*/ 1468725 w 3647395"/>
              <a:gd name="connsiteY9" fmla="*/ 584123 h 1086591"/>
              <a:gd name="connsiteX10" fmla="*/ 1605374 w 3647395"/>
              <a:gd name="connsiteY10" fmla="*/ 841331 h 1086591"/>
              <a:gd name="connsiteX11" fmla="*/ 1772494 w 3647395"/>
              <a:gd name="connsiteY11" fmla="*/ 975798 h 1086591"/>
              <a:gd name="connsiteX12" fmla="*/ 1862970 w 3647395"/>
              <a:gd name="connsiteY12" fmla="*/ 1019521 h 1086591"/>
              <a:gd name="connsiteX13" fmla="*/ 2086335 w 3647395"/>
              <a:gd name="connsiteY13" fmla="*/ 1061402 h 1086591"/>
              <a:gd name="connsiteX14" fmla="*/ 2554005 w 3647395"/>
              <a:gd name="connsiteY14" fmla="*/ 1082342 h 1086591"/>
              <a:gd name="connsiteX15" fmla="*/ 3335782 w 3647395"/>
              <a:gd name="connsiteY15" fmla="*/ 1082342 h 1086591"/>
              <a:gd name="connsiteX16" fmla="*/ 3647395 w 3647395"/>
              <a:gd name="connsiteY16" fmla="*/ 1086591 h 1086591"/>
              <a:gd name="connsiteX0" fmla="*/ 0 w 3647395"/>
              <a:gd name="connsiteY0" fmla="*/ 586638 h 1082375"/>
              <a:gd name="connsiteX1" fmla="*/ 613732 w 3647395"/>
              <a:gd name="connsiteY1" fmla="*/ 548893 h 1082375"/>
              <a:gd name="connsiteX2" fmla="*/ 894620 w 3647395"/>
              <a:gd name="connsiteY2" fmla="*/ 456868 h 1082375"/>
              <a:gd name="connsiteX3" fmla="*/ 1022807 w 3647395"/>
              <a:gd name="connsiteY3" fmla="*/ 351560 h 1082375"/>
              <a:gd name="connsiteX4" fmla="*/ 1105950 w 3647395"/>
              <a:gd name="connsiteY4" fmla="*/ 234267 h 1082375"/>
              <a:gd name="connsiteX5" fmla="*/ 1157891 w 3647395"/>
              <a:gd name="connsiteY5" fmla="*/ 122810 h 1082375"/>
              <a:gd name="connsiteX6" fmla="*/ 1201726 w 3647395"/>
              <a:gd name="connsiteY6" fmla="*/ 38463 h 1082375"/>
              <a:gd name="connsiteX7" fmla="*/ 1299426 w 3647395"/>
              <a:gd name="connsiteY7" fmla="*/ 7071 h 1082375"/>
              <a:gd name="connsiteX8" fmla="*/ 1362950 w 3647395"/>
              <a:gd name="connsiteY8" fmla="*/ 195726 h 1082375"/>
              <a:gd name="connsiteX9" fmla="*/ 1468725 w 3647395"/>
              <a:gd name="connsiteY9" fmla="*/ 579907 h 1082375"/>
              <a:gd name="connsiteX10" fmla="*/ 1605374 w 3647395"/>
              <a:gd name="connsiteY10" fmla="*/ 837115 h 1082375"/>
              <a:gd name="connsiteX11" fmla="*/ 1772494 w 3647395"/>
              <a:gd name="connsiteY11" fmla="*/ 971582 h 1082375"/>
              <a:gd name="connsiteX12" fmla="*/ 1862970 w 3647395"/>
              <a:gd name="connsiteY12" fmla="*/ 1015305 h 1082375"/>
              <a:gd name="connsiteX13" fmla="*/ 2086335 w 3647395"/>
              <a:gd name="connsiteY13" fmla="*/ 1057186 h 1082375"/>
              <a:gd name="connsiteX14" fmla="*/ 2554005 w 3647395"/>
              <a:gd name="connsiteY14" fmla="*/ 1078126 h 1082375"/>
              <a:gd name="connsiteX15" fmla="*/ 3335782 w 3647395"/>
              <a:gd name="connsiteY15" fmla="*/ 1078126 h 1082375"/>
              <a:gd name="connsiteX16" fmla="*/ 3647395 w 3647395"/>
              <a:gd name="connsiteY16" fmla="*/ 1082375 h 1082375"/>
              <a:gd name="connsiteX0" fmla="*/ 0 w 3647395"/>
              <a:gd name="connsiteY0" fmla="*/ 554218 h 1049955"/>
              <a:gd name="connsiteX1" fmla="*/ 613732 w 3647395"/>
              <a:gd name="connsiteY1" fmla="*/ 516473 h 1049955"/>
              <a:gd name="connsiteX2" fmla="*/ 894620 w 3647395"/>
              <a:gd name="connsiteY2" fmla="*/ 424448 h 1049955"/>
              <a:gd name="connsiteX3" fmla="*/ 1022807 w 3647395"/>
              <a:gd name="connsiteY3" fmla="*/ 319140 h 1049955"/>
              <a:gd name="connsiteX4" fmla="*/ 1105950 w 3647395"/>
              <a:gd name="connsiteY4" fmla="*/ 201847 h 1049955"/>
              <a:gd name="connsiteX5" fmla="*/ 1157891 w 3647395"/>
              <a:gd name="connsiteY5" fmla="*/ 90390 h 1049955"/>
              <a:gd name="connsiteX6" fmla="*/ 1201726 w 3647395"/>
              <a:gd name="connsiteY6" fmla="*/ 6043 h 1049955"/>
              <a:gd name="connsiteX7" fmla="*/ 1304930 w 3647395"/>
              <a:gd name="connsiteY7" fmla="*/ 15747 h 1049955"/>
              <a:gd name="connsiteX8" fmla="*/ 1362950 w 3647395"/>
              <a:gd name="connsiteY8" fmla="*/ 163306 h 1049955"/>
              <a:gd name="connsiteX9" fmla="*/ 1468725 w 3647395"/>
              <a:gd name="connsiteY9" fmla="*/ 547487 h 1049955"/>
              <a:gd name="connsiteX10" fmla="*/ 1605374 w 3647395"/>
              <a:gd name="connsiteY10" fmla="*/ 804695 h 1049955"/>
              <a:gd name="connsiteX11" fmla="*/ 1772494 w 3647395"/>
              <a:gd name="connsiteY11" fmla="*/ 939162 h 1049955"/>
              <a:gd name="connsiteX12" fmla="*/ 1862970 w 3647395"/>
              <a:gd name="connsiteY12" fmla="*/ 982885 h 1049955"/>
              <a:gd name="connsiteX13" fmla="*/ 2086335 w 3647395"/>
              <a:gd name="connsiteY13" fmla="*/ 1024766 h 1049955"/>
              <a:gd name="connsiteX14" fmla="*/ 2554005 w 3647395"/>
              <a:gd name="connsiteY14" fmla="*/ 1045706 h 1049955"/>
              <a:gd name="connsiteX15" fmla="*/ 3335782 w 3647395"/>
              <a:gd name="connsiteY15" fmla="*/ 1045706 h 1049955"/>
              <a:gd name="connsiteX16" fmla="*/ 3647395 w 3647395"/>
              <a:gd name="connsiteY16" fmla="*/ 1049955 h 1049955"/>
              <a:gd name="connsiteX0" fmla="*/ 0 w 3647395"/>
              <a:gd name="connsiteY0" fmla="*/ 573097 h 1068834"/>
              <a:gd name="connsiteX1" fmla="*/ 613732 w 3647395"/>
              <a:gd name="connsiteY1" fmla="*/ 535352 h 1068834"/>
              <a:gd name="connsiteX2" fmla="*/ 894620 w 3647395"/>
              <a:gd name="connsiteY2" fmla="*/ 443327 h 1068834"/>
              <a:gd name="connsiteX3" fmla="*/ 1022807 w 3647395"/>
              <a:gd name="connsiteY3" fmla="*/ 338019 h 1068834"/>
              <a:gd name="connsiteX4" fmla="*/ 1105950 w 3647395"/>
              <a:gd name="connsiteY4" fmla="*/ 220726 h 1068834"/>
              <a:gd name="connsiteX5" fmla="*/ 1157891 w 3647395"/>
              <a:gd name="connsiteY5" fmla="*/ 109269 h 1068834"/>
              <a:gd name="connsiteX6" fmla="*/ 1201726 w 3647395"/>
              <a:gd name="connsiteY6" fmla="*/ 24922 h 1068834"/>
              <a:gd name="connsiteX7" fmla="*/ 1299426 w 3647395"/>
              <a:gd name="connsiteY7" fmla="*/ 8941 h 1068834"/>
              <a:gd name="connsiteX8" fmla="*/ 1362950 w 3647395"/>
              <a:gd name="connsiteY8" fmla="*/ 182185 h 1068834"/>
              <a:gd name="connsiteX9" fmla="*/ 1468725 w 3647395"/>
              <a:gd name="connsiteY9" fmla="*/ 566366 h 1068834"/>
              <a:gd name="connsiteX10" fmla="*/ 1605374 w 3647395"/>
              <a:gd name="connsiteY10" fmla="*/ 823574 h 1068834"/>
              <a:gd name="connsiteX11" fmla="*/ 1772494 w 3647395"/>
              <a:gd name="connsiteY11" fmla="*/ 958041 h 1068834"/>
              <a:gd name="connsiteX12" fmla="*/ 1862970 w 3647395"/>
              <a:gd name="connsiteY12" fmla="*/ 1001764 h 1068834"/>
              <a:gd name="connsiteX13" fmla="*/ 2086335 w 3647395"/>
              <a:gd name="connsiteY13" fmla="*/ 1043645 h 1068834"/>
              <a:gd name="connsiteX14" fmla="*/ 2554005 w 3647395"/>
              <a:gd name="connsiteY14" fmla="*/ 1064585 h 1068834"/>
              <a:gd name="connsiteX15" fmla="*/ 3335782 w 3647395"/>
              <a:gd name="connsiteY15" fmla="*/ 1064585 h 1068834"/>
              <a:gd name="connsiteX16" fmla="*/ 3647395 w 3647395"/>
              <a:gd name="connsiteY16" fmla="*/ 1068834 h 1068834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68725 w 3647395"/>
              <a:gd name="connsiteY9" fmla="*/ 572620 h 1075088"/>
              <a:gd name="connsiteX10" fmla="*/ 1605374 w 3647395"/>
              <a:gd name="connsiteY10" fmla="*/ 829828 h 1075088"/>
              <a:gd name="connsiteX11" fmla="*/ 1772494 w 3647395"/>
              <a:gd name="connsiteY11" fmla="*/ 964295 h 1075088"/>
              <a:gd name="connsiteX12" fmla="*/ 1862970 w 3647395"/>
              <a:gd name="connsiteY12" fmla="*/ 1008018 h 1075088"/>
              <a:gd name="connsiteX13" fmla="*/ 2086335 w 3647395"/>
              <a:gd name="connsiteY13" fmla="*/ 1049899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96242 w 3647395"/>
              <a:gd name="connsiteY9" fmla="*/ 577757 h 1075088"/>
              <a:gd name="connsiteX10" fmla="*/ 1605374 w 3647395"/>
              <a:gd name="connsiteY10" fmla="*/ 829828 h 1075088"/>
              <a:gd name="connsiteX11" fmla="*/ 1772494 w 3647395"/>
              <a:gd name="connsiteY11" fmla="*/ 964295 h 1075088"/>
              <a:gd name="connsiteX12" fmla="*/ 1862970 w 3647395"/>
              <a:gd name="connsiteY12" fmla="*/ 1008018 h 1075088"/>
              <a:gd name="connsiteX13" fmla="*/ 2086335 w 3647395"/>
              <a:gd name="connsiteY13" fmla="*/ 1049899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96242 w 3647395"/>
              <a:gd name="connsiteY9" fmla="*/ 577757 h 1075088"/>
              <a:gd name="connsiteX10" fmla="*/ 1671415 w 3647395"/>
              <a:gd name="connsiteY10" fmla="*/ 834965 h 1075088"/>
              <a:gd name="connsiteX11" fmla="*/ 1772494 w 3647395"/>
              <a:gd name="connsiteY11" fmla="*/ 964295 h 1075088"/>
              <a:gd name="connsiteX12" fmla="*/ 1862970 w 3647395"/>
              <a:gd name="connsiteY12" fmla="*/ 1008018 h 1075088"/>
              <a:gd name="connsiteX13" fmla="*/ 2086335 w 3647395"/>
              <a:gd name="connsiteY13" fmla="*/ 1049899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96242 w 3647395"/>
              <a:gd name="connsiteY9" fmla="*/ 577757 h 1075088"/>
              <a:gd name="connsiteX10" fmla="*/ 1671415 w 3647395"/>
              <a:gd name="connsiteY10" fmla="*/ 834965 h 1075088"/>
              <a:gd name="connsiteX11" fmla="*/ 1849541 w 3647395"/>
              <a:gd name="connsiteY11" fmla="*/ 974570 h 1075088"/>
              <a:gd name="connsiteX12" fmla="*/ 1862970 w 3647395"/>
              <a:gd name="connsiteY12" fmla="*/ 1008018 h 1075088"/>
              <a:gd name="connsiteX13" fmla="*/ 2086335 w 3647395"/>
              <a:gd name="connsiteY13" fmla="*/ 1049899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96242 w 3647395"/>
              <a:gd name="connsiteY9" fmla="*/ 577757 h 1075088"/>
              <a:gd name="connsiteX10" fmla="*/ 1671415 w 3647395"/>
              <a:gd name="connsiteY10" fmla="*/ 834965 h 1075088"/>
              <a:gd name="connsiteX11" fmla="*/ 1849541 w 3647395"/>
              <a:gd name="connsiteY11" fmla="*/ 974570 h 1075088"/>
              <a:gd name="connsiteX12" fmla="*/ 1967533 w 3647395"/>
              <a:gd name="connsiteY12" fmla="*/ 1013155 h 1075088"/>
              <a:gd name="connsiteX13" fmla="*/ 2086335 w 3647395"/>
              <a:gd name="connsiteY13" fmla="*/ 1049899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96242 w 3647395"/>
              <a:gd name="connsiteY9" fmla="*/ 577757 h 1075088"/>
              <a:gd name="connsiteX10" fmla="*/ 1671415 w 3647395"/>
              <a:gd name="connsiteY10" fmla="*/ 834965 h 1075088"/>
              <a:gd name="connsiteX11" fmla="*/ 1849541 w 3647395"/>
              <a:gd name="connsiteY11" fmla="*/ 974570 h 1075088"/>
              <a:gd name="connsiteX12" fmla="*/ 1967533 w 3647395"/>
              <a:gd name="connsiteY12" fmla="*/ 1013155 h 1075088"/>
              <a:gd name="connsiteX13" fmla="*/ 2218416 w 3647395"/>
              <a:gd name="connsiteY13" fmla="*/ 1055036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68889 h 1064626"/>
              <a:gd name="connsiteX1" fmla="*/ 613732 w 3647395"/>
              <a:gd name="connsiteY1" fmla="*/ 531144 h 1064626"/>
              <a:gd name="connsiteX2" fmla="*/ 894620 w 3647395"/>
              <a:gd name="connsiteY2" fmla="*/ 439119 h 1064626"/>
              <a:gd name="connsiteX3" fmla="*/ 1022807 w 3647395"/>
              <a:gd name="connsiteY3" fmla="*/ 333811 h 1064626"/>
              <a:gd name="connsiteX4" fmla="*/ 1105950 w 3647395"/>
              <a:gd name="connsiteY4" fmla="*/ 216518 h 1064626"/>
              <a:gd name="connsiteX5" fmla="*/ 1157891 w 3647395"/>
              <a:gd name="connsiteY5" fmla="*/ 105061 h 1064626"/>
              <a:gd name="connsiteX6" fmla="*/ 1212732 w 3647395"/>
              <a:gd name="connsiteY6" fmla="*/ 166 h 1064626"/>
              <a:gd name="connsiteX7" fmla="*/ 1291832 w 3647395"/>
              <a:gd name="connsiteY7" fmla="*/ 57896 h 1064626"/>
              <a:gd name="connsiteX8" fmla="*/ 1362950 w 3647395"/>
              <a:gd name="connsiteY8" fmla="*/ 177977 h 1064626"/>
              <a:gd name="connsiteX9" fmla="*/ 1496242 w 3647395"/>
              <a:gd name="connsiteY9" fmla="*/ 567295 h 1064626"/>
              <a:gd name="connsiteX10" fmla="*/ 1671415 w 3647395"/>
              <a:gd name="connsiteY10" fmla="*/ 824503 h 1064626"/>
              <a:gd name="connsiteX11" fmla="*/ 1849541 w 3647395"/>
              <a:gd name="connsiteY11" fmla="*/ 964108 h 1064626"/>
              <a:gd name="connsiteX12" fmla="*/ 1967533 w 3647395"/>
              <a:gd name="connsiteY12" fmla="*/ 1002693 h 1064626"/>
              <a:gd name="connsiteX13" fmla="*/ 2218416 w 3647395"/>
              <a:gd name="connsiteY13" fmla="*/ 1044574 h 1064626"/>
              <a:gd name="connsiteX14" fmla="*/ 2554005 w 3647395"/>
              <a:gd name="connsiteY14" fmla="*/ 1060377 h 1064626"/>
              <a:gd name="connsiteX15" fmla="*/ 3335782 w 3647395"/>
              <a:gd name="connsiteY15" fmla="*/ 1060377 h 1064626"/>
              <a:gd name="connsiteX16" fmla="*/ 3647395 w 3647395"/>
              <a:gd name="connsiteY16" fmla="*/ 1064626 h 1064626"/>
              <a:gd name="connsiteX0" fmla="*/ 0 w 3647395"/>
              <a:gd name="connsiteY0" fmla="*/ 522369 h 1018106"/>
              <a:gd name="connsiteX1" fmla="*/ 613732 w 3647395"/>
              <a:gd name="connsiteY1" fmla="*/ 484624 h 1018106"/>
              <a:gd name="connsiteX2" fmla="*/ 894620 w 3647395"/>
              <a:gd name="connsiteY2" fmla="*/ 392599 h 1018106"/>
              <a:gd name="connsiteX3" fmla="*/ 1022807 w 3647395"/>
              <a:gd name="connsiteY3" fmla="*/ 287291 h 1018106"/>
              <a:gd name="connsiteX4" fmla="*/ 1105950 w 3647395"/>
              <a:gd name="connsiteY4" fmla="*/ 169998 h 1018106"/>
              <a:gd name="connsiteX5" fmla="*/ 1157891 w 3647395"/>
              <a:gd name="connsiteY5" fmla="*/ 58541 h 1018106"/>
              <a:gd name="connsiteX6" fmla="*/ 1212732 w 3647395"/>
              <a:gd name="connsiteY6" fmla="*/ 6809 h 1018106"/>
              <a:gd name="connsiteX7" fmla="*/ 1291832 w 3647395"/>
              <a:gd name="connsiteY7" fmla="*/ 11376 h 1018106"/>
              <a:gd name="connsiteX8" fmla="*/ 1362950 w 3647395"/>
              <a:gd name="connsiteY8" fmla="*/ 131457 h 1018106"/>
              <a:gd name="connsiteX9" fmla="*/ 1496242 w 3647395"/>
              <a:gd name="connsiteY9" fmla="*/ 520775 h 1018106"/>
              <a:gd name="connsiteX10" fmla="*/ 1671415 w 3647395"/>
              <a:gd name="connsiteY10" fmla="*/ 777983 h 1018106"/>
              <a:gd name="connsiteX11" fmla="*/ 1849541 w 3647395"/>
              <a:gd name="connsiteY11" fmla="*/ 917588 h 1018106"/>
              <a:gd name="connsiteX12" fmla="*/ 1967533 w 3647395"/>
              <a:gd name="connsiteY12" fmla="*/ 956173 h 1018106"/>
              <a:gd name="connsiteX13" fmla="*/ 2218416 w 3647395"/>
              <a:gd name="connsiteY13" fmla="*/ 998054 h 1018106"/>
              <a:gd name="connsiteX14" fmla="*/ 2554005 w 3647395"/>
              <a:gd name="connsiteY14" fmla="*/ 1013857 h 1018106"/>
              <a:gd name="connsiteX15" fmla="*/ 3335782 w 3647395"/>
              <a:gd name="connsiteY15" fmla="*/ 1013857 h 1018106"/>
              <a:gd name="connsiteX16" fmla="*/ 3647395 w 3647395"/>
              <a:gd name="connsiteY16" fmla="*/ 1018106 h 1018106"/>
              <a:gd name="connsiteX0" fmla="*/ 0 w 3647395"/>
              <a:gd name="connsiteY0" fmla="*/ 522369 h 1018106"/>
              <a:gd name="connsiteX1" fmla="*/ 613732 w 3647395"/>
              <a:gd name="connsiteY1" fmla="*/ 484624 h 1018106"/>
              <a:gd name="connsiteX2" fmla="*/ 894620 w 3647395"/>
              <a:gd name="connsiteY2" fmla="*/ 392599 h 1018106"/>
              <a:gd name="connsiteX3" fmla="*/ 1022807 w 3647395"/>
              <a:gd name="connsiteY3" fmla="*/ 287291 h 1018106"/>
              <a:gd name="connsiteX4" fmla="*/ 1105950 w 3647395"/>
              <a:gd name="connsiteY4" fmla="*/ 169998 h 1018106"/>
              <a:gd name="connsiteX5" fmla="*/ 1176876 w 3647395"/>
              <a:gd name="connsiteY5" fmla="*/ 79806 h 1018106"/>
              <a:gd name="connsiteX6" fmla="*/ 1212732 w 3647395"/>
              <a:gd name="connsiteY6" fmla="*/ 6809 h 1018106"/>
              <a:gd name="connsiteX7" fmla="*/ 1291832 w 3647395"/>
              <a:gd name="connsiteY7" fmla="*/ 11376 h 1018106"/>
              <a:gd name="connsiteX8" fmla="*/ 1362950 w 3647395"/>
              <a:gd name="connsiteY8" fmla="*/ 131457 h 1018106"/>
              <a:gd name="connsiteX9" fmla="*/ 1496242 w 3647395"/>
              <a:gd name="connsiteY9" fmla="*/ 520775 h 1018106"/>
              <a:gd name="connsiteX10" fmla="*/ 1671415 w 3647395"/>
              <a:gd name="connsiteY10" fmla="*/ 777983 h 1018106"/>
              <a:gd name="connsiteX11" fmla="*/ 1849541 w 3647395"/>
              <a:gd name="connsiteY11" fmla="*/ 917588 h 1018106"/>
              <a:gd name="connsiteX12" fmla="*/ 1967533 w 3647395"/>
              <a:gd name="connsiteY12" fmla="*/ 956173 h 1018106"/>
              <a:gd name="connsiteX13" fmla="*/ 2218416 w 3647395"/>
              <a:gd name="connsiteY13" fmla="*/ 998054 h 1018106"/>
              <a:gd name="connsiteX14" fmla="*/ 2554005 w 3647395"/>
              <a:gd name="connsiteY14" fmla="*/ 1013857 h 1018106"/>
              <a:gd name="connsiteX15" fmla="*/ 3335782 w 3647395"/>
              <a:gd name="connsiteY15" fmla="*/ 1013857 h 1018106"/>
              <a:gd name="connsiteX16" fmla="*/ 3647395 w 3647395"/>
              <a:gd name="connsiteY16" fmla="*/ 1018106 h 1018106"/>
              <a:gd name="connsiteX0" fmla="*/ 0 w 3647395"/>
              <a:gd name="connsiteY0" fmla="*/ 522369 h 1018106"/>
              <a:gd name="connsiteX1" fmla="*/ 613732 w 3647395"/>
              <a:gd name="connsiteY1" fmla="*/ 484624 h 1018106"/>
              <a:gd name="connsiteX2" fmla="*/ 894620 w 3647395"/>
              <a:gd name="connsiteY2" fmla="*/ 392599 h 1018106"/>
              <a:gd name="connsiteX3" fmla="*/ 1022807 w 3647395"/>
              <a:gd name="connsiteY3" fmla="*/ 287291 h 1018106"/>
              <a:gd name="connsiteX4" fmla="*/ 1105950 w 3647395"/>
              <a:gd name="connsiteY4" fmla="*/ 169998 h 1018106"/>
              <a:gd name="connsiteX5" fmla="*/ 1161688 w 3647395"/>
              <a:gd name="connsiteY5" fmla="*/ 72718 h 1018106"/>
              <a:gd name="connsiteX6" fmla="*/ 1212732 w 3647395"/>
              <a:gd name="connsiteY6" fmla="*/ 6809 h 1018106"/>
              <a:gd name="connsiteX7" fmla="*/ 1291832 w 3647395"/>
              <a:gd name="connsiteY7" fmla="*/ 11376 h 1018106"/>
              <a:gd name="connsiteX8" fmla="*/ 1362950 w 3647395"/>
              <a:gd name="connsiteY8" fmla="*/ 131457 h 1018106"/>
              <a:gd name="connsiteX9" fmla="*/ 1496242 w 3647395"/>
              <a:gd name="connsiteY9" fmla="*/ 520775 h 1018106"/>
              <a:gd name="connsiteX10" fmla="*/ 1671415 w 3647395"/>
              <a:gd name="connsiteY10" fmla="*/ 777983 h 1018106"/>
              <a:gd name="connsiteX11" fmla="*/ 1849541 w 3647395"/>
              <a:gd name="connsiteY11" fmla="*/ 917588 h 1018106"/>
              <a:gd name="connsiteX12" fmla="*/ 1967533 w 3647395"/>
              <a:gd name="connsiteY12" fmla="*/ 956173 h 1018106"/>
              <a:gd name="connsiteX13" fmla="*/ 2218416 w 3647395"/>
              <a:gd name="connsiteY13" fmla="*/ 998054 h 1018106"/>
              <a:gd name="connsiteX14" fmla="*/ 2554005 w 3647395"/>
              <a:gd name="connsiteY14" fmla="*/ 1013857 h 1018106"/>
              <a:gd name="connsiteX15" fmla="*/ 3335782 w 3647395"/>
              <a:gd name="connsiteY15" fmla="*/ 1013857 h 1018106"/>
              <a:gd name="connsiteX16" fmla="*/ 3647395 w 3647395"/>
              <a:gd name="connsiteY16" fmla="*/ 1018106 h 1018106"/>
              <a:gd name="connsiteX0" fmla="*/ 0 w 3647395"/>
              <a:gd name="connsiteY0" fmla="*/ 522369 h 1018106"/>
              <a:gd name="connsiteX1" fmla="*/ 613732 w 3647395"/>
              <a:gd name="connsiteY1" fmla="*/ 484624 h 1018106"/>
              <a:gd name="connsiteX2" fmla="*/ 894620 w 3647395"/>
              <a:gd name="connsiteY2" fmla="*/ 392599 h 1018106"/>
              <a:gd name="connsiteX3" fmla="*/ 1022807 w 3647395"/>
              <a:gd name="connsiteY3" fmla="*/ 287291 h 1018106"/>
              <a:gd name="connsiteX4" fmla="*/ 1121138 w 3647395"/>
              <a:gd name="connsiteY4" fmla="*/ 173542 h 1018106"/>
              <a:gd name="connsiteX5" fmla="*/ 1161688 w 3647395"/>
              <a:gd name="connsiteY5" fmla="*/ 72718 h 1018106"/>
              <a:gd name="connsiteX6" fmla="*/ 1212732 w 3647395"/>
              <a:gd name="connsiteY6" fmla="*/ 6809 h 1018106"/>
              <a:gd name="connsiteX7" fmla="*/ 1291832 w 3647395"/>
              <a:gd name="connsiteY7" fmla="*/ 11376 h 1018106"/>
              <a:gd name="connsiteX8" fmla="*/ 1362950 w 3647395"/>
              <a:gd name="connsiteY8" fmla="*/ 131457 h 1018106"/>
              <a:gd name="connsiteX9" fmla="*/ 1496242 w 3647395"/>
              <a:gd name="connsiteY9" fmla="*/ 520775 h 1018106"/>
              <a:gd name="connsiteX10" fmla="*/ 1671415 w 3647395"/>
              <a:gd name="connsiteY10" fmla="*/ 777983 h 1018106"/>
              <a:gd name="connsiteX11" fmla="*/ 1849541 w 3647395"/>
              <a:gd name="connsiteY11" fmla="*/ 917588 h 1018106"/>
              <a:gd name="connsiteX12" fmla="*/ 1967533 w 3647395"/>
              <a:gd name="connsiteY12" fmla="*/ 956173 h 1018106"/>
              <a:gd name="connsiteX13" fmla="*/ 2218416 w 3647395"/>
              <a:gd name="connsiteY13" fmla="*/ 998054 h 1018106"/>
              <a:gd name="connsiteX14" fmla="*/ 2554005 w 3647395"/>
              <a:gd name="connsiteY14" fmla="*/ 1013857 h 1018106"/>
              <a:gd name="connsiteX15" fmla="*/ 3335782 w 3647395"/>
              <a:gd name="connsiteY15" fmla="*/ 1013857 h 1018106"/>
              <a:gd name="connsiteX16" fmla="*/ 3647395 w 3647395"/>
              <a:gd name="connsiteY16" fmla="*/ 1018106 h 1018106"/>
              <a:gd name="connsiteX0" fmla="*/ 0 w 3647395"/>
              <a:gd name="connsiteY0" fmla="*/ 522369 h 1018106"/>
              <a:gd name="connsiteX1" fmla="*/ 613732 w 3647395"/>
              <a:gd name="connsiteY1" fmla="*/ 484624 h 1018106"/>
              <a:gd name="connsiteX2" fmla="*/ 894620 w 3647395"/>
              <a:gd name="connsiteY2" fmla="*/ 392599 h 1018106"/>
              <a:gd name="connsiteX3" fmla="*/ 1022807 w 3647395"/>
              <a:gd name="connsiteY3" fmla="*/ 287291 h 1018106"/>
              <a:gd name="connsiteX4" fmla="*/ 1121138 w 3647395"/>
              <a:gd name="connsiteY4" fmla="*/ 173542 h 1018106"/>
              <a:gd name="connsiteX5" fmla="*/ 1180672 w 3647395"/>
              <a:gd name="connsiteY5" fmla="*/ 76263 h 1018106"/>
              <a:gd name="connsiteX6" fmla="*/ 1212732 w 3647395"/>
              <a:gd name="connsiteY6" fmla="*/ 6809 h 1018106"/>
              <a:gd name="connsiteX7" fmla="*/ 1291832 w 3647395"/>
              <a:gd name="connsiteY7" fmla="*/ 11376 h 1018106"/>
              <a:gd name="connsiteX8" fmla="*/ 1362950 w 3647395"/>
              <a:gd name="connsiteY8" fmla="*/ 131457 h 1018106"/>
              <a:gd name="connsiteX9" fmla="*/ 1496242 w 3647395"/>
              <a:gd name="connsiteY9" fmla="*/ 520775 h 1018106"/>
              <a:gd name="connsiteX10" fmla="*/ 1671415 w 3647395"/>
              <a:gd name="connsiteY10" fmla="*/ 777983 h 1018106"/>
              <a:gd name="connsiteX11" fmla="*/ 1849541 w 3647395"/>
              <a:gd name="connsiteY11" fmla="*/ 917588 h 1018106"/>
              <a:gd name="connsiteX12" fmla="*/ 1967533 w 3647395"/>
              <a:gd name="connsiteY12" fmla="*/ 956173 h 1018106"/>
              <a:gd name="connsiteX13" fmla="*/ 2218416 w 3647395"/>
              <a:gd name="connsiteY13" fmla="*/ 998054 h 1018106"/>
              <a:gd name="connsiteX14" fmla="*/ 2554005 w 3647395"/>
              <a:gd name="connsiteY14" fmla="*/ 1013857 h 1018106"/>
              <a:gd name="connsiteX15" fmla="*/ 3335782 w 3647395"/>
              <a:gd name="connsiteY15" fmla="*/ 1013857 h 1018106"/>
              <a:gd name="connsiteX16" fmla="*/ 3647395 w 3647395"/>
              <a:gd name="connsiteY16" fmla="*/ 1018106 h 1018106"/>
              <a:gd name="connsiteX0" fmla="*/ 0 w 3647395"/>
              <a:gd name="connsiteY0" fmla="*/ 516851 h 1012588"/>
              <a:gd name="connsiteX1" fmla="*/ 613732 w 3647395"/>
              <a:gd name="connsiteY1" fmla="*/ 479106 h 1012588"/>
              <a:gd name="connsiteX2" fmla="*/ 894620 w 3647395"/>
              <a:gd name="connsiteY2" fmla="*/ 387081 h 1012588"/>
              <a:gd name="connsiteX3" fmla="*/ 1022807 w 3647395"/>
              <a:gd name="connsiteY3" fmla="*/ 281773 h 1012588"/>
              <a:gd name="connsiteX4" fmla="*/ 1121138 w 3647395"/>
              <a:gd name="connsiteY4" fmla="*/ 168024 h 1012588"/>
              <a:gd name="connsiteX5" fmla="*/ 1180672 w 3647395"/>
              <a:gd name="connsiteY5" fmla="*/ 70745 h 1012588"/>
              <a:gd name="connsiteX6" fmla="*/ 1212732 w 3647395"/>
              <a:gd name="connsiteY6" fmla="*/ 19012 h 1012588"/>
              <a:gd name="connsiteX7" fmla="*/ 1291832 w 3647395"/>
              <a:gd name="connsiteY7" fmla="*/ 5858 h 1012588"/>
              <a:gd name="connsiteX8" fmla="*/ 1362950 w 3647395"/>
              <a:gd name="connsiteY8" fmla="*/ 125939 h 1012588"/>
              <a:gd name="connsiteX9" fmla="*/ 1496242 w 3647395"/>
              <a:gd name="connsiteY9" fmla="*/ 515257 h 1012588"/>
              <a:gd name="connsiteX10" fmla="*/ 1671415 w 3647395"/>
              <a:gd name="connsiteY10" fmla="*/ 772465 h 1012588"/>
              <a:gd name="connsiteX11" fmla="*/ 1849541 w 3647395"/>
              <a:gd name="connsiteY11" fmla="*/ 912070 h 1012588"/>
              <a:gd name="connsiteX12" fmla="*/ 1967533 w 3647395"/>
              <a:gd name="connsiteY12" fmla="*/ 950655 h 1012588"/>
              <a:gd name="connsiteX13" fmla="*/ 2218416 w 3647395"/>
              <a:gd name="connsiteY13" fmla="*/ 992536 h 1012588"/>
              <a:gd name="connsiteX14" fmla="*/ 2554005 w 3647395"/>
              <a:gd name="connsiteY14" fmla="*/ 1008339 h 1012588"/>
              <a:gd name="connsiteX15" fmla="*/ 3335782 w 3647395"/>
              <a:gd name="connsiteY15" fmla="*/ 1008339 h 1012588"/>
              <a:gd name="connsiteX16" fmla="*/ 3647395 w 3647395"/>
              <a:gd name="connsiteY16" fmla="*/ 1012588 h 1012588"/>
              <a:gd name="connsiteX0" fmla="*/ 0 w 3647395"/>
              <a:gd name="connsiteY0" fmla="*/ 500041 h 995778"/>
              <a:gd name="connsiteX1" fmla="*/ 613732 w 3647395"/>
              <a:gd name="connsiteY1" fmla="*/ 462296 h 995778"/>
              <a:gd name="connsiteX2" fmla="*/ 894620 w 3647395"/>
              <a:gd name="connsiteY2" fmla="*/ 370271 h 995778"/>
              <a:gd name="connsiteX3" fmla="*/ 1022807 w 3647395"/>
              <a:gd name="connsiteY3" fmla="*/ 264963 h 995778"/>
              <a:gd name="connsiteX4" fmla="*/ 1121138 w 3647395"/>
              <a:gd name="connsiteY4" fmla="*/ 151214 h 995778"/>
              <a:gd name="connsiteX5" fmla="*/ 1180672 w 3647395"/>
              <a:gd name="connsiteY5" fmla="*/ 53935 h 995778"/>
              <a:gd name="connsiteX6" fmla="*/ 1212732 w 3647395"/>
              <a:gd name="connsiteY6" fmla="*/ 2202 h 995778"/>
              <a:gd name="connsiteX7" fmla="*/ 1291832 w 3647395"/>
              <a:gd name="connsiteY7" fmla="*/ 13857 h 995778"/>
              <a:gd name="connsiteX8" fmla="*/ 1362950 w 3647395"/>
              <a:gd name="connsiteY8" fmla="*/ 109129 h 995778"/>
              <a:gd name="connsiteX9" fmla="*/ 1496242 w 3647395"/>
              <a:gd name="connsiteY9" fmla="*/ 498447 h 995778"/>
              <a:gd name="connsiteX10" fmla="*/ 1671415 w 3647395"/>
              <a:gd name="connsiteY10" fmla="*/ 755655 h 995778"/>
              <a:gd name="connsiteX11" fmla="*/ 1849541 w 3647395"/>
              <a:gd name="connsiteY11" fmla="*/ 895260 h 995778"/>
              <a:gd name="connsiteX12" fmla="*/ 1967533 w 3647395"/>
              <a:gd name="connsiteY12" fmla="*/ 933845 h 995778"/>
              <a:gd name="connsiteX13" fmla="*/ 2218416 w 3647395"/>
              <a:gd name="connsiteY13" fmla="*/ 975726 h 995778"/>
              <a:gd name="connsiteX14" fmla="*/ 2554005 w 3647395"/>
              <a:gd name="connsiteY14" fmla="*/ 991529 h 995778"/>
              <a:gd name="connsiteX15" fmla="*/ 3335782 w 3647395"/>
              <a:gd name="connsiteY15" fmla="*/ 991529 h 995778"/>
              <a:gd name="connsiteX16" fmla="*/ 3647395 w 3647395"/>
              <a:gd name="connsiteY16" fmla="*/ 995778 h 995778"/>
              <a:gd name="connsiteX0" fmla="*/ 0 w 3647395"/>
              <a:gd name="connsiteY0" fmla="*/ 513855 h 1009592"/>
              <a:gd name="connsiteX1" fmla="*/ 613732 w 3647395"/>
              <a:gd name="connsiteY1" fmla="*/ 476110 h 1009592"/>
              <a:gd name="connsiteX2" fmla="*/ 894620 w 3647395"/>
              <a:gd name="connsiteY2" fmla="*/ 384085 h 1009592"/>
              <a:gd name="connsiteX3" fmla="*/ 1022807 w 3647395"/>
              <a:gd name="connsiteY3" fmla="*/ 278777 h 1009592"/>
              <a:gd name="connsiteX4" fmla="*/ 1121138 w 3647395"/>
              <a:gd name="connsiteY4" fmla="*/ 165028 h 1009592"/>
              <a:gd name="connsiteX5" fmla="*/ 1180672 w 3647395"/>
              <a:gd name="connsiteY5" fmla="*/ 67749 h 1009592"/>
              <a:gd name="connsiteX6" fmla="*/ 1212732 w 3647395"/>
              <a:gd name="connsiteY6" fmla="*/ 16016 h 1009592"/>
              <a:gd name="connsiteX7" fmla="*/ 1288035 w 3647395"/>
              <a:gd name="connsiteY7" fmla="*/ 6406 h 1009592"/>
              <a:gd name="connsiteX8" fmla="*/ 1362950 w 3647395"/>
              <a:gd name="connsiteY8" fmla="*/ 122943 h 1009592"/>
              <a:gd name="connsiteX9" fmla="*/ 1496242 w 3647395"/>
              <a:gd name="connsiteY9" fmla="*/ 512261 h 1009592"/>
              <a:gd name="connsiteX10" fmla="*/ 1671415 w 3647395"/>
              <a:gd name="connsiteY10" fmla="*/ 769469 h 1009592"/>
              <a:gd name="connsiteX11" fmla="*/ 1849541 w 3647395"/>
              <a:gd name="connsiteY11" fmla="*/ 909074 h 1009592"/>
              <a:gd name="connsiteX12" fmla="*/ 1967533 w 3647395"/>
              <a:gd name="connsiteY12" fmla="*/ 947659 h 1009592"/>
              <a:gd name="connsiteX13" fmla="*/ 2218416 w 3647395"/>
              <a:gd name="connsiteY13" fmla="*/ 989540 h 1009592"/>
              <a:gd name="connsiteX14" fmla="*/ 2554005 w 3647395"/>
              <a:gd name="connsiteY14" fmla="*/ 1005343 h 1009592"/>
              <a:gd name="connsiteX15" fmla="*/ 3335782 w 3647395"/>
              <a:gd name="connsiteY15" fmla="*/ 1005343 h 1009592"/>
              <a:gd name="connsiteX16" fmla="*/ 3647395 w 3647395"/>
              <a:gd name="connsiteY16" fmla="*/ 1009592 h 1009592"/>
              <a:gd name="connsiteX0" fmla="*/ 0 w 3647395"/>
              <a:gd name="connsiteY0" fmla="*/ 517095 h 1012832"/>
              <a:gd name="connsiteX1" fmla="*/ 613732 w 3647395"/>
              <a:gd name="connsiteY1" fmla="*/ 479350 h 1012832"/>
              <a:gd name="connsiteX2" fmla="*/ 894620 w 3647395"/>
              <a:gd name="connsiteY2" fmla="*/ 387325 h 1012832"/>
              <a:gd name="connsiteX3" fmla="*/ 1022807 w 3647395"/>
              <a:gd name="connsiteY3" fmla="*/ 282017 h 1012832"/>
              <a:gd name="connsiteX4" fmla="*/ 1121138 w 3647395"/>
              <a:gd name="connsiteY4" fmla="*/ 168268 h 1012832"/>
              <a:gd name="connsiteX5" fmla="*/ 1180672 w 3647395"/>
              <a:gd name="connsiteY5" fmla="*/ 70989 h 1012832"/>
              <a:gd name="connsiteX6" fmla="*/ 1212732 w 3647395"/>
              <a:gd name="connsiteY6" fmla="*/ 8624 h 1012832"/>
              <a:gd name="connsiteX7" fmla="*/ 1288035 w 3647395"/>
              <a:gd name="connsiteY7" fmla="*/ 9646 h 1012832"/>
              <a:gd name="connsiteX8" fmla="*/ 1362950 w 3647395"/>
              <a:gd name="connsiteY8" fmla="*/ 126183 h 1012832"/>
              <a:gd name="connsiteX9" fmla="*/ 1496242 w 3647395"/>
              <a:gd name="connsiteY9" fmla="*/ 515501 h 1012832"/>
              <a:gd name="connsiteX10" fmla="*/ 1671415 w 3647395"/>
              <a:gd name="connsiteY10" fmla="*/ 772709 h 1012832"/>
              <a:gd name="connsiteX11" fmla="*/ 1849541 w 3647395"/>
              <a:gd name="connsiteY11" fmla="*/ 912314 h 1012832"/>
              <a:gd name="connsiteX12" fmla="*/ 1967533 w 3647395"/>
              <a:gd name="connsiteY12" fmla="*/ 950899 h 1012832"/>
              <a:gd name="connsiteX13" fmla="*/ 2218416 w 3647395"/>
              <a:gd name="connsiteY13" fmla="*/ 992780 h 1012832"/>
              <a:gd name="connsiteX14" fmla="*/ 2554005 w 3647395"/>
              <a:gd name="connsiteY14" fmla="*/ 1008583 h 1012832"/>
              <a:gd name="connsiteX15" fmla="*/ 3335782 w 3647395"/>
              <a:gd name="connsiteY15" fmla="*/ 1008583 h 1012832"/>
              <a:gd name="connsiteX16" fmla="*/ 3647395 w 3647395"/>
              <a:gd name="connsiteY16" fmla="*/ 1012832 h 1012832"/>
              <a:gd name="connsiteX0" fmla="*/ 0 w 3647395"/>
              <a:gd name="connsiteY0" fmla="*/ 518398 h 1014135"/>
              <a:gd name="connsiteX1" fmla="*/ 613732 w 3647395"/>
              <a:gd name="connsiteY1" fmla="*/ 480653 h 1014135"/>
              <a:gd name="connsiteX2" fmla="*/ 894620 w 3647395"/>
              <a:gd name="connsiteY2" fmla="*/ 388628 h 1014135"/>
              <a:gd name="connsiteX3" fmla="*/ 1022807 w 3647395"/>
              <a:gd name="connsiteY3" fmla="*/ 283320 h 1014135"/>
              <a:gd name="connsiteX4" fmla="*/ 1121138 w 3647395"/>
              <a:gd name="connsiteY4" fmla="*/ 169571 h 1014135"/>
              <a:gd name="connsiteX5" fmla="*/ 1180672 w 3647395"/>
              <a:gd name="connsiteY5" fmla="*/ 72292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47395"/>
              <a:gd name="connsiteY0" fmla="*/ 518398 h 1014135"/>
              <a:gd name="connsiteX1" fmla="*/ 613732 w 3647395"/>
              <a:gd name="connsiteY1" fmla="*/ 480653 h 1014135"/>
              <a:gd name="connsiteX2" fmla="*/ 894620 w 3647395"/>
              <a:gd name="connsiteY2" fmla="*/ 388628 h 1014135"/>
              <a:gd name="connsiteX3" fmla="*/ 1022807 w 3647395"/>
              <a:gd name="connsiteY3" fmla="*/ 283320 h 1014135"/>
              <a:gd name="connsiteX4" fmla="*/ 1121138 w 3647395"/>
              <a:gd name="connsiteY4" fmla="*/ 169571 h 1014135"/>
              <a:gd name="connsiteX5" fmla="*/ 1157891 w 3647395"/>
              <a:gd name="connsiteY5" fmla="*/ 82925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47395"/>
              <a:gd name="connsiteY0" fmla="*/ 518398 h 1014135"/>
              <a:gd name="connsiteX1" fmla="*/ 613732 w 3647395"/>
              <a:gd name="connsiteY1" fmla="*/ 480653 h 1014135"/>
              <a:gd name="connsiteX2" fmla="*/ 894620 w 3647395"/>
              <a:gd name="connsiteY2" fmla="*/ 388628 h 1014135"/>
              <a:gd name="connsiteX3" fmla="*/ 1022807 w 3647395"/>
              <a:gd name="connsiteY3" fmla="*/ 283320 h 1014135"/>
              <a:gd name="connsiteX4" fmla="*/ 1083170 w 3647395"/>
              <a:gd name="connsiteY4" fmla="*/ 173115 h 1014135"/>
              <a:gd name="connsiteX5" fmla="*/ 1157891 w 3647395"/>
              <a:gd name="connsiteY5" fmla="*/ 82925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47395"/>
              <a:gd name="connsiteY0" fmla="*/ 518398 h 1014135"/>
              <a:gd name="connsiteX1" fmla="*/ 613732 w 3647395"/>
              <a:gd name="connsiteY1" fmla="*/ 480653 h 1014135"/>
              <a:gd name="connsiteX2" fmla="*/ 894620 w 3647395"/>
              <a:gd name="connsiteY2" fmla="*/ 388628 h 1014135"/>
              <a:gd name="connsiteX3" fmla="*/ 962057 w 3647395"/>
              <a:gd name="connsiteY3" fmla="*/ 283320 h 1014135"/>
              <a:gd name="connsiteX4" fmla="*/ 1083170 w 3647395"/>
              <a:gd name="connsiteY4" fmla="*/ 173115 h 1014135"/>
              <a:gd name="connsiteX5" fmla="*/ 1157891 w 3647395"/>
              <a:gd name="connsiteY5" fmla="*/ 82925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47395"/>
              <a:gd name="connsiteY0" fmla="*/ 518398 h 1014135"/>
              <a:gd name="connsiteX1" fmla="*/ 613732 w 3647395"/>
              <a:gd name="connsiteY1" fmla="*/ 480653 h 1014135"/>
              <a:gd name="connsiteX2" fmla="*/ 830073 w 3647395"/>
              <a:gd name="connsiteY2" fmla="*/ 370907 h 1014135"/>
              <a:gd name="connsiteX3" fmla="*/ 962057 w 3647395"/>
              <a:gd name="connsiteY3" fmla="*/ 283320 h 1014135"/>
              <a:gd name="connsiteX4" fmla="*/ 1083170 w 3647395"/>
              <a:gd name="connsiteY4" fmla="*/ 173115 h 1014135"/>
              <a:gd name="connsiteX5" fmla="*/ 1157891 w 3647395"/>
              <a:gd name="connsiteY5" fmla="*/ 82925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47395"/>
              <a:gd name="connsiteY0" fmla="*/ 518398 h 1014135"/>
              <a:gd name="connsiteX1" fmla="*/ 579559 w 3647395"/>
              <a:gd name="connsiteY1" fmla="*/ 441667 h 1014135"/>
              <a:gd name="connsiteX2" fmla="*/ 830073 w 3647395"/>
              <a:gd name="connsiteY2" fmla="*/ 370907 h 1014135"/>
              <a:gd name="connsiteX3" fmla="*/ 962057 w 3647395"/>
              <a:gd name="connsiteY3" fmla="*/ 283320 h 1014135"/>
              <a:gd name="connsiteX4" fmla="*/ 1083170 w 3647395"/>
              <a:gd name="connsiteY4" fmla="*/ 173115 h 1014135"/>
              <a:gd name="connsiteX5" fmla="*/ 1157891 w 3647395"/>
              <a:gd name="connsiteY5" fmla="*/ 82925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7667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65485 w 3654989"/>
              <a:gd name="connsiteY5" fmla="*/ 82925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03836 w 3654989"/>
              <a:gd name="connsiteY9" fmla="*/ 516804 h 1014135"/>
              <a:gd name="connsiteX10" fmla="*/ 1679009 w 3654989"/>
              <a:gd name="connsiteY10" fmla="*/ 774012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7667 w 3654989"/>
              <a:gd name="connsiteY2" fmla="*/ 381539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65485 w 3654989"/>
              <a:gd name="connsiteY5" fmla="*/ 82925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03836 w 3654989"/>
              <a:gd name="connsiteY9" fmla="*/ 516804 h 1014135"/>
              <a:gd name="connsiteX10" fmla="*/ 1679009 w 3654989"/>
              <a:gd name="connsiteY10" fmla="*/ 774012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3870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65485 w 3654989"/>
              <a:gd name="connsiteY5" fmla="*/ 82925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03836 w 3654989"/>
              <a:gd name="connsiteY9" fmla="*/ 516804 h 1014135"/>
              <a:gd name="connsiteX10" fmla="*/ 1679009 w 3654989"/>
              <a:gd name="connsiteY10" fmla="*/ 774012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3870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73079 w 3654989"/>
              <a:gd name="connsiteY5" fmla="*/ 65204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03836 w 3654989"/>
              <a:gd name="connsiteY9" fmla="*/ 516804 h 1014135"/>
              <a:gd name="connsiteX10" fmla="*/ 1679009 w 3654989"/>
              <a:gd name="connsiteY10" fmla="*/ 774012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3870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73079 w 3654989"/>
              <a:gd name="connsiteY5" fmla="*/ 65204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26617 w 3654989"/>
              <a:gd name="connsiteY9" fmla="*/ 523892 h 1014135"/>
              <a:gd name="connsiteX10" fmla="*/ 1679009 w 3654989"/>
              <a:gd name="connsiteY10" fmla="*/ 774012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3870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73079 w 3654989"/>
              <a:gd name="connsiteY5" fmla="*/ 65204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26617 w 3654989"/>
              <a:gd name="connsiteY9" fmla="*/ 523892 h 1014135"/>
              <a:gd name="connsiteX10" fmla="*/ 1705587 w 3654989"/>
              <a:gd name="connsiteY10" fmla="*/ 784644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3870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73079 w 3654989"/>
              <a:gd name="connsiteY5" fmla="*/ 65204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26617 w 3654989"/>
              <a:gd name="connsiteY9" fmla="*/ 523892 h 1014135"/>
              <a:gd name="connsiteX10" fmla="*/ 1705587 w 3654989"/>
              <a:gd name="connsiteY10" fmla="*/ 784644 h 1014135"/>
              <a:gd name="connsiteX11" fmla="*/ 1849542 w 3654989"/>
              <a:gd name="connsiteY11" fmla="*/ 892352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4989" h="1014135">
                <a:moveTo>
                  <a:pt x="0" y="465235"/>
                </a:moveTo>
                <a:cubicBezTo>
                  <a:pt x="158217" y="460582"/>
                  <a:pt x="428936" y="446320"/>
                  <a:pt x="587153" y="441667"/>
                </a:cubicBezTo>
                <a:cubicBezTo>
                  <a:pt x="766676" y="414451"/>
                  <a:pt x="770120" y="397298"/>
                  <a:pt x="833870" y="370907"/>
                </a:cubicBezTo>
                <a:cubicBezTo>
                  <a:pt x="897620" y="344516"/>
                  <a:pt x="926835" y="316285"/>
                  <a:pt x="969651" y="283320"/>
                </a:cubicBezTo>
                <a:cubicBezTo>
                  <a:pt x="1012467" y="250355"/>
                  <a:pt x="1056859" y="209468"/>
                  <a:pt x="1090764" y="173115"/>
                </a:cubicBezTo>
                <a:cubicBezTo>
                  <a:pt x="1124669" y="136762"/>
                  <a:pt x="1151485" y="92402"/>
                  <a:pt x="1173079" y="65204"/>
                </a:cubicBezTo>
                <a:cubicBezTo>
                  <a:pt x="1194673" y="38006"/>
                  <a:pt x="1205751" y="12628"/>
                  <a:pt x="1220326" y="9927"/>
                </a:cubicBezTo>
                <a:cubicBezTo>
                  <a:pt x="1234901" y="7226"/>
                  <a:pt x="1271225" y="-11598"/>
                  <a:pt x="1295629" y="10949"/>
                </a:cubicBezTo>
                <a:cubicBezTo>
                  <a:pt x="1320033" y="33496"/>
                  <a:pt x="1328250" y="59717"/>
                  <a:pt x="1366748" y="145207"/>
                </a:cubicBezTo>
                <a:cubicBezTo>
                  <a:pt x="1405246" y="230697"/>
                  <a:pt x="1470144" y="417319"/>
                  <a:pt x="1526617" y="523892"/>
                </a:cubicBezTo>
                <a:cubicBezTo>
                  <a:pt x="1583090" y="630465"/>
                  <a:pt x="1651766" y="723234"/>
                  <a:pt x="1705587" y="784644"/>
                </a:cubicBezTo>
                <a:cubicBezTo>
                  <a:pt x="1759408" y="846054"/>
                  <a:pt x="1804619" y="864426"/>
                  <a:pt x="1849542" y="892352"/>
                </a:cubicBezTo>
                <a:cubicBezTo>
                  <a:pt x="1894465" y="920278"/>
                  <a:pt x="1912382" y="935247"/>
                  <a:pt x="1975127" y="952202"/>
                </a:cubicBezTo>
                <a:cubicBezTo>
                  <a:pt x="2037872" y="969157"/>
                  <a:pt x="2128265" y="984469"/>
                  <a:pt x="2226010" y="994083"/>
                </a:cubicBezTo>
                <a:cubicBezTo>
                  <a:pt x="2323755" y="1003697"/>
                  <a:pt x="2375371" y="1007252"/>
                  <a:pt x="2561599" y="1009886"/>
                </a:cubicBezTo>
                <a:cubicBezTo>
                  <a:pt x="2747827" y="1012520"/>
                  <a:pt x="3203773" y="1008723"/>
                  <a:pt x="3343376" y="1009886"/>
                </a:cubicBezTo>
                <a:lnTo>
                  <a:pt x="3654989" y="1014135"/>
                </a:lnTo>
              </a:path>
            </a:pathLst>
          </a:custGeom>
          <a:noFill/>
          <a:ln w="38100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E13ADB-EA92-BC7E-1D85-EC9DB9A1E2E1}"/>
              </a:ext>
            </a:extLst>
          </p:cNvPr>
          <p:cNvCxnSpPr>
            <a:cxnSpLocks/>
          </p:cNvCxnSpPr>
          <p:nvPr/>
        </p:nvCxnSpPr>
        <p:spPr>
          <a:xfrm flipH="1">
            <a:off x="3600471" y="4098768"/>
            <a:ext cx="1347" cy="1053616"/>
          </a:xfrm>
          <a:prstGeom prst="line">
            <a:avLst/>
          </a:prstGeom>
          <a:ln w="25400">
            <a:solidFill>
              <a:srgbClr val="FF93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20C6E74-6304-E430-A38A-32320C1F1930}"/>
              </a:ext>
            </a:extLst>
          </p:cNvPr>
          <p:cNvSpPr txBox="1"/>
          <p:nvPr/>
        </p:nvSpPr>
        <p:spPr>
          <a:xfrm>
            <a:off x="2900314" y="1904831"/>
            <a:ext cx="1394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8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is susceptible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CAE6E0-65BE-26C2-ABCC-FBAD21EDB1A0}"/>
              </a:ext>
            </a:extLst>
          </p:cNvPr>
          <p:cNvSpPr txBox="1"/>
          <p:nvPr/>
        </p:nvSpPr>
        <p:spPr>
          <a:xfrm>
            <a:off x="3975657" y="4440918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Susceptible </a:t>
            </a:r>
          </a:p>
          <a:p>
            <a:pPr algn="ctr"/>
            <a:r>
              <a:rPr lang="en-US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L-DNA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AEE03E-6640-6B7B-BBC2-1F46DD326624}"/>
              </a:ext>
            </a:extLst>
          </p:cNvPr>
          <p:cNvCxnSpPr>
            <a:cxnSpLocks/>
          </p:cNvCxnSpPr>
          <p:nvPr/>
        </p:nvCxnSpPr>
        <p:spPr>
          <a:xfrm>
            <a:off x="2440674" y="1928249"/>
            <a:ext cx="0" cy="3291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B6B066-1E26-056F-C11F-BA8B8C740047}"/>
              </a:ext>
            </a:extLst>
          </p:cNvPr>
          <p:cNvCxnSpPr>
            <a:cxnSpLocks/>
          </p:cNvCxnSpPr>
          <p:nvPr/>
        </p:nvCxnSpPr>
        <p:spPr>
          <a:xfrm>
            <a:off x="2346869" y="5125293"/>
            <a:ext cx="35021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D2369A-B9A1-2B34-7CA7-A6EC392EFE48}"/>
              </a:ext>
            </a:extLst>
          </p:cNvPr>
          <p:cNvCxnSpPr>
            <a:cxnSpLocks/>
          </p:cNvCxnSpPr>
          <p:nvPr/>
        </p:nvCxnSpPr>
        <p:spPr>
          <a:xfrm>
            <a:off x="7189525" y="2613993"/>
            <a:ext cx="0" cy="25146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2F4E513-F38A-8448-507B-BF72A4B9CE91}"/>
              </a:ext>
            </a:extLst>
          </p:cNvPr>
          <p:cNvSpPr txBox="1"/>
          <p:nvPr/>
        </p:nvSpPr>
        <p:spPr>
          <a:xfrm>
            <a:off x="6930067" y="5210277"/>
            <a:ext cx="194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Temperature (ºC)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276355F-9A2B-9A3D-4A89-6205D054CAA0}"/>
              </a:ext>
            </a:extLst>
          </p:cNvPr>
          <p:cNvSpPr/>
          <p:nvPr/>
        </p:nvSpPr>
        <p:spPr>
          <a:xfrm>
            <a:off x="6379824" y="2587543"/>
            <a:ext cx="3385886" cy="2535322"/>
          </a:xfrm>
          <a:custGeom>
            <a:avLst/>
            <a:gdLst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69429 w 4976849"/>
              <a:gd name="connsiteY18" fmla="*/ 2143065 h 3245929"/>
              <a:gd name="connsiteX19" fmla="*/ 4278834 w 4976849"/>
              <a:gd name="connsiteY19" fmla="*/ 2506033 h 3245929"/>
              <a:gd name="connsiteX20" fmla="*/ 4739524 w 4976849"/>
              <a:gd name="connsiteY20" fmla="*/ 3071425 h 3245929"/>
              <a:gd name="connsiteX21" fmla="*/ 4976849 w 4976849"/>
              <a:gd name="connsiteY21" fmla="*/ 3245929 h 3245929"/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69429 w 4976849"/>
              <a:gd name="connsiteY18" fmla="*/ 2143065 h 3245929"/>
              <a:gd name="connsiteX19" fmla="*/ 4250914 w 4976849"/>
              <a:gd name="connsiteY19" fmla="*/ 2547914 h 3245929"/>
              <a:gd name="connsiteX20" fmla="*/ 4739524 w 4976849"/>
              <a:gd name="connsiteY20" fmla="*/ 3071425 h 3245929"/>
              <a:gd name="connsiteX21" fmla="*/ 4976849 w 4976849"/>
              <a:gd name="connsiteY21" fmla="*/ 3245929 h 3245929"/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34528 w 4976849"/>
              <a:gd name="connsiteY18" fmla="*/ 2150045 h 3245929"/>
              <a:gd name="connsiteX19" fmla="*/ 4250914 w 4976849"/>
              <a:gd name="connsiteY19" fmla="*/ 2547914 h 3245929"/>
              <a:gd name="connsiteX20" fmla="*/ 4739524 w 4976849"/>
              <a:gd name="connsiteY20" fmla="*/ 3071425 h 3245929"/>
              <a:gd name="connsiteX21" fmla="*/ 4976849 w 4976849"/>
              <a:gd name="connsiteY21" fmla="*/ 3245929 h 3245929"/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34528 w 4976849"/>
              <a:gd name="connsiteY18" fmla="*/ 2150045 h 3245929"/>
              <a:gd name="connsiteX19" fmla="*/ 4250914 w 4976849"/>
              <a:gd name="connsiteY19" fmla="*/ 2610735 h 3245929"/>
              <a:gd name="connsiteX20" fmla="*/ 4739524 w 4976849"/>
              <a:gd name="connsiteY20" fmla="*/ 3071425 h 3245929"/>
              <a:gd name="connsiteX21" fmla="*/ 4976849 w 4976849"/>
              <a:gd name="connsiteY21" fmla="*/ 3245929 h 3245929"/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34528 w 4976849"/>
              <a:gd name="connsiteY18" fmla="*/ 2150045 h 3245929"/>
              <a:gd name="connsiteX19" fmla="*/ 4250914 w 4976849"/>
              <a:gd name="connsiteY19" fmla="*/ 2610735 h 3245929"/>
              <a:gd name="connsiteX20" fmla="*/ 4683683 w 4976849"/>
              <a:gd name="connsiteY20" fmla="*/ 3085386 h 3245929"/>
              <a:gd name="connsiteX21" fmla="*/ 4976849 w 4976849"/>
              <a:gd name="connsiteY21" fmla="*/ 3245929 h 3245929"/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34528 w 4976849"/>
              <a:gd name="connsiteY18" fmla="*/ 2150045 h 3245929"/>
              <a:gd name="connsiteX19" fmla="*/ 4250914 w 4976849"/>
              <a:gd name="connsiteY19" fmla="*/ 2610735 h 3245929"/>
              <a:gd name="connsiteX20" fmla="*/ 4683683 w 4976849"/>
              <a:gd name="connsiteY20" fmla="*/ 3085386 h 3245929"/>
              <a:gd name="connsiteX21" fmla="*/ 4976849 w 4976849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580819 w 5011750"/>
              <a:gd name="connsiteY13" fmla="*/ 1891779 h 3245929"/>
              <a:gd name="connsiteX14" fmla="*/ 3713442 w 5011750"/>
              <a:gd name="connsiteY14" fmla="*/ 1424109 h 3245929"/>
              <a:gd name="connsiteX15" fmla="*/ 3783243 w 5011750"/>
              <a:gd name="connsiteY15" fmla="*/ 1284506 h 3245929"/>
              <a:gd name="connsiteX16" fmla="*/ 3853045 w 5011750"/>
              <a:gd name="connsiteY16" fmla="*/ 1326387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580819 w 5011750"/>
              <a:gd name="connsiteY13" fmla="*/ 1891779 h 3245929"/>
              <a:gd name="connsiteX14" fmla="*/ 3713442 w 5011750"/>
              <a:gd name="connsiteY14" fmla="*/ 1424109 h 3245929"/>
              <a:gd name="connsiteX15" fmla="*/ 3783243 w 5011750"/>
              <a:gd name="connsiteY15" fmla="*/ 1284506 h 3245929"/>
              <a:gd name="connsiteX16" fmla="*/ 3853045 w 5011750"/>
              <a:gd name="connsiteY16" fmla="*/ 1326387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713442 w 5011750"/>
              <a:gd name="connsiteY14" fmla="*/ 1424109 h 3245929"/>
              <a:gd name="connsiteX15" fmla="*/ 3783243 w 5011750"/>
              <a:gd name="connsiteY15" fmla="*/ 1284506 h 3245929"/>
              <a:gd name="connsiteX16" fmla="*/ 3853045 w 5011750"/>
              <a:gd name="connsiteY16" fmla="*/ 1326387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783243 w 5011750"/>
              <a:gd name="connsiteY15" fmla="*/ 1284506 h 3245929"/>
              <a:gd name="connsiteX16" fmla="*/ 3853045 w 5011750"/>
              <a:gd name="connsiteY16" fmla="*/ 1326387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884021 w 5011750"/>
              <a:gd name="connsiteY15" fmla="*/ 1291013 h 3245929"/>
              <a:gd name="connsiteX16" fmla="*/ 3853045 w 5011750"/>
              <a:gd name="connsiteY16" fmla="*/ 1326387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884021 w 5011750"/>
              <a:gd name="connsiteY15" fmla="*/ 1291013 h 3245929"/>
              <a:gd name="connsiteX16" fmla="*/ 3979016 w 5011750"/>
              <a:gd name="connsiteY16" fmla="*/ 1332894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884021 w 5011750"/>
              <a:gd name="connsiteY15" fmla="*/ 1291013 h 3245929"/>
              <a:gd name="connsiteX16" fmla="*/ 3979016 w 5011750"/>
              <a:gd name="connsiteY16" fmla="*/ 1332894 h 3245929"/>
              <a:gd name="connsiteX17" fmla="*/ 4086554 w 5011750"/>
              <a:gd name="connsiteY17" fmla="*/ 1646528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884021 w 5011750"/>
              <a:gd name="connsiteY15" fmla="*/ 1291013 h 3245929"/>
              <a:gd name="connsiteX16" fmla="*/ 3979016 w 5011750"/>
              <a:gd name="connsiteY16" fmla="*/ 1332894 h 3245929"/>
              <a:gd name="connsiteX17" fmla="*/ 4086554 w 5011750"/>
              <a:gd name="connsiteY17" fmla="*/ 1646528 h 3245929"/>
              <a:gd name="connsiteX18" fmla="*/ 4270981 w 5011750"/>
              <a:gd name="connsiteY18" fmla="*/ 2156552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884021 w 5011750"/>
              <a:gd name="connsiteY15" fmla="*/ 1291013 h 3245929"/>
              <a:gd name="connsiteX16" fmla="*/ 3979016 w 5011750"/>
              <a:gd name="connsiteY16" fmla="*/ 1332894 h 3245929"/>
              <a:gd name="connsiteX17" fmla="*/ 4086554 w 5011750"/>
              <a:gd name="connsiteY17" fmla="*/ 1646528 h 3245929"/>
              <a:gd name="connsiteX18" fmla="*/ 4270981 w 5011750"/>
              <a:gd name="connsiteY18" fmla="*/ 2156552 h 3245929"/>
              <a:gd name="connsiteX19" fmla="*/ 4672122 w 5011750"/>
              <a:gd name="connsiteY19" fmla="*/ 2688822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46044"/>
              <a:gd name="connsiteY0" fmla="*/ 998320 h 3245929"/>
              <a:gd name="connsiteX1" fmla="*/ 335048 w 5046044"/>
              <a:gd name="connsiteY1" fmla="*/ 1682375 h 3245929"/>
              <a:gd name="connsiteX2" fmla="*/ 739897 w 5046044"/>
              <a:gd name="connsiteY2" fmla="*/ 1870839 h 3245929"/>
              <a:gd name="connsiteX3" fmla="*/ 1054004 w 5046044"/>
              <a:gd name="connsiteY3" fmla="*/ 1738216 h 3245929"/>
              <a:gd name="connsiteX4" fmla="*/ 1333210 w 5046044"/>
              <a:gd name="connsiteY4" fmla="*/ 1158863 h 3245929"/>
              <a:gd name="connsiteX5" fmla="*/ 1605436 w 5046044"/>
              <a:gd name="connsiteY5" fmla="*/ 286344 h 3245929"/>
              <a:gd name="connsiteX6" fmla="*/ 1863701 w 5046044"/>
              <a:gd name="connsiteY6" fmla="*/ 158 h 3245929"/>
              <a:gd name="connsiteX7" fmla="*/ 2080086 w 5046044"/>
              <a:gd name="connsiteY7" fmla="*/ 314265 h 3245929"/>
              <a:gd name="connsiteX8" fmla="*/ 2289491 w 5046044"/>
              <a:gd name="connsiteY8" fmla="*/ 1242625 h 3245929"/>
              <a:gd name="connsiteX9" fmla="*/ 2457014 w 5046044"/>
              <a:gd name="connsiteY9" fmla="*/ 1849898 h 3245929"/>
              <a:gd name="connsiteX10" fmla="*/ 2729240 w 5046044"/>
              <a:gd name="connsiteY10" fmla="*/ 2184946 h 3245929"/>
              <a:gd name="connsiteX11" fmla="*/ 3078248 w 5046044"/>
              <a:gd name="connsiteY11" fmla="*/ 2289648 h 3245929"/>
              <a:gd name="connsiteX12" fmla="*/ 3378395 w 5046044"/>
              <a:gd name="connsiteY12" fmla="*/ 2164005 h 3245929"/>
              <a:gd name="connsiteX13" fmla="*/ 3648003 w 5046044"/>
              <a:gd name="connsiteY13" fmla="*/ 1898288 h 3245929"/>
              <a:gd name="connsiteX14" fmla="*/ 3805820 w 5046044"/>
              <a:gd name="connsiteY14" fmla="*/ 1430616 h 3245929"/>
              <a:gd name="connsiteX15" fmla="*/ 3884021 w 5046044"/>
              <a:gd name="connsiteY15" fmla="*/ 1291013 h 3245929"/>
              <a:gd name="connsiteX16" fmla="*/ 3979016 w 5046044"/>
              <a:gd name="connsiteY16" fmla="*/ 1332894 h 3245929"/>
              <a:gd name="connsiteX17" fmla="*/ 4086554 w 5046044"/>
              <a:gd name="connsiteY17" fmla="*/ 1646528 h 3245929"/>
              <a:gd name="connsiteX18" fmla="*/ 4270981 w 5046044"/>
              <a:gd name="connsiteY18" fmla="*/ 2156552 h 3245929"/>
              <a:gd name="connsiteX19" fmla="*/ 4672122 w 5046044"/>
              <a:gd name="connsiteY19" fmla="*/ 2688822 h 3245929"/>
              <a:gd name="connsiteX20" fmla="*/ 5004116 w 5046044"/>
              <a:gd name="connsiteY20" fmla="*/ 3098400 h 3245929"/>
              <a:gd name="connsiteX21" fmla="*/ 5011750 w 5046044"/>
              <a:gd name="connsiteY21" fmla="*/ 3245929 h 3245929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48003 w 5221701"/>
              <a:gd name="connsiteY13" fmla="*/ 1898288 h 3252436"/>
              <a:gd name="connsiteX14" fmla="*/ 3805820 w 5221701"/>
              <a:gd name="connsiteY14" fmla="*/ 1430616 h 3252436"/>
              <a:gd name="connsiteX15" fmla="*/ 3884021 w 5221701"/>
              <a:gd name="connsiteY15" fmla="*/ 1291013 h 3252436"/>
              <a:gd name="connsiteX16" fmla="*/ 3979016 w 5221701"/>
              <a:gd name="connsiteY16" fmla="*/ 1332894 h 3252436"/>
              <a:gd name="connsiteX17" fmla="*/ 4086554 w 5221701"/>
              <a:gd name="connsiteY17" fmla="*/ 1646528 h 3252436"/>
              <a:gd name="connsiteX18" fmla="*/ 4270981 w 5221701"/>
              <a:gd name="connsiteY18" fmla="*/ 2156552 h 3252436"/>
              <a:gd name="connsiteX19" fmla="*/ 4672122 w 5221701"/>
              <a:gd name="connsiteY19" fmla="*/ 2688822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48003 w 5221701"/>
              <a:gd name="connsiteY13" fmla="*/ 1898288 h 3252436"/>
              <a:gd name="connsiteX14" fmla="*/ 3805820 w 5221701"/>
              <a:gd name="connsiteY14" fmla="*/ 1430616 h 3252436"/>
              <a:gd name="connsiteX15" fmla="*/ 3884021 w 5221701"/>
              <a:gd name="connsiteY15" fmla="*/ 1291013 h 3252436"/>
              <a:gd name="connsiteX16" fmla="*/ 3979016 w 5221701"/>
              <a:gd name="connsiteY16" fmla="*/ 1332894 h 3252436"/>
              <a:gd name="connsiteX17" fmla="*/ 4086554 w 5221701"/>
              <a:gd name="connsiteY17" fmla="*/ 1646528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48003 w 5221701"/>
              <a:gd name="connsiteY13" fmla="*/ 1898288 h 3252436"/>
              <a:gd name="connsiteX14" fmla="*/ 3805820 w 5221701"/>
              <a:gd name="connsiteY14" fmla="*/ 1430616 h 3252436"/>
              <a:gd name="connsiteX15" fmla="*/ 3884021 w 5221701"/>
              <a:gd name="connsiteY15" fmla="*/ 1291013 h 3252436"/>
              <a:gd name="connsiteX16" fmla="*/ 3979016 w 5221701"/>
              <a:gd name="connsiteY16" fmla="*/ 1332894 h 3252436"/>
              <a:gd name="connsiteX17" fmla="*/ 4111749 w 5221701"/>
              <a:gd name="connsiteY17" fmla="*/ 1653035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05820 w 5221701"/>
              <a:gd name="connsiteY14" fmla="*/ 1430616 h 3252436"/>
              <a:gd name="connsiteX15" fmla="*/ 3884021 w 5221701"/>
              <a:gd name="connsiteY15" fmla="*/ 1291013 h 3252436"/>
              <a:gd name="connsiteX16" fmla="*/ 3979016 w 5221701"/>
              <a:gd name="connsiteY16" fmla="*/ 1332894 h 3252436"/>
              <a:gd name="connsiteX17" fmla="*/ 4111749 w 5221701"/>
              <a:gd name="connsiteY17" fmla="*/ 1653035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884021 w 5221701"/>
              <a:gd name="connsiteY15" fmla="*/ 1291013 h 3252436"/>
              <a:gd name="connsiteX16" fmla="*/ 3979016 w 5221701"/>
              <a:gd name="connsiteY16" fmla="*/ 1332894 h 3252436"/>
              <a:gd name="connsiteX17" fmla="*/ 4111749 w 5221701"/>
              <a:gd name="connsiteY17" fmla="*/ 1653035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3979016 w 5221701"/>
              <a:gd name="connsiteY16" fmla="*/ 1332894 h 3252436"/>
              <a:gd name="connsiteX17" fmla="*/ 4111749 w 5221701"/>
              <a:gd name="connsiteY17" fmla="*/ 1653035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11749 w 5221701"/>
              <a:gd name="connsiteY17" fmla="*/ 1653035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78933 w 5221701"/>
              <a:gd name="connsiteY17" fmla="*/ 1672558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78933 w 5221701"/>
              <a:gd name="connsiteY17" fmla="*/ 1672558 h 3252436"/>
              <a:gd name="connsiteX18" fmla="*/ 4380156 w 5221701"/>
              <a:gd name="connsiteY18" fmla="*/ 2176073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78933 w 5221701"/>
              <a:gd name="connsiteY17" fmla="*/ 1672558 h 3252436"/>
              <a:gd name="connsiteX18" fmla="*/ 4380156 w 5221701"/>
              <a:gd name="connsiteY18" fmla="*/ 2176073 h 3252436"/>
              <a:gd name="connsiteX19" fmla="*/ 4781296 w 5221701"/>
              <a:gd name="connsiteY19" fmla="*/ 2714851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78933 w 5221701"/>
              <a:gd name="connsiteY17" fmla="*/ 1672558 h 3252436"/>
              <a:gd name="connsiteX18" fmla="*/ 4464138 w 5221701"/>
              <a:gd name="connsiteY18" fmla="*/ 2176073 h 3252436"/>
              <a:gd name="connsiteX19" fmla="*/ 4781296 w 5221701"/>
              <a:gd name="connsiteY19" fmla="*/ 2714851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78933 w 5221701"/>
              <a:gd name="connsiteY17" fmla="*/ 1672558 h 3252436"/>
              <a:gd name="connsiteX18" fmla="*/ 4464138 w 5221701"/>
              <a:gd name="connsiteY18" fmla="*/ 2176073 h 3252436"/>
              <a:gd name="connsiteX19" fmla="*/ 4823286 w 5221701"/>
              <a:gd name="connsiteY19" fmla="*/ 2721360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9449"/>
              <a:gd name="connsiteY0" fmla="*/ 998320 h 3252436"/>
              <a:gd name="connsiteX1" fmla="*/ 335048 w 5229449"/>
              <a:gd name="connsiteY1" fmla="*/ 1682375 h 3252436"/>
              <a:gd name="connsiteX2" fmla="*/ 739897 w 5229449"/>
              <a:gd name="connsiteY2" fmla="*/ 1870839 h 3252436"/>
              <a:gd name="connsiteX3" fmla="*/ 1054004 w 5229449"/>
              <a:gd name="connsiteY3" fmla="*/ 1738216 h 3252436"/>
              <a:gd name="connsiteX4" fmla="*/ 1333210 w 5229449"/>
              <a:gd name="connsiteY4" fmla="*/ 1158863 h 3252436"/>
              <a:gd name="connsiteX5" fmla="*/ 1605436 w 5229449"/>
              <a:gd name="connsiteY5" fmla="*/ 286344 h 3252436"/>
              <a:gd name="connsiteX6" fmla="*/ 1863701 w 5229449"/>
              <a:gd name="connsiteY6" fmla="*/ 158 h 3252436"/>
              <a:gd name="connsiteX7" fmla="*/ 2080086 w 5229449"/>
              <a:gd name="connsiteY7" fmla="*/ 314265 h 3252436"/>
              <a:gd name="connsiteX8" fmla="*/ 2289491 w 5229449"/>
              <a:gd name="connsiteY8" fmla="*/ 1242625 h 3252436"/>
              <a:gd name="connsiteX9" fmla="*/ 2457014 w 5229449"/>
              <a:gd name="connsiteY9" fmla="*/ 1849898 h 3252436"/>
              <a:gd name="connsiteX10" fmla="*/ 2729240 w 5229449"/>
              <a:gd name="connsiteY10" fmla="*/ 2184946 h 3252436"/>
              <a:gd name="connsiteX11" fmla="*/ 3078248 w 5229449"/>
              <a:gd name="connsiteY11" fmla="*/ 2289648 h 3252436"/>
              <a:gd name="connsiteX12" fmla="*/ 3378395 w 5229449"/>
              <a:gd name="connsiteY12" fmla="*/ 2164005 h 3252436"/>
              <a:gd name="connsiteX13" fmla="*/ 3631206 w 5229449"/>
              <a:gd name="connsiteY13" fmla="*/ 1891780 h 3252436"/>
              <a:gd name="connsiteX14" fmla="*/ 3839413 w 5229449"/>
              <a:gd name="connsiteY14" fmla="*/ 1437123 h 3252436"/>
              <a:gd name="connsiteX15" fmla="*/ 3959603 w 5229449"/>
              <a:gd name="connsiteY15" fmla="*/ 1317041 h 3252436"/>
              <a:gd name="connsiteX16" fmla="*/ 4062996 w 5229449"/>
              <a:gd name="connsiteY16" fmla="*/ 1378445 h 3252436"/>
              <a:gd name="connsiteX17" fmla="*/ 4178933 w 5229449"/>
              <a:gd name="connsiteY17" fmla="*/ 1672558 h 3252436"/>
              <a:gd name="connsiteX18" fmla="*/ 4464138 w 5229449"/>
              <a:gd name="connsiteY18" fmla="*/ 2176073 h 3252436"/>
              <a:gd name="connsiteX19" fmla="*/ 4823286 w 5229449"/>
              <a:gd name="connsiteY19" fmla="*/ 2721360 h 3252436"/>
              <a:gd name="connsiteX20" fmla="*/ 5180474 w 5229449"/>
              <a:gd name="connsiteY20" fmla="*/ 3104907 h 3252436"/>
              <a:gd name="connsiteX21" fmla="*/ 5221701 w 5229449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37123 h 3252436"/>
              <a:gd name="connsiteX15" fmla="*/ 3959603 w 5490437"/>
              <a:gd name="connsiteY15" fmla="*/ 1317041 h 3252436"/>
              <a:gd name="connsiteX16" fmla="*/ 4062996 w 5490437"/>
              <a:gd name="connsiteY16" fmla="*/ 1378445 h 3252436"/>
              <a:gd name="connsiteX17" fmla="*/ 4178933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37123 h 3252436"/>
              <a:gd name="connsiteX15" fmla="*/ 3959603 w 5490437"/>
              <a:gd name="connsiteY15" fmla="*/ 1317041 h 3252436"/>
              <a:gd name="connsiteX16" fmla="*/ 4062996 w 5490437"/>
              <a:gd name="connsiteY16" fmla="*/ 1378445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37123 h 3252436"/>
              <a:gd name="connsiteX15" fmla="*/ 3959603 w 5490437"/>
              <a:gd name="connsiteY15" fmla="*/ 1317041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37123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246870 w 5490437"/>
              <a:gd name="connsiteY1" fmla="*/ 1633570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246870 w 5490437"/>
              <a:gd name="connsiteY1" fmla="*/ 1633570 h 3252436"/>
              <a:gd name="connsiteX2" fmla="*/ 563540 w 5490437"/>
              <a:gd name="connsiteY2" fmla="*/ 186107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246870 w 5490437"/>
              <a:gd name="connsiteY1" fmla="*/ 1633570 h 3252436"/>
              <a:gd name="connsiteX2" fmla="*/ 563540 w 5490437"/>
              <a:gd name="connsiteY2" fmla="*/ 1861079 h 3252436"/>
              <a:gd name="connsiteX3" fmla="*/ 965825 w 5490437"/>
              <a:gd name="connsiteY3" fmla="*/ 1708932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246870 w 5490437"/>
              <a:gd name="connsiteY1" fmla="*/ 1633570 h 3252436"/>
              <a:gd name="connsiteX2" fmla="*/ 563540 w 5490437"/>
              <a:gd name="connsiteY2" fmla="*/ 1861079 h 3252436"/>
              <a:gd name="connsiteX3" fmla="*/ 965825 w 5490437"/>
              <a:gd name="connsiteY3" fmla="*/ 1708932 h 3252436"/>
              <a:gd name="connsiteX4" fmla="*/ 1232433 w 5490437"/>
              <a:gd name="connsiteY4" fmla="*/ 1158862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246870 w 5490437"/>
              <a:gd name="connsiteY1" fmla="*/ 1633570 h 3252436"/>
              <a:gd name="connsiteX2" fmla="*/ 563540 w 5490437"/>
              <a:gd name="connsiteY2" fmla="*/ 1861079 h 3252436"/>
              <a:gd name="connsiteX3" fmla="*/ 915438 w 5490437"/>
              <a:gd name="connsiteY3" fmla="*/ 1699171 h 3252436"/>
              <a:gd name="connsiteX4" fmla="*/ 1232433 w 5490437"/>
              <a:gd name="connsiteY4" fmla="*/ 1158862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3 h 3252439"/>
              <a:gd name="connsiteX1" fmla="*/ 246870 w 5490437"/>
              <a:gd name="connsiteY1" fmla="*/ 1633573 h 3252439"/>
              <a:gd name="connsiteX2" fmla="*/ 563540 w 5490437"/>
              <a:gd name="connsiteY2" fmla="*/ 1861082 h 3252439"/>
              <a:gd name="connsiteX3" fmla="*/ 915438 w 5490437"/>
              <a:gd name="connsiteY3" fmla="*/ 1699174 h 3252439"/>
              <a:gd name="connsiteX4" fmla="*/ 1207239 w 5490437"/>
              <a:gd name="connsiteY4" fmla="*/ 1168626 h 3252439"/>
              <a:gd name="connsiteX5" fmla="*/ 1605436 w 5490437"/>
              <a:gd name="connsiteY5" fmla="*/ 286347 h 3252439"/>
              <a:gd name="connsiteX6" fmla="*/ 1863701 w 5490437"/>
              <a:gd name="connsiteY6" fmla="*/ 161 h 3252439"/>
              <a:gd name="connsiteX7" fmla="*/ 2080086 w 5490437"/>
              <a:gd name="connsiteY7" fmla="*/ 314268 h 3252439"/>
              <a:gd name="connsiteX8" fmla="*/ 2289491 w 5490437"/>
              <a:gd name="connsiteY8" fmla="*/ 1242628 h 3252439"/>
              <a:gd name="connsiteX9" fmla="*/ 2457014 w 5490437"/>
              <a:gd name="connsiteY9" fmla="*/ 1849901 h 3252439"/>
              <a:gd name="connsiteX10" fmla="*/ 2729240 w 5490437"/>
              <a:gd name="connsiteY10" fmla="*/ 2184949 h 3252439"/>
              <a:gd name="connsiteX11" fmla="*/ 3078248 w 5490437"/>
              <a:gd name="connsiteY11" fmla="*/ 2289651 h 3252439"/>
              <a:gd name="connsiteX12" fmla="*/ 3378395 w 5490437"/>
              <a:gd name="connsiteY12" fmla="*/ 2164008 h 3252439"/>
              <a:gd name="connsiteX13" fmla="*/ 3631206 w 5490437"/>
              <a:gd name="connsiteY13" fmla="*/ 1891783 h 3252439"/>
              <a:gd name="connsiteX14" fmla="*/ 3839413 w 5490437"/>
              <a:gd name="connsiteY14" fmla="*/ 1480473 h 3252439"/>
              <a:gd name="connsiteX15" fmla="*/ 3983577 w 5490437"/>
              <a:gd name="connsiteY15" fmla="*/ 1310852 h 3252439"/>
              <a:gd name="connsiteX16" fmla="*/ 4110945 w 5490437"/>
              <a:gd name="connsiteY16" fmla="*/ 1384640 h 3252439"/>
              <a:gd name="connsiteX17" fmla="*/ 4234875 w 5490437"/>
              <a:gd name="connsiteY17" fmla="*/ 1672561 h 3252439"/>
              <a:gd name="connsiteX18" fmla="*/ 4464138 w 5490437"/>
              <a:gd name="connsiteY18" fmla="*/ 2176076 h 3252439"/>
              <a:gd name="connsiteX19" fmla="*/ 4823286 w 5490437"/>
              <a:gd name="connsiteY19" fmla="*/ 2721363 h 3252439"/>
              <a:gd name="connsiteX20" fmla="*/ 5180474 w 5490437"/>
              <a:gd name="connsiteY20" fmla="*/ 3104910 h 3252439"/>
              <a:gd name="connsiteX21" fmla="*/ 5490437 w 5490437"/>
              <a:gd name="connsiteY21" fmla="*/ 3252439 h 3252439"/>
              <a:gd name="connsiteX0" fmla="*/ 0 w 5490437"/>
              <a:gd name="connsiteY0" fmla="*/ 998475 h 3252591"/>
              <a:gd name="connsiteX1" fmla="*/ 246870 w 5490437"/>
              <a:gd name="connsiteY1" fmla="*/ 1633725 h 3252591"/>
              <a:gd name="connsiteX2" fmla="*/ 563540 w 5490437"/>
              <a:gd name="connsiteY2" fmla="*/ 1861234 h 3252591"/>
              <a:gd name="connsiteX3" fmla="*/ 915438 w 5490437"/>
              <a:gd name="connsiteY3" fmla="*/ 1699326 h 3252591"/>
              <a:gd name="connsiteX4" fmla="*/ 1207239 w 5490437"/>
              <a:gd name="connsiteY4" fmla="*/ 1168778 h 3252591"/>
              <a:gd name="connsiteX5" fmla="*/ 1429078 w 5490437"/>
              <a:gd name="connsiteY5" fmla="*/ 276739 h 3252591"/>
              <a:gd name="connsiteX6" fmla="*/ 1863701 w 5490437"/>
              <a:gd name="connsiteY6" fmla="*/ 313 h 3252591"/>
              <a:gd name="connsiteX7" fmla="*/ 2080086 w 5490437"/>
              <a:gd name="connsiteY7" fmla="*/ 314420 h 3252591"/>
              <a:gd name="connsiteX8" fmla="*/ 2289491 w 5490437"/>
              <a:gd name="connsiteY8" fmla="*/ 1242780 h 3252591"/>
              <a:gd name="connsiteX9" fmla="*/ 2457014 w 5490437"/>
              <a:gd name="connsiteY9" fmla="*/ 1850053 h 3252591"/>
              <a:gd name="connsiteX10" fmla="*/ 2729240 w 5490437"/>
              <a:gd name="connsiteY10" fmla="*/ 2185101 h 3252591"/>
              <a:gd name="connsiteX11" fmla="*/ 3078248 w 5490437"/>
              <a:gd name="connsiteY11" fmla="*/ 2289803 h 3252591"/>
              <a:gd name="connsiteX12" fmla="*/ 3378395 w 5490437"/>
              <a:gd name="connsiteY12" fmla="*/ 2164160 h 3252591"/>
              <a:gd name="connsiteX13" fmla="*/ 3631206 w 5490437"/>
              <a:gd name="connsiteY13" fmla="*/ 1891935 h 3252591"/>
              <a:gd name="connsiteX14" fmla="*/ 3839413 w 5490437"/>
              <a:gd name="connsiteY14" fmla="*/ 1480625 h 3252591"/>
              <a:gd name="connsiteX15" fmla="*/ 3983577 w 5490437"/>
              <a:gd name="connsiteY15" fmla="*/ 1311004 h 3252591"/>
              <a:gd name="connsiteX16" fmla="*/ 4110945 w 5490437"/>
              <a:gd name="connsiteY16" fmla="*/ 1384792 h 3252591"/>
              <a:gd name="connsiteX17" fmla="*/ 4234875 w 5490437"/>
              <a:gd name="connsiteY17" fmla="*/ 1672713 h 3252591"/>
              <a:gd name="connsiteX18" fmla="*/ 4464138 w 5490437"/>
              <a:gd name="connsiteY18" fmla="*/ 2176228 h 3252591"/>
              <a:gd name="connsiteX19" fmla="*/ 4823286 w 5490437"/>
              <a:gd name="connsiteY19" fmla="*/ 2721515 h 3252591"/>
              <a:gd name="connsiteX20" fmla="*/ 5180474 w 5490437"/>
              <a:gd name="connsiteY20" fmla="*/ 3105062 h 3252591"/>
              <a:gd name="connsiteX21" fmla="*/ 5490437 w 5490437"/>
              <a:gd name="connsiteY21" fmla="*/ 3252591 h 3252591"/>
              <a:gd name="connsiteX0" fmla="*/ 0 w 5490437"/>
              <a:gd name="connsiteY0" fmla="*/ 979016 h 3233132"/>
              <a:gd name="connsiteX1" fmla="*/ 246870 w 5490437"/>
              <a:gd name="connsiteY1" fmla="*/ 1614266 h 3233132"/>
              <a:gd name="connsiteX2" fmla="*/ 563540 w 5490437"/>
              <a:gd name="connsiteY2" fmla="*/ 1841775 h 3233132"/>
              <a:gd name="connsiteX3" fmla="*/ 915438 w 5490437"/>
              <a:gd name="connsiteY3" fmla="*/ 1679867 h 3233132"/>
              <a:gd name="connsiteX4" fmla="*/ 1207239 w 5490437"/>
              <a:gd name="connsiteY4" fmla="*/ 1149319 h 3233132"/>
              <a:gd name="connsiteX5" fmla="*/ 1429078 w 5490437"/>
              <a:gd name="connsiteY5" fmla="*/ 257280 h 3233132"/>
              <a:gd name="connsiteX6" fmla="*/ 1662148 w 5490437"/>
              <a:gd name="connsiteY6" fmla="*/ 376 h 3233132"/>
              <a:gd name="connsiteX7" fmla="*/ 2080086 w 5490437"/>
              <a:gd name="connsiteY7" fmla="*/ 294961 h 3233132"/>
              <a:gd name="connsiteX8" fmla="*/ 2289491 w 5490437"/>
              <a:gd name="connsiteY8" fmla="*/ 1223321 h 3233132"/>
              <a:gd name="connsiteX9" fmla="*/ 2457014 w 5490437"/>
              <a:gd name="connsiteY9" fmla="*/ 1830594 h 3233132"/>
              <a:gd name="connsiteX10" fmla="*/ 2729240 w 5490437"/>
              <a:gd name="connsiteY10" fmla="*/ 2165642 h 3233132"/>
              <a:gd name="connsiteX11" fmla="*/ 3078248 w 5490437"/>
              <a:gd name="connsiteY11" fmla="*/ 2270344 h 3233132"/>
              <a:gd name="connsiteX12" fmla="*/ 3378395 w 5490437"/>
              <a:gd name="connsiteY12" fmla="*/ 2144701 h 3233132"/>
              <a:gd name="connsiteX13" fmla="*/ 3631206 w 5490437"/>
              <a:gd name="connsiteY13" fmla="*/ 1872476 h 3233132"/>
              <a:gd name="connsiteX14" fmla="*/ 3839413 w 5490437"/>
              <a:gd name="connsiteY14" fmla="*/ 1461166 h 3233132"/>
              <a:gd name="connsiteX15" fmla="*/ 3983577 w 5490437"/>
              <a:gd name="connsiteY15" fmla="*/ 1291545 h 3233132"/>
              <a:gd name="connsiteX16" fmla="*/ 4110945 w 5490437"/>
              <a:gd name="connsiteY16" fmla="*/ 1365333 h 3233132"/>
              <a:gd name="connsiteX17" fmla="*/ 4234875 w 5490437"/>
              <a:gd name="connsiteY17" fmla="*/ 1653254 h 3233132"/>
              <a:gd name="connsiteX18" fmla="*/ 4464138 w 5490437"/>
              <a:gd name="connsiteY18" fmla="*/ 2156769 h 3233132"/>
              <a:gd name="connsiteX19" fmla="*/ 4823286 w 5490437"/>
              <a:gd name="connsiteY19" fmla="*/ 2702056 h 3233132"/>
              <a:gd name="connsiteX20" fmla="*/ 5180474 w 5490437"/>
              <a:gd name="connsiteY20" fmla="*/ 3085603 h 3233132"/>
              <a:gd name="connsiteX21" fmla="*/ 5490437 w 5490437"/>
              <a:gd name="connsiteY21" fmla="*/ 3233132 h 3233132"/>
              <a:gd name="connsiteX0" fmla="*/ 0 w 5490437"/>
              <a:gd name="connsiteY0" fmla="*/ 982930 h 3237046"/>
              <a:gd name="connsiteX1" fmla="*/ 246870 w 5490437"/>
              <a:gd name="connsiteY1" fmla="*/ 1618180 h 3237046"/>
              <a:gd name="connsiteX2" fmla="*/ 563540 w 5490437"/>
              <a:gd name="connsiteY2" fmla="*/ 1845689 h 3237046"/>
              <a:gd name="connsiteX3" fmla="*/ 915438 w 5490437"/>
              <a:gd name="connsiteY3" fmla="*/ 1683781 h 3237046"/>
              <a:gd name="connsiteX4" fmla="*/ 1207239 w 5490437"/>
              <a:gd name="connsiteY4" fmla="*/ 1153233 h 3237046"/>
              <a:gd name="connsiteX5" fmla="*/ 1429078 w 5490437"/>
              <a:gd name="connsiteY5" fmla="*/ 261194 h 3237046"/>
              <a:gd name="connsiteX6" fmla="*/ 1662148 w 5490437"/>
              <a:gd name="connsiteY6" fmla="*/ 4290 h 3237046"/>
              <a:gd name="connsiteX7" fmla="*/ 1916325 w 5490437"/>
              <a:gd name="connsiteY7" fmla="*/ 416006 h 3237046"/>
              <a:gd name="connsiteX8" fmla="*/ 2289491 w 5490437"/>
              <a:gd name="connsiteY8" fmla="*/ 1227235 h 3237046"/>
              <a:gd name="connsiteX9" fmla="*/ 2457014 w 5490437"/>
              <a:gd name="connsiteY9" fmla="*/ 1834508 h 3237046"/>
              <a:gd name="connsiteX10" fmla="*/ 2729240 w 5490437"/>
              <a:gd name="connsiteY10" fmla="*/ 2169556 h 3237046"/>
              <a:gd name="connsiteX11" fmla="*/ 3078248 w 5490437"/>
              <a:gd name="connsiteY11" fmla="*/ 2274258 h 3237046"/>
              <a:gd name="connsiteX12" fmla="*/ 3378395 w 5490437"/>
              <a:gd name="connsiteY12" fmla="*/ 2148615 h 3237046"/>
              <a:gd name="connsiteX13" fmla="*/ 3631206 w 5490437"/>
              <a:gd name="connsiteY13" fmla="*/ 1876390 h 3237046"/>
              <a:gd name="connsiteX14" fmla="*/ 3839413 w 5490437"/>
              <a:gd name="connsiteY14" fmla="*/ 1465080 h 3237046"/>
              <a:gd name="connsiteX15" fmla="*/ 3983577 w 5490437"/>
              <a:gd name="connsiteY15" fmla="*/ 1295459 h 3237046"/>
              <a:gd name="connsiteX16" fmla="*/ 4110945 w 5490437"/>
              <a:gd name="connsiteY16" fmla="*/ 1369247 h 3237046"/>
              <a:gd name="connsiteX17" fmla="*/ 4234875 w 5490437"/>
              <a:gd name="connsiteY17" fmla="*/ 1657168 h 3237046"/>
              <a:gd name="connsiteX18" fmla="*/ 4464138 w 5490437"/>
              <a:gd name="connsiteY18" fmla="*/ 2160683 h 3237046"/>
              <a:gd name="connsiteX19" fmla="*/ 4823286 w 5490437"/>
              <a:gd name="connsiteY19" fmla="*/ 2705970 h 3237046"/>
              <a:gd name="connsiteX20" fmla="*/ 5180474 w 5490437"/>
              <a:gd name="connsiteY20" fmla="*/ 3089517 h 3237046"/>
              <a:gd name="connsiteX21" fmla="*/ 5490437 w 5490437"/>
              <a:gd name="connsiteY21" fmla="*/ 3237046 h 3237046"/>
              <a:gd name="connsiteX0" fmla="*/ 0 w 5490437"/>
              <a:gd name="connsiteY0" fmla="*/ 982220 h 3236336"/>
              <a:gd name="connsiteX1" fmla="*/ 246870 w 5490437"/>
              <a:gd name="connsiteY1" fmla="*/ 1617470 h 3236336"/>
              <a:gd name="connsiteX2" fmla="*/ 563540 w 5490437"/>
              <a:gd name="connsiteY2" fmla="*/ 1844979 h 3236336"/>
              <a:gd name="connsiteX3" fmla="*/ 915438 w 5490437"/>
              <a:gd name="connsiteY3" fmla="*/ 1683071 h 3236336"/>
              <a:gd name="connsiteX4" fmla="*/ 1207239 w 5490437"/>
              <a:gd name="connsiteY4" fmla="*/ 1152523 h 3236336"/>
              <a:gd name="connsiteX5" fmla="*/ 1328302 w 5490437"/>
              <a:gd name="connsiteY5" fmla="*/ 270245 h 3236336"/>
              <a:gd name="connsiteX6" fmla="*/ 1662148 w 5490437"/>
              <a:gd name="connsiteY6" fmla="*/ 3580 h 3236336"/>
              <a:gd name="connsiteX7" fmla="*/ 1916325 w 5490437"/>
              <a:gd name="connsiteY7" fmla="*/ 415296 h 3236336"/>
              <a:gd name="connsiteX8" fmla="*/ 2289491 w 5490437"/>
              <a:gd name="connsiteY8" fmla="*/ 1226525 h 3236336"/>
              <a:gd name="connsiteX9" fmla="*/ 2457014 w 5490437"/>
              <a:gd name="connsiteY9" fmla="*/ 1833798 h 3236336"/>
              <a:gd name="connsiteX10" fmla="*/ 2729240 w 5490437"/>
              <a:gd name="connsiteY10" fmla="*/ 2168846 h 3236336"/>
              <a:gd name="connsiteX11" fmla="*/ 3078248 w 5490437"/>
              <a:gd name="connsiteY11" fmla="*/ 2273548 h 3236336"/>
              <a:gd name="connsiteX12" fmla="*/ 3378395 w 5490437"/>
              <a:gd name="connsiteY12" fmla="*/ 2147905 h 3236336"/>
              <a:gd name="connsiteX13" fmla="*/ 3631206 w 5490437"/>
              <a:gd name="connsiteY13" fmla="*/ 1875680 h 3236336"/>
              <a:gd name="connsiteX14" fmla="*/ 3839413 w 5490437"/>
              <a:gd name="connsiteY14" fmla="*/ 1464370 h 3236336"/>
              <a:gd name="connsiteX15" fmla="*/ 3983577 w 5490437"/>
              <a:gd name="connsiteY15" fmla="*/ 1294749 h 3236336"/>
              <a:gd name="connsiteX16" fmla="*/ 4110945 w 5490437"/>
              <a:gd name="connsiteY16" fmla="*/ 1368537 h 3236336"/>
              <a:gd name="connsiteX17" fmla="*/ 4234875 w 5490437"/>
              <a:gd name="connsiteY17" fmla="*/ 1656458 h 3236336"/>
              <a:gd name="connsiteX18" fmla="*/ 4464138 w 5490437"/>
              <a:gd name="connsiteY18" fmla="*/ 2159973 h 3236336"/>
              <a:gd name="connsiteX19" fmla="*/ 4823286 w 5490437"/>
              <a:gd name="connsiteY19" fmla="*/ 2705260 h 3236336"/>
              <a:gd name="connsiteX20" fmla="*/ 5180474 w 5490437"/>
              <a:gd name="connsiteY20" fmla="*/ 3088807 h 3236336"/>
              <a:gd name="connsiteX21" fmla="*/ 5490437 w 5490437"/>
              <a:gd name="connsiteY21" fmla="*/ 3236336 h 3236336"/>
              <a:gd name="connsiteX0" fmla="*/ 0 w 5490437"/>
              <a:gd name="connsiteY0" fmla="*/ 944352 h 3198468"/>
              <a:gd name="connsiteX1" fmla="*/ 246870 w 5490437"/>
              <a:gd name="connsiteY1" fmla="*/ 1579602 h 3198468"/>
              <a:gd name="connsiteX2" fmla="*/ 563540 w 5490437"/>
              <a:gd name="connsiteY2" fmla="*/ 1807111 h 3198468"/>
              <a:gd name="connsiteX3" fmla="*/ 915438 w 5490437"/>
              <a:gd name="connsiteY3" fmla="*/ 1645203 h 3198468"/>
              <a:gd name="connsiteX4" fmla="*/ 1207239 w 5490437"/>
              <a:gd name="connsiteY4" fmla="*/ 1114655 h 3198468"/>
              <a:gd name="connsiteX5" fmla="*/ 1328302 w 5490437"/>
              <a:gd name="connsiteY5" fmla="*/ 232377 h 3198468"/>
              <a:gd name="connsiteX6" fmla="*/ 1573969 w 5490437"/>
              <a:gd name="connsiteY6" fmla="*/ 4756 h 3198468"/>
              <a:gd name="connsiteX7" fmla="*/ 1916325 w 5490437"/>
              <a:gd name="connsiteY7" fmla="*/ 377428 h 3198468"/>
              <a:gd name="connsiteX8" fmla="*/ 2289491 w 5490437"/>
              <a:gd name="connsiteY8" fmla="*/ 1188657 h 3198468"/>
              <a:gd name="connsiteX9" fmla="*/ 2457014 w 5490437"/>
              <a:gd name="connsiteY9" fmla="*/ 1795930 h 3198468"/>
              <a:gd name="connsiteX10" fmla="*/ 2729240 w 5490437"/>
              <a:gd name="connsiteY10" fmla="*/ 2130978 h 3198468"/>
              <a:gd name="connsiteX11" fmla="*/ 3078248 w 5490437"/>
              <a:gd name="connsiteY11" fmla="*/ 2235680 h 3198468"/>
              <a:gd name="connsiteX12" fmla="*/ 3378395 w 5490437"/>
              <a:gd name="connsiteY12" fmla="*/ 2110037 h 3198468"/>
              <a:gd name="connsiteX13" fmla="*/ 3631206 w 5490437"/>
              <a:gd name="connsiteY13" fmla="*/ 1837812 h 3198468"/>
              <a:gd name="connsiteX14" fmla="*/ 3839413 w 5490437"/>
              <a:gd name="connsiteY14" fmla="*/ 1426502 h 3198468"/>
              <a:gd name="connsiteX15" fmla="*/ 3983577 w 5490437"/>
              <a:gd name="connsiteY15" fmla="*/ 1256881 h 3198468"/>
              <a:gd name="connsiteX16" fmla="*/ 4110945 w 5490437"/>
              <a:gd name="connsiteY16" fmla="*/ 1330669 h 3198468"/>
              <a:gd name="connsiteX17" fmla="*/ 4234875 w 5490437"/>
              <a:gd name="connsiteY17" fmla="*/ 1618590 h 3198468"/>
              <a:gd name="connsiteX18" fmla="*/ 4464138 w 5490437"/>
              <a:gd name="connsiteY18" fmla="*/ 2122105 h 3198468"/>
              <a:gd name="connsiteX19" fmla="*/ 4823286 w 5490437"/>
              <a:gd name="connsiteY19" fmla="*/ 2667392 h 3198468"/>
              <a:gd name="connsiteX20" fmla="*/ 5180474 w 5490437"/>
              <a:gd name="connsiteY20" fmla="*/ 3050939 h 3198468"/>
              <a:gd name="connsiteX21" fmla="*/ 5490437 w 5490437"/>
              <a:gd name="connsiteY21" fmla="*/ 3198468 h 3198468"/>
              <a:gd name="connsiteX0" fmla="*/ 0 w 5490437"/>
              <a:gd name="connsiteY0" fmla="*/ 943488 h 3197604"/>
              <a:gd name="connsiteX1" fmla="*/ 246870 w 5490437"/>
              <a:gd name="connsiteY1" fmla="*/ 1578738 h 3197604"/>
              <a:gd name="connsiteX2" fmla="*/ 563540 w 5490437"/>
              <a:gd name="connsiteY2" fmla="*/ 1806247 h 3197604"/>
              <a:gd name="connsiteX3" fmla="*/ 915438 w 5490437"/>
              <a:gd name="connsiteY3" fmla="*/ 1644339 h 3197604"/>
              <a:gd name="connsiteX4" fmla="*/ 1207239 w 5490437"/>
              <a:gd name="connsiteY4" fmla="*/ 1113791 h 3197604"/>
              <a:gd name="connsiteX5" fmla="*/ 1088959 w 5490437"/>
              <a:gd name="connsiteY5" fmla="*/ 241273 h 3197604"/>
              <a:gd name="connsiteX6" fmla="*/ 1573969 w 5490437"/>
              <a:gd name="connsiteY6" fmla="*/ 3892 h 3197604"/>
              <a:gd name="connsiteX7" fmla="*/ 1916325 w 5490437"/>
              <a:gd name="connsiteY7" fmla="*/ 376564 h 3197604"/>
              <a:gd name="connsiteX8" fmla="*/ 2289491 w 5490437"/>
              <a:gd name="connsiteY8" fmla="*/ 1187793 h 3197604"/>
              <a:gd name="connsiteX9" fmla="*/ 2457014 w 5490437"/>
              <a:gd name="connsiteY9" fmla="*/ 1795066 h 3197604"/>
              <a:gd name="connsiteX10" fmla="*/ 2729240 w 5490437"/>
              <a:gd name="connsiteY10" fmla="*/ 2130114 h 3197604"/>
              <a:gd name="connsiteX11" fmla="*/ 3078248 w 5490437"/>
              <a:gd name="connsiteY11" fmla="*/ 2234816 h 3197604"/>
              <a:gd name="connsiteX12" fmla="*/ 3378395 w 5490437"/>
              <a:gd name="connsiteY12" fmla="*/ 2109173 h 3197604"/>
              <a:gd name="connsiteX13" fmla="*/ 3631206 w 5490437"/>
              <a:gd name="connsiteY13" fmla="*/ 1836948 h 3197604"/>
              <a:gd name="connsiteX14" fmla="*/ 3839413 w 5490437"/>
              <a:gd name="connsiteY14" fmla="*/ 1425638 h 3197604"/>
              <a:gd name="connsiteX15" fmla="*/ 3983577 w 5490437"/>
              <a:gd name="connsiteY15" fmla="*/ 1256017 h 3197604"/>
              <a:gd name="connsiteX16" fmla="*/ 4110945 w 5490437"/>
              <a:gd name="connsiteY16" fmla="*/ 1329805 h 3197604"/>
              <a:gd name="connsiteX17" fmla="*/ 4234875 w 5490437"/>
              <a:gd name="connsiteY17" fmla="*/ 1617726 h 3197604"/>
              <a:gd name="connsiteX18" fmla="*/ 4464138 w 5490437"/>
              <a:gd name="connsiteY18" fmla="*/ 2121241 h 3197604"/>
              <a:gd name="connsiteX19" fmla="*/ 4823286 w 5490437"/>
              <a:gd name="connsiteY19" fmla="*/ 2666528 h 3197604"/>
              <a:gd name="connsiteX20" fmla="*/ 5180474 w 5490437"/>
              <a:gd name="connsiteY20" fmla="*/ 3050075 h 3197604"/>
              <a:gd name="connsiteX21" fmla="*/ 5490437 w 5490437"/>
              <a:gd name="connsiteY21" fmla="*/ 3197604 h 3197604"/>
              <a:gd name="connsiteX0" fmla="*/ 0 w 5490437"/>
              <a:gd name="connsiteY0" fmla="*/ 934050 h 3188166"/>
              <a:gd name="connsiteX1" fmla="*/ 246870 w 5490437"/>
              <a:gd name="connsiteY1" fmla="*/ 1569300 h 3188166"/>
              <a:gd name="connsiteX2" fmla="*/ 563540 w 5490437"/>
              <a:gd name="connsiteY2" fmla="*/ 1796809 h 3188166"/>
              <a:gd name="connsiteX3" fmla="*/ 915438 w 5490437"/>
              <a:gd name="connsiteY3" fmla="*/ 1634901 h 3188166"/>
              <a:gd name="connsiteX4" fmla="*/ 1207239 w 5490437"/>
              <a:gd name="connsiteY4" fmla="*/ 1104353 h 3188166"/>
              <a:gd name="connsiteX5" fmla="*/ 1088959 w 5490437"/>
              <a:gd name="connsiteY5" fmla="*/ 231835 h 3188166"/>
              <a:gd name="connsiteX6" fmla="*/ 1435403 w 5490437"/>
              <a:gd name="connsiteY6" fmla="*/ 4215 h 3188166"/>
              <a:gd name="connsiteX7" fmla="*/ 1916325 w 5490437"/>
              <a:gd name="connsiteY7" fmla="*/ 367126 h 3188166"/>
              <a:gd name="connsiteX8" fmla="*/ 2289491 w 5490437"/>
              <a:gd name="connsiteY8" fmla="*/ 1178355 h 3188166"/>
              <a:gd name="connsiteX9" fmla="*/ 2457014 w 5490437"/>
              <a:gd name="connsiteY9" fmla="*/ 1785628 h 3188166"/>
              <a:gd name="connsiteX10" fmla="*/ 2729240 w 5490437"/>
              <a:gd name="connsiteY10" fmla="*/ 2120676 h 3188166"/>
              <a:gd name="connsiteX11" fmla="*/ 3078248 w 5490437"/>
              <a:gd name="connsiteY11" fmla="*/ 2225378 h 3188166"/>
              <a:gd name="connsiteX12" fmla="*/ 3378395 w 5490437"/>
              <a:gd name="connsiteY12" fmla="*/ 2099735 h 3188166"/>
              <a:gd name="connsiteX13" fmla="*/ 3631206 w 5490437"/>
              <a:gd name="connsiteY13" fmla="*/ 1827510 h 3188166"/>
              <a:gd name="connsiteX14" fmla="*/ 3839413 w 5490437"/>
              <a:gd name="connsiteY14" fmla="*/ 1416200 h 3188166"/>
              <a:gd name="connsiteX15" fmla="*/ 3983577 w 5490437"/>
              <a:gd name="connsiteY15" fmla="*/ 1246579 h 3188166"/>
              <a:gd name="connsiteX16" fmla="*/ 4110945 w 5490437"/>
              <a:gd name="connsiteY16" fmla="*/ 1320367 h 3188166"/>
              <a:gd name="connsiteX17" fmla="*/ 4234875 w 5490437"/>
              <a:gd name="connsiteY17" fmla="*/ 1608288 h 3188166"/>
              <a:gd name="connsiteX18" fmla="*/ 4464138 w 5490437"/>
              <a:gd name="connsiteY18" fmla="*/ 2111803 h 3188166"/>
              <a:gd name="connsiteX19" fmla="*/ 4823286 w 5490437"/>
              <a:gd name="connsiteY19" fmla="*/ 2657090 h 3188166"/>
              <a:gd name="connsiteX20" fmla="*/ 5180474 w 5490437"/>
              <a:gd name="connsiteY20" fmla="*/ 3040637 h 3188166"/>
              <a:gd name="connsiteX21" fmla="*/ 5490437 w 5490437"/>
              <a:gd name="connsiteY21" fmla="*/ 3188166 h 3188166"/>
              <a:gd name="connsiteX0" fmla="*/ 0 w 5490437"/>
              <a:gd name="connsiteY0" fmla="*/ 943799 h 3197915"/>
              <a:gd name="connsiteX1" fmla="*/ 246870 w 5490437"/>
              <a:gd name="connsiteY1" fmla="*/ 1579049 h 3197915"/>
              <a:gd name="connsiteX2" fmla="*/ 563540 w 5490437"/>
              <a:gd name="connsiteY2" fmla="*/ 1806558 h 3197915"/>
              <a:gd name="connsiteX3" fmla="*/ 915438 w 5490437"/>
              <a:gd name="connsiteY3" fmla="*/ 1644650 h 3197915"/>
              <a:gd name="connsiteX4" fmla="*/ 1207239 w 5490437"/>
              <a:gd name="connsiteY4" fmla="*/ 1114102 h 3197915"/>
              <a:gd name="connsiteX5" fmla="*/ 1088959 w 5490437"/>
              <a:gd name="connsiteY5" fmla="*/ 241584 h 3197915"/>
              <a:gd name="connsiteX6" fmla="*/ 1435403 w 5490437"/>
              <a:gd name="connsiteY6" fmla="*/ 13964 h 3197915"/>
              <a:gd name="connsiteX7" fmla="*/ 1714774 w 5490437"/>
              <a:gd name="connsiteY7" fmla="*/ 552572 h 3197915"/>
              <a:gd name="connsiteX8" fmla="*/ 2289491 w 5490437"/>
              <a:gd name="connsiteY8" fmla="*/ 1188104 h 3197915"/>
              <a:gd name="connsiteX9" fmla="*/ 2457014 w 5490437"/>
              <a:gd name="connsiteY9" fmla="*/ 1795377 h 3197915"/>
              <a:gd name="connsiteX10" fmla="*/ 2729240 w 5490437"/>
              <a:gd name="connsiteY10" fmla="*/ 2130425 h 3197915"/>
              <a:gd name="connsiteX11" fmla="*/ 3078248 w 5490437"/>
              <a:gd name="connsiteY11" fmla="*/ 2235127 h 3197915"/>
              <a:gd name="connsiteX12" fmla="*/ 3378395 w 5490437"/>
              <a:gd name="connsiteY12" fmla="*/ 2109484 h 3197915"/>
              <a:gd name="connsiteX13" fmla="*/ 3631206 w 5490437"/>
              <a:gd name="connsiteY13" fmla="*/ 1837259 h 3197915"/>
              <a:gd name="connsiteX14" fmla="*/ 3839413 w 5490437"/>
              <a:gd name="connsiteY14" fmla="*/ 1425949 h 3197915"/>
              <a:gd name="connsiteX15" fmla="*/ 3983577 w 5490437"/>
              <a:gd name="connsiteY15" fmla="*/ 1256328 h 3197915"/>
              <a:gd name="connsiteX16" fmla="*/ 4110945 w 5490437"/>
              <a:gd name="connsiteY16" fmla="*/ 1330116 h 3197915"/>
              <a:gd name="connsiteX17" fmla="*/ 4234875 w 5490437"/>
              <a:gd name="connsiteY17" fmla="*/ 1618037 h 3197915"/>
              <a:gd name="connsiteX18" fmla="*/ 4464138 w 5490437"/>
              <a:gd name="connsiteY18" fmla="*/ 2121552 h 3197915"/>
              <a:gd name="connsiteX19" fmla="*/ 4823286 w 5490437"/>
              <a:gd name="connsiteY19" fmla="*/ 2666839 h 3197915"/>
              <a:gd name="connsiteX20" fmla="*/ 5180474 w 5490437"/>
              <a:gd name="connsiteY20" fmla="*/ 3050386 h 3197915"/>
              <a:gd name="connsiteX21" fmla="*/ 5490437 w 5490437"/>
              <a:gd name="connsiteY21" fmla="*/ 3197915 h 3197915"/>
              <a:gd name="connsiteX0" fmla="*/ 0 w 5490437"/>
              <a:gd name="connsiteY0" fmla="*/ 943800 h 3197916"/>
              <a:gd name="connsiteX1" fmla="*/ 246870 w 5490437"/>
              <a:gd name="connsiteY1" fmla="*/ 1579050 h 3197916"/>
              <a:gd name="connsiteX2" fmla="*/ 563540 w 5490437"/>
              <a:gd name="connsiteY2" fmla="*/ 1806559 h 3197916"/>
              <a:gd name="connsiteX3" fmla="*/ 915438 w 5490437"/>
              <a:gd name="connsiteY3" fmla="*/ 1644651 h 3197916"/>
              <a:gd name="connsiteX4" fmla="*/ 1207239 w 5490437"/>
              <a:gd name="connsiteY4" fmla="*/ 1114103 h 3197916"/>
              <a:gd name="connsiteX5" fmla="*/ 1088959 w 5490437"/>
              <a:gd name="connsiteY5" fmla="*/ 241585 h 3197916"/>
              <a:gd name="connsiteX6" fmla="*/ 1397611 w 5490437"/>
              <a:gd name="connsiteY6" fmla="*/ 13965 h 3197916"/>
              <a:gd name="connsiteX7" fmla="*/ 1714774 w 5490437"/>
              <a:gd name="connsiteY7" fmla="*/ 552573 h 3197916"/>
              <a:gd name="connsiteX8" fmla="*/ 2289491 w 5490437"/>
              <a:gd name="connsiteY8" fmla="*/ 1188105 h 3197916"/>
              <a:gd name="connsiteX9" fmla="*/ 2457014 w 5490437"/>
              <a:gd name="connsiteY9" fmla="*/ 1795378 h 3197916"/>
              <a:gd name="connsiteX10" fmla="*/ 2729240 w 5490437"/>
              <a:gd name="connsiteY10" fmla="*/ 2130426 h 3197916"/>
              <a:gd name="connsiteX11" fmla="*/ 3078248 w 5490437"/>
              <a:gd name="connsiteY11" fmla="*/ 2235128 h 3197916"/>
              <a:gd name="connsiteX12" fmla="*/ 3378395 w 5490437"/>
              <a:gd name="connsiteY12" fmla="*/ 2109485 h 3197916"/>
              <a:gd name="connsiteX13" fmla="*/ 3631206 w 5490437"/>
              <a:gd name="connsiteY13" fmla="*/ 1837260 h 3197916"/>
              <a:gd name="connsiteX14" fmla="*/ 3839413 w 5490437"/>
              <a:gd name="connsiteY14" fmla="*/ 1425950 h 3197916"/>
              <a:gd name="connsiteX15" fmla="*/ 3983577 w 5490437"/>
              <a:gd name="connsiteY15" fmla="*/ 1256329 h 3197916"/>
              <a:gd name="connsiteX16" fmla="*/ 4110945 w 5490437"/>
              <a:gd name="connsiteY16" fmla="*/ 1330117 h 3197916"/>
              <a:gd name="connsiteX17" fmla="*/ 4234875 w 5490437"/>
              <a:gd name="connsiteY17" fmla="*/ 1618038 h 3197916"/>
              <a:gd name="connsiteX18" fmla="*/ 4464138 w 5490437"/>
              <a:gd name="connsiteY18" fmla="*/ 2121553 h 3197916"/>
              <a:gd name="connsiteX19" fmla="*/ 4823286 w 5490437"/>
              <a:gd name="connsiteY19" fmla="*/ 2666840 h 3197916"/>
              <a:gd name="connsiteX20" fmla="*/ 5180474 w 5490437"/>
              <a:gd name="connsiteY20" fmla="*/ 3050387 h 3197916"/>
              <a:gd name="connsiteX21" fmla="*/ 5490437 w 5490437"/>
              <a:gd name="connsiteY21" fmla="*/ 3197916 h 3197916"/>
              <a:gd name="connsiteX0" fmla="*/ 0 w 5490437"/>
              <a:gd name="connsiteY0" fmla="*/ 935009 h 3189125"/>
              <a:gd name="connsiteX1" fmla="*/ 246870 w 5490437"/>
              <a:gd name="connsiteY1" fmla="*/ 1570259 h 3189125"/>
              <a:gd name="connsiteX2" fmla="*/ 563540 w 5490437"/>
              <a:gd name="connsiteY2" fmla="*/ 1797768 h 3189125"/>
              <a:gd name="connsiteX3" fmla="*/ 915438 w 5490437"/>
              <a:gd name="connsiteY3" fmla="*/ 1635860 h 3189125"/>
              <a:gd name="connsiteX4" fmla="*/ 1207239 w 5490437"/>
              <a:gd name="connsiteY4" fmla="*/ 1105312 h 3189125"/>
              <a:gd name="connsiteX5" fmla="*/ 1126751 w 5490437"/>
              <a:gd name="connsiteY5" fmla="*/ 320643 h 3189125"/>
              <a:gd name="connsiteX6" fmla="*/ 1397611 w 5490437"/>
              <a:gd name="connsiteY6" fmla="*/ 5174 h 3189125"/>
              <a:gd name="connsiteX7" fmla="*/ 1714774 w 5490437"/>
              <a:gd name="connsiteY7" fmla="*/ 543782 h 3189125"/>
              <a:gd name="connsiteX8" fmla="*/ 2289491 w 5490437"/>
              <a:gd name="connsiteY8" fmla="*/ 1179314 h 3189125"/>
              <a:gd name="connsiteX9" fmla="*/ 2457014 w 5490437"/>
              <a:gd name="connsiteY9" fmla="*/ 1786587 h 3189125"/>
              <a:gd name="connsiteX10" fmla="*/ 2729240 w 5490437"/>
              <a:gd name="connsiteY10" fmla="*/ 2121635 h 3189125"/>
              <a:gd name="connsiteX11" fmla="*/ 3078248 w 5490437"/>
              <a:gd name="connsiteY11" fmla="*/ 2226337 h 3189125"/>
              <a:gd name="connsiteX12" fmla="*/ 3378395 w 5490437"/>
              <a:gd name="connsiteY12" fmla="*/ 2100694 h 3189125"/>
              <a:gd name="connsiteX13" fmla="*/ 3631206 w 5490437"/>
              <a:gd name="connsiteY13" fmla="*/ 1828469 h 3189125"/>
              <a:gd name="connsiteX14" fmla="*/ 3839413 w 5490437"/>
              <a:gd name="connsiteY14" fmla="*/ 1417159 h 3189125"/>
              <a:gd name="connsiteX15" fmla="*/ 3983577 w 5490437"/>
              <a:gd name="connsiteY15" fmla="*/ 1247538 h 3189125"/>
              <a:gd name="connsiteX16" fmla="*/ 4110945 w 5490437"/>
              <a:gd name="connsiteY16" fmla="*/ 1321326 h 3189125"/>
              <a:gd name="connsiteX17" fmla="*/ 4234875 w 5490437"/>
              <a:gd name="connsiteY17" fmla="*/ 1609247 h 3189125"/>
              <a:gd name="connsiteX18" fmla="*/ 4464138 w 5490437"/>
              <a:gd name="connsiteY18" fmla="*/ 2112762 h 3189125"/>
              <a:gd name="connsiteX19" fmla="*/ 4823286 w 5490437"/>
              <a:gd name="connsiteY19" fmla="*/ 2658049 h 3189125"/>
              <a:gd name="connsiteX20" fmla="*/ 5180474 w 5490437"/>
              <a:gd name="connsiteY20" fmla="*/ 3041596 h 3189125"/>
              <a:gd name="connsiteX21" fmla="*/ 5490437 w 5490437"/>
              <a:gd name="connsiteY21" fmla="*/ 3189125 h 3189125"/>
              <a:gd name="connsiteX0" fmla="*/ 0 w 5490437"/>
              <a:gd name="connsiteY0" fmla="*/ 932185 h 3186301"/>
              <a:gd name="connsiteX1" fmla="*/ 246870 w 5490437"/>
              <a:gd name="connsiteY1" fmla="*/ 1567435 h 3186301"/>
              <a:gd name="connsiteX2" fmla="*/ 563540 w 5490437"/>
              <a:gd name="connsiteY2" fmla="*/ 1794944 h 3186301"/>
              <a:gd name="connsiteX3" fmla="*/ 915438 w 5490437"/>
              <a:gd name="connsiteY3" fmla="*/ 1633036 h 3186301"/>
              <a:gd name="connsiteX4" fmla="*/ 1207239 w 5490437"/>
              <a:gd name="connsiteY4" fmla="*/ 1102488 h 3186301"/>
              <a:gd name="connsiteX5" fmla="*/ 1164543 w 5490437"/>
              <a:gd name="connsiteY5" fmla="*/ 376384 h 3186301"/>
              <a:gd name="connsiteX6" fmla="*/ 1397611 w 5490437"/>
              <a:gd name="connsiteY6" fmla="*/ 2350 h 3186301"/>
              <a:gd name="connsiteX7" fmla="*/ 1714774 w 5490437"/>
              <a:gd name="connsiteY7" fmla="*/ 540958 h 3186301"/>
              <a:gd name="connsiteX8" fmla="*/ 2289491 w 5490437"/>
              <a:gd name="connsiteY8" fmla="*/ 1176490 h 3186301"/>
              <a:gd name="connsiteX9" fmla="*/ 2457014 w 5490437"/>
              <a:gd name="connsiteY9" fmla="*/ 1783763 h 3186301"/>
              <a:gd name="connsiteX10" fmla="*/ 2729240 w 5490437"/>
              <a:gd name="connsiteY10" fmla="*/ 2118811 h 3186301"/>
              <a:gd name="connsiteX11" fmla="*/ 3078248 w 5490437"/>
              <a:gd name="connsiteY11" fmla="*/ 2223513 h 3186301"/>
              <a:gd name="connsiteX12" fmla="*/ 3378395 w 5490437"/>
              <a:gd name="connsiteY12" fmla="*/ 2097870 h 3186301"/>
              <a:gd name="connsiteX13" fmla="*/ 3631206 w 5490437"/>
              <a:gd name="connsiteY13" fmla="*/ 1825645 h 3186301"/>
              <a:gd name="connsiteX14" fmla="*/ 3839413 w 5490437"/>
              <a:gd name="connsiteY14" fmla="*/ 1414335 h 3186301"/>
              <a:gd name="connsiteX15" fmla="*/ 3983577 w 5490437"/>
              <a:gd name="connsiteY15" fmla="*/ 1244714 h 3186301"/>
              <a:gd name="connsiteX16" fmla="*/ 4110945 w 5490437"/>
              <a:gd name="connsiteY16" fmla="*/ 1318502 h 3186301"/>
              <a:gd name="connsiteX17" fmla="*/ 4234875 w 5490437"/>
              <a:gd name="connsiteY17" fmla="*/ 1606423 h 3186301"/>
              <a:gd name="connsiteX18" fmla="*/ 4464138 w 5490437"/>
              <a:gd name="connsiteY18" fmla="*/ 2109938 h 3186301"/>
              <a:gd name="connsiteX19" fmla="*/ 4823286 w 5490437"/>
              <a:gd name="connsiteY19" fmla="*/ 2655225 h 3186301"/>
              <a:gd name="connsiteX20" fmla="*/ 5180474 w 5490437"/>
              <a:gd name="connsiteY20" fmla="*/ 3038772 h 3186301"/>
              <a:gd name="connsiteX21" fmla="*/ 5490437 w 5490437"/>
              <a:gd name="connsiteY21" fmla="*/ 3186301 h 3186301"/>
              <a:gd name="connsiteX0" fmla="*/ 0 w 5490437"/>
              <a:gd name="connsiteY0" fmla="*/ 932439 h 3186555"/>
              <a:gd name="connsiteX1" fmla="*/ 246870 w 5490437"/>
              <a:gd name="connsiteY1" fmla="*/ 1567689 h 3186555"/>
              <a:gd name="connsiteX2" fmla="*/ 563540 w 5490437"/>
              <a:gd name="connsiteY2" fmla="*/ 1795198 h 3186555"/>
              <a:gd name="connsiteX3" fmla="*/ 915438 w 5490437"/>
              <a:gd name="connsiteY3" fmla="*/ 1633290 h 3186555"/>
              <a:gd name="connsiteX4" fmla="*/ 1207239 w 5490437"/>
              <a:gd name="connsiteY4" fmla="*/ 1102742 h 3186555"/>
              <a:gd name="connsiteX5" fmla="*/ 1164543 w 5490437"/>
              <a:gd name="connsiteY5" fmla="*/ 376638 h 3186555"/>
              <a:gd name="connsiteX6" fmla="*/ 1397611 w 5490437"/>
              <a:gd name="connsiteY6" fmla="*/ 2604 h 3186555"/>
              <a:gd name="connsiteX7" fmla="*/ 1790356 w 5490437"/>
              <a:gd name="connsiteY7" fmla="*/ 550972 h 3186555"/>
              <a:gd name="connsiteX8" fmla="*/ 2289491 w 5490437"/>
              <a:gd name="connsiteY8" fmla="*/ 1176744 h 3186555"/>
              <a:gd name="connsiteX9" fmla="*/ 2457014 w 5490437"/>
              <a:gd name="connsiteY9" fmla="*/ 1784017 h 3186555"/>
              <a:gd name="connsiteX10" fmla="*/ 2729240 w 5490437"/>
              <a:gd name="connsiteY10" fmla="*/ 2119065 h 3186555"/>
              <a:gd name="connsiteX11" fmla="*/ 3078248 w 5490437"/>
              <a:gd name="connsiteY11" fmla="*/ 2223767 h 3186555"/>
              <a:gd name="connsiteX12" fmla="*/ 3378395 w 5490437"/>
              <a:gd name="connsiteY12" fmla="*/ 2098124 h 3186555"/>
              <a:gd name="connsiteX13" fmla="*/ 3631206 w 5490437"/>
              <a:gd name="connsiteY13" fmla="*/ 1825899 h 3186555"/>
              <a:gd name="connsiteX14" fmla="*/ 3839413 w 5490437"/>
              <a:gd name="connsiteY14" fmla="*/ 1414589 h 3186555"/>
              <a:gd name="connsiteX15" fmla="*/ 3983577 w 5490437"/>
              <a:gd name="connsiteY15" fmla="*/ 1244968 h 3186555"/>
              <a:gd name="connsiteX16" fmla="*/ 4110945 w 5490437"/>
              <a:gd name="connsiteY16" fmla="*/ 1318756 h 3186555"/>
              <a:gd name="connsiteX17" fmla="*/ 4234875 w 5490437"/>
              <a:gd name="connsiteY17" fmla="*/ 1606677 h 3186555"/>
              <a:gd name="connsiteX18" fmla="*/ 4464138 w 5490437"/>
              <a:gd name="connsiteY18" fmla="*/ 2110192 h 3186555"/>
              <a:gd name="connsiteX19" fmla="*/ 4823286 w 5490437"/>
              <a:gd name="connsiteY19" fmla="*/ 2655479 h 3186555"/>
              <a:gd name="connsiteX20" fmla="*/ 5180474 w 5490437"/>
              <a:gd name="connsiteY20" fmla="*/ 3039026 h 3186555"/>
              <a:gd name="connsiteX21" fmla="*/ 5490437 w 5490437"/>
              <a:gd name="connsiteY21" fmla="*/ 3186555 h 3186555"/>
              <a:gd name="connsiteX0" fmla="*/ 0 w 5490437"/>
              <a:gd name="connsiteY0" fmla="*/ 932455 h 3186571"/>
              <a:gd name="connsiteX1" fmla="*/ 246870 w 5490437"/>
              <a:gd name="connsiteY1" fmla="*/ 1567705 h 3186571"/>
              <a:gd name="connsiteX2" fmla="*/ 563540 w 5490437"/>
              <a:gd name="connsiteY2" fmla="*/ 1795214 h 3186571"/>
              <a:gd name="connsiteX3" fmla="*/ 915438 w 5490437"/>
              <a:gd name="connsiteY3" fmla="*/ 1633306 h 3186571"/>
              <a:gd name="connsiteX4" fmla="*/ 1081268 w 5490437"/>
              <a:gd name="connsiteY4" fmla="*/ 1112519 h 3186571"/>
              <a:gd name="connsiteX5" fmla="*/ 1164543 w 5490437"/>
              <a:gd name="connsiteY5" fmla="*/ 376654 h 3186571"/>
              <a:gd name="connsiteX6" fmla="*/ 1397611 w 5490437"/>
              <a:gd name="connsiteY6" fmla="*/ 2620 h 3186571"/>
              <a:gd name="connsiteX7" fmla="*/ 1790356 w 5490437"/>
              <a:gd name="connsiteY7" fmla="*/ 550988 h 3186571"/>
              <a:gd name="connsiteX8" fmla="*/ 2289491 w 5490437"/>
              <a:gd name="connsiteY8" fmla="*/ 1176760 h 3186571"/>
              <a:gd name="connsiteX9" fmla="*/ 2457014 w 5490437"/>
              <a:gd name="connsiteY9" fmla="*/ 1784033 h 3186571"/>
              <a:gd name="connsiteX10" fmla="*/ 2729240 w 5490437"/>
              <a:gd name="connsiteY10" fmla="*/ 2119081 h 3186571"/>
              <a:gd name="connsiteX11" fmla="*/ 3078248 w 5490437"/>
              <a:gd name="connsiteY11" fmla="*/ 2223783 h 3186571"/>
              <a:gd name="connsiteX12" fmla="*/ 3378395 w 5490437"/>
              <a:gd name="connsiteY12" fmla="*/ 2098140 h 3186571"/>
              <a:gd name="connsiteX13" fmla="*/ 3631206 w 5490437"/>
              <a:gd name="connsiteY13" fmla="*/ 1825915 h 3186571"/>
              <a:gd name="connsiteX14" fmla="*/ 3839413 w 5490437"/>
              <a:gd name="connsiteY14" fmla="*/ 1414605 h 3186571"/>
              <a:gd name="connsiteX15" fmla="*/ 3983577 w 5490437"/>
              <a:gd name="connsiteY15" fmla="*/ 1244984 h 3186571"/>
              <a:gd name="connsiteX16" fmla="*/ 4110945 w 5490437"/>
              <a:gd name="connsiteY16" fmla="*/ 1318772 h 3186571"/>
              <a:gd name="connsiteX17" fmla="*/ 4234875 w 5490437"/>
              <a:gd name="connsiteY17" fmla="*/ 1606693 h 3186571"/>
              <a:gd name="connsiteX18" fmla="*/ 4464138 w 5490437"/>
              <a:gd name="connsiteY18" fmla="*/ 2110208 h 3186571"/>
              <a:gd name="connsiteX19" fmla="*/ 4823286 w 5490437"/>
              <a:gd name="connsiteY19" fmla="*/ 2655495 h 3186571"/>
              <a:gd name="connsiteX20" fmla="*/ 5180474 w 5490437"/>
              <a:gd name="connsiteY20" fmla="*/ 3039042 h 3186571"/>
              <a:gd name="connsiteX21" fmla="*/ 5490437 w 5490437"/>
              <a:gd name="connsiteY21" fmla="*/ 3186571 h 3186571"/>
              <a:gd name="connsiteX0" fmla="*/ 0 w 5490437"/>
              <a:gd name="connsiteY0" fmla="*/ 932456 h 3186572"/>
              <a:gd name="connsiteX1" fmla="*/ 246870 w 5490437"/>
              <a:gd name="connsiteY1" fmla="*/ 1567706 h 3186572"/>
              <a:gd name="connsiteX2" fmla="*/ 563540 w 5490437"/>
              <a:gd name="connsiteY2" fmla="*/ 1795215 h 3186572"/>
              <a:gd name="connsiteX3" fmla="*/ 915438 w 5490437"/>
              <a:gd name="connsiteY3" fmla="*/ 1633307 h 3186572"/>
              <a:gd name="connsiteX4" fmla="*/ 1081268 w 5490437"/>
              <a:gd name="connsiteY4" fmla="*/ 1112520 h 3186572"/>
              <a:gd name="connsiteX5" fmla="*/ 1177140 w 5490437"/>
              <a:gd name="connsiteY5" fmla="*/ 376655 h 3186572"/>
              <a:gd name="connsiteX6" fmla="*/ 1397611 w 5490437"/>
              <a:gd name="connsiteY6" fmla="*/ 2621 h 3186572"/>
              <a:gd name="connsiteX7" fmla="*/ 1790356 w 5490437"/>
              <a:gd name="connsiteY7" fmla="*/ 550989 h 3186572"/>
              <a:gd name="connsiteX8" fmla="*/ 2289491 w 5490437"/>
              <a:gd name="connsiteY8" fmla="*/ 1176761 h 3186572"/>
              <a:gd name="connsiteX9" fmla="*/ 2457014 w 5490437"/>
              <a:gd name="connsiteY9" fmla="*/ 1784034 h 3186572"/>
              <a:gd name="connsiteX10" fmla="*/ 2729240 w 5490437"/>
              <a:gd name="connsiteY10" fmla="*/ 2119082 h 3186572"/>
              <a:gd name="connsiteX11" fmla="*/ 3078248 w 5490437"/>
              <a:gd name="connsiteY11" fmla="*/ 2223784 h 3186572"/>
              <a:gd name="connsiteX12" fmla="*/ 3378395 w 5490437"/>
              <a:gd name="connsiteY12" fmla="*/ 2098141 h 3186572"/>
              <a:gd name="connsiteX13" fmla="*/ 3631206 w 5490437"/>
              <a:gd name="connsiteY13" fmla="*/ 1825916 h 3186572"/>
              <a:gd name="connsiteX14" fmla="*/ 3839413 w 5490437"/>
              <a:gd name="connsiteY14" fmla="*/ 1414606 h 3186572"/>
              <a:gd name="connsiteX15" fmla="*/ 3983577 w 5490437"/>
              <a:gd name="connsiteY15" fmla="*/ 1244985 h 3186572"/>
              <a:gd name="connsiteX16" fmla="*/ 4110945 w 5490437"/>
              <a:gd name="connsiteY16" fmla="*/ 1318773 h 3186572"/>
              <a:gd name="connsiteX17" fmla="*/ 4234875 w 5490437"/>
              <a:gd name="connsiteY17" fmla="*/ 1606694 h 3186572"/>
              <a:gd name="connsiteX18" fmla="*/ 4464138 w 5490437"/>
              <a:gd name="connsiteY18" fmla="*/ 2110209 h 3186572"/>
              <a:gd name="connsiteX19" fmla="*/ 4823286 w 5490437"/>
              <a:gd name="connsiteY19" fmla="*/ 2655496 h 3186572"/>
              <a:gd name="connsiteX20" fmla="*/ 5180474 w 5490437"/>
              <a:gd name="connsiteY20" fmla="*/ 3039043 h 3186572"/>
              <a:gd name="connsiteX21" fmla="*/ 5490437 w 5490437"/>
              <a:gd name="connsiteY21" fmla="*/ 3186572 h 3186572"/>
              <a:gd name="connsiteX0" fmla="*/ 0 w 5490437"/>
              <a:gd name="connsiteY0" fmla="*/ 922786 h 3176902"/>
              <a:gd name="connsiteX1" fmla="*/ 246870 w 5490437"/>
              <a:gd name="connsiteY1" fmla="*/ 1558036 h 3176902"/>
              <a:gd name="connsiteX2" fmla="*/ 563540 w 5490437"/>
              <a:gd name="connsiteY2" fmla="*/ 1785545 h 3176902"/>
              <a:gd name="connsiteX3" fmla="*/ 915438 w 5490437"/>
              <a:gd name="connsiteY3" fmla="*/ 1623637 h 3176902"/>
              <a:gd name="connsiteX4" fmla="*/ 1081268 w 5490437"/>
              <a:gd name="connsiteY4" fmla="*/ 1102850 h 3176902"/>
              <a:gd name="connsiteX5" fmla="*/ 1177140 w 5490437"/>
              <a:gd name="connsiteY5" fmla="*/ 366985 h 3176902"/>
              <a:gd name="connsiteX6" fmla="*/ 1448000 w 5490437"/>
              <a:gd name="connsiteY6" fmla="*/ 2712 h 3176902"/>
              <a:gd name="connsiteX7" fmla="*/ 1790356 w 5490437"/>
              <a:gd name="connsiteY7" fmla="*/ 541319 h 3176902"/>
              <a:gd name="connsiteX8" fmla="*/ 2289491 w 5490437"/>
              <a:gd name="connsiteY8" fmla="*/ 1167091 h 3176902"/>
              <a:gd name="connsiteX9" fmla="*/ 2457014 w 5490437"/>
              <a:gd name="connsiteY9" fmla="*/ 1774364 h 3176902"/>
              <a:gd name="connsiteX10" fmla="*/ 2729240 w 5490437"/>
              <a:gd name="connsiteY10" fmla="*/ 2109412 h 3176902"/>
              <a:gd name="connsiteX11" fmla="*/ 3078248 w 5490437"/>
              <a:gd name="connsiteY11" fmla="*/ 2214114 h 3176902"/>
              <a:gd name="connsiteX12" fmla="*/ 3378395 w 5490437"/>
              <a:gd name="connsiteY12" fmla="*/ 2088471 h 3176902"/>
              <a:gd name="connsiteX13" fmla="*/ 3631206 w 5490437"/>
              <a:gd name="connsiteY13" fmla="*/ 1816246 h 3176902"/>
              <a:gd name="connsiteX14" fmla="*/ 3839413 w 5490437"/>
              <a:gd name="connsiteY14" fmla="*/ 1404936 h 3176902"/>
              <a:gd name="connsiteX15" fmla="*/ 3983577 w 5490437"/>
              <a:gd name="connsiteY15" fmla="*/ 1235315 h 3176902"/>
              <a:gd name="connsiteX16" fmla="*/ 4110945 w 5490437"/>
              <a:gd name="connsiteY16" fmla="*/ 1309103 h 3176902"/>
              <a:gd name="connsiteX17" fmla="*/ 4234875 w 5490437"/>
              <a:gd name="connsiteY17" fmla="*/ 1597024 h 3176902"/>
              <a:gd name="connsiteX18" fmla="*/ 4464138 w 5490437"/>
              <a:gd name="connsiteY18" fmla="*/ 2100539 h 3176902"/>
              <a:gd name="connsiteX19" fmla="*/ 4823286 w 5490437"/>
              <a:gd name="connsiteY19" fmla="*/ 2645826 h 3176902"/>
              <a:gd name="connsiteX20" fmla="*/ 5180474 w 5490437"/>
              <a:gd name="connsiteY20" fmla="*/ 3029373 h 3176902"/>
              <a:gd name="connsiteX21" fmla="*/ 5490437 w 5490437"/>
              <a:gd name="connsiteY21" fmla="*/ 3176902 h 3176902"/>
              <a:gd name="connsiteX0" fmla="*/ 0 w 5490437"/>
              <a:gd name="connsiteY0" fmla="*/ 922804 h 3176920"/>
              <a:gd name="connsiteX1" fmla="*/ 246870 w 5490437"/>
              <a:gd name="connsiteY1" fmla="*/ 1558054 h 3176920"/>
              <a:gd name="connsiteX2" fmla="*/ 563540 w 5490437"/>
              <a:gd name="connsiteY2" fmla="*/ 1785563 h 3176920"/>
              <a:gd name="connsiteX3" fmla="*/ 915438 w 5490437"/>
              <a:gd name="connsiteY3" fmla="*/ 1623655 h 3176920"/>
              <a:gd name="connsiteX4" fmla="*/ 993089 w 5490437"/>
              <a:gd name="connsiteY4" fmla="*/ 1112628 h 3176920"/>
              <a:gd name="connsiteX5" fmla="*/ 1177140 w 5490437"/>
              <a:gd name="connsiteY5" fmla="*/ 367003 h 3176920"/>
              <a:gd name="connsiteX6" fmla="*/ 1448000 w 5490437"/>
              <a:gd name="connsiteY6" fmla="*/ 2730 h 3176920"/>
              <a:gd name="connsiteX7" fmla="*/ 1790356 w 5490437"/>
              <a:gd name="connsiteY7" fmla="*/ 541337 h 3176920"/>
              <a:gd name="connsiteX8" fmla="*/ 2289491 w 5490437"/>
              <a:gd name="connsiteY8" fmla="*/ 1167109 h 3176920"/>
              <a:gd name="connsiteX9" fmla="*/ 2457014 w 5490437"/>
              <a:gd name="connsiteY9" fmla="*/ 1774382 h 3176920"/>
              <a:gd name="connsiteX10" fmla="*/ 2729240 w 5490437"/>
              <a:gd name="connsiteY10" fmla="*/ 2109430 h 3176920"/>
              <a:gd name="connsiteX11" fmla="*/ 3078248 w 5490437"/>
              <a:gd name="connsiteY11" fmla="*/ 2214132 h 3176920"/>
              <a:gd name="connsiteX12" fmla="*/ 3378395 w 5490437"/>
              <a:gd name="connsiteY12" fmla="*/ 2088489 h 3176920"/>
              <a:gd name="connsiteX13" fmla="*/ 3631206 w 5490437"/>
              <a:gd name="connsiteY13" fmla="*/ 1816264 h 3176920"/>
              <a:gd name="connsiteX14" fmla="*/ 3839413 w 5490437"/>
              <a:gd name="connsiteY14" fmla="*/ 1404954 h 3176920"/>
              <a:gd name="connsiteX15" fmla="*/ 3983577 w 5490437"/>
              <a:gd name="connsiteY15" fmla="*/ 1235333 h 3176920"/>
              <a:gd name="connsiteX16" fmla="*/ 4110945 w 5490437"/>
              <a:gd name="connsiteY16" fmla="*/ 1309121 h 3176920"/>
              <a:gd name="connsiteX17" fmla="*/ 4234875 w 5490437"/>
              <a:gd name="connsiteY17" fmla="*/ 1597042 h 3176920"/>
              <a:gd name="connsiteX18" fmla="*/ 4464138 w 5490437"/>
              <a:gd name="connsiteY18" fmla="*/ 2100557 h 3176920"/>
              <a:gd name="connsiteX19" fmla="*/ 4823286 w 5490437"/>
              <a:gd name="connsiteY19" fmla="*/ 2645844 h 3176920"/>
              <a:gd name="connsiteX20" fmla="*/ 5180474 w 5490437"/>
              <a:gd name="connsiteY20" fmla="*/ 3029391 h 3176920"/>
              <a:gd name="connsiteX21" fmla="*/ 5490437 w 5490437"/>
              <a:gd name="connsiteY21" fmla="*/ 3176920 h 3176920"/>
              <a:gd name="connsiteX0" fmla="*/ 0 w 5490437"/>
              <a:gd name="connsiteY0" fmla="*/ 922804 h 3176920"/>
              <a:gd name="connsiteX1" fmla="*/ 246870 w 5490437"/>
              <a:gd name="connsiteY1" fmla="*/ 1558054 h 3176920"/>
              <a:gd name="connsiteX2" fmla="*/ 563540 w 5490437"/>
              <a:gd name="connsiteY2" fmla="*/ 1785563 h 3176920"/>
              <a:gd name="connsiteX3" fmla="*/ 839856 w 5490437"/>
              <a:gd name="connsiteY3" fmla="*/ 1516286 h 3176920"/>
              <a:gd name="connsiteX4" fmla="*/ 993089 w 5490437"/>
              <a:gd name="connsiteY4" fmla="*/ 1112628 h 3176920"/>
              <a:gd name="connsiteX5" fmla="*/ 1177140 w 5490437"/>
              <a:gd name="connsiteY5" fmla="*/ 367003 h 3176920"/>
              <a:gd name="connsiteX6" fmla="*/ 1448000 w 5490437"/>
              <a:gd name="connsiteY6" fmla="*/ 2730 h 3176920"/>
              <a:gd name="connsiteX7" fmla="*/ 1790356 w 5490437"/>
              <a:gd name="connsiteY7" fmla="*/ 541337 h 3176920"/>
              <a:gd name="connsiteX8" fmla="*/ 2289491 w 5490437"/>
              <a:gd name="connsiteY8" fmla="*/ 1167109 h 3176920"/>
              <a:gd name="connsiteX9" fmla="*/ 2457014 w 5490437"/>
              <a:gd name="connsiteY9" fmla="*/ 1774382 h 3176920"/>
              <a:gd name="connsiteX10" fmla="*/ 2729240 w 5490437"/>
              <a:gd name="connsiteY10" fmla="*/ 2109430 h 3176920"/>
              <a:gd name="connsiteX11" fmla="*/ 3078248 w 5490437"/>
              <a:gd name="connsiteY11" fmla="*/ 2214132 h 3176920"/>
              <a:gd name="connsiteX12" fmla="*/ 3378395 w 5490437"/>
              <a:gd name="connsiteY12" fmla="*/ 2088489 h 3176920"/>
              <a:gd name="connsiteX13" fmla="*/ 3631206 w 5490437"/>
              <a:gd name="connsiteY13" fmla="*/ 1816264 h 3176920"/>
              <a:gd name="connsiteX14" fmla="*/ 3839413 w 5490437"/>
              <a:gd name="connsiteY14" fmla="*/ 1404954 h 3176920"/>
              <a:gd name="connsiteX15" fmla="*/ 3983577 w 5490437"/>
              <a:gd name="connsiteY15" fmla="*/ 1235333 h 3176920"/>
              <a:gd name="connsiteX16" fmla="*/ 4110945 w 5490437"/>
              <a:gd name="connsiteY16" fmla="*/ 1309121 h 3176920"/>
              <a:gd name="connsiteX17" fmla="*/ 4234875 w 5490437"/>
              <a:gd name="connsiteY17" fmla="*/ 1597042 h 3176920"/>
              <a:gd name="connsiteX18" fmla="*/ 4464138 w 5490437"/>
              <a:gd name="connsiteY18" fmla="*/ 2100557 h 3176920"/>
              <a:gd name="connsiteX19" fmla="*/ 4823286 w 5490437"/>
              <a:gd name="connsiteY19" fmla="*/ 2645844 h 3176920"/>
              <a:gd name="connsiteX20" fmla="*/ 5180474 w 5490437"/>
              <a:gd name="connsiteY20" fmla="*/ 3029391 h 3176920"/>
              <a:gd name="connsiteX21" fmla="*/ 5490437 w 5490437"/>
              <a:gd name="connsiteY21" fmla="*/ 3176920 h 3176920"/>
              <a:gd name="connsiteX0" fmla="*/ 0 w 5490437"/>
              <a:gd name="connsiteY0" fmla="*/ 922804 h 3176920"/>
              <a:gd name="connsiteX1" fmla="*/ 246870 w 5490437"/>
              <a:gd name="connsiteY1" fmla="*/ 1558054 h 3176920"/>
              <a:gd name="connsiteX2" fmla="*/ 538344 w 5490437"/>
              <a:gd name="connsiteY2" fmla="*/ 1717235 h 3176920"/>
              <a:gd name="connsiteX3" fmla="*/ 839856 w 5490437"/>
              <a:gd name="connsiteY3" fmla="*/ 1516286 h 3176920"/>
              <a:gd name="connsiteX4" fmla="*/ 993089 w 5490437"/>
              <a:gd name="connsiteY4" fmla="*/ 1112628 h 3176920"/>
              <a:gd name="connsiteX5" fmla="*/ 1177140 w 5490437"/>
              <a:gd name="connsiteY5" fmla="*/ 367003 h 3176920"/>
              <a:gd name="connsiteX6" fmla="*/ 1448000 w 5490437"/>
              <a:gd name="connsiteY6" fmla="*/ 2730 h 3176920"/>
              <a:gd name="connsiteX7" fmla="*/ 1790356 w 5490437"/>
              <a:gd name="connsiteY7" fmla="*/ 541337 h 3176920"/>
              <a:gd name="connsiteX8" fmla="*/ 2289491 w 5490437"/>
              <a:gd name="connsiteY8" fmla="*/ 1167109 h 3176920"/>
              <a:gd name="connsiteX9" fmla="*/ 2457014 w 5490437"/>
              <a:gd name="connsiteY9" fmla="*/ 1774382 h 3176920"/>
              <a:gd name="connsiteX10" fmla="*/ 2729240 w 5490437"/>
              <a:gd name="connsiteY10" fmla="*/ 2109430 h 3176920"/>
              <a:gd name="connsiteX11" fmla="*/ 3078248 w 5490437"/>
              <a:gd name="connsiteY11" fmla="*/ 2214132 h 3176920"/>
              <a:gd name="connsiteX12" fmla="*/ 3378395 w 5490437"/>
              <a:gd name="connsiteY12" fmla="*/ 2088489 h 3176920"/>
              <a:gd name="connsiteX13" fmla="*/ 3631206 w 5490437"/>
              <a:gd name="connsiteY13" fmla="*/ 1816264 h 3176920"/>
              <a:gd name="connsiteX14" fmla="*/ 3839413 w 5490437"/>
              <a:gd name="connsiteY14" fmla="*/ 1404954 h 3176920"/>
              <a:gd name="connsiteX15" fmla="*/ 3983577 w 5490437"/>
              <a:gd name="connsiteY15" fmla="*/ 1235333 h 3176920"/>
              <a:gd name="connsiteX16" fmla="*/ 4110945 w 5490437"/>
              <a:gd name="connsiteY16" fmla="*/ 1309121 h 3176920"/>
              <a:gd name="connsiteX17" fmla="*/ 4234875 w 5490437"/>
              <a:gd name="connsiteY17" fmla="*/ 1597042 h 3176920"/>
              <a:gd name="connsiteX18" fmla="*/ 4464138 w 5490437"/>
              <a:gd name="connsiteY18" fmla="*/ 2100557 h 3176920"/>
              <a:gd name="connsiteX19" fmla="*/ 4823286 w 5490437"/>
              <a:gd name="connsiteY19" fmla="*/ 2645844 h 3176920"/>
              <a:gd name="connsiteX20" fmla="*/ 5180474 w 5490437"/>
              <a:gd name="connsiteY20" fmla="*/ 3029391 h 3176920"/>
              <a:gd name="connsiteX21" fmla="*/ 5490437 w 5490437"/>
              <a:gd name="connsiteY21" fmla="*/ 3176920 h 3176920"/>
              <a:gd name="connsiteX0" fmla="*/ 0 w 5490437"/>
              <a:gd name="connsiteY0" fmla="*/ 922804 h 3176920"/>
              <a:gd name="connsiteX1" fmla="*/ 246870 w 5490437"/>
              <a:gd name="connsiteY1" fmla="*/ 1558054 h 3176920"/>
              <a:gd name="connsiteX2" fmla="*/ 538344 w 5490437"/>
              <a:gd name="connsiteY2" fmla="*/ 1717235 h 3176920"/>
              <a:gd name="connsiteX3" fmla="*/ 802065 w 5490437"/>
              <a:gd name="connsiteY3" fmla="*/ 1516286 h 3176920"/>
              <a:gd name="connsiteX4" fmla="*/ 993089 w 5490437"/>
              <a:gd name="connsiteY4" fmla="*/ 1112628 h 3176920"/>
              <a:gd name="connsiteX5" fmla="*/ 1177140 w 5490437"/>
              <a:gd name="connsiteY5" fmla="*/ 367003 h 3176920"/>
              <a:gd name="connsiteX6" fmla="*/ 1448000 w 5490437"/>
              <a:gd name="connsiteY6" fmla="*/ 2730 h 3176920"/>
              <a:gd name="connsiteX7" fmla="*/ 1790356 w 5490437"/>
              <a:gd name="connsiteY7" fmla="*/ 541337 h 3176920"/>
              <a:gd name="connsiteX8" fmla="*/ 2289491 w 5490437"/>
              <a:gd name="connsiteY8" fmla="*/ 1167109 h 3176920"/>
              <a:gd name="connsiteX9" fmla="*/ 2457014 w 5490437"/>
              <a:gd name="connsiteY9" fmla="*/ 1774382 h 3176920"/>
              <a:gd name="connsiteX10" fmla="*/ 2729240 w 5490437"/>
              <a:gd name="connsiteY10" fmla="*/ 2109430 h 3176920"/>
              <a:gd name="connsiteX11" fmla="*/ 3078248 w 5490437"/>
              <a:gd name="connsiteY11" fmla="*/ 2214132 h 3176920"/>
              <a:gd name="connsiteX12" fmla="*/ 3378395 w 5490437"/>
              <a:gd name="connsiteY12" fmla="*/ 2088489 h 3176920"/>
              <a:gd name="connsiteX13" fmla="*/ 3631206 w 5490437"/>
              <a:gd name="connsiteY13" fmla="*/ 1816264 h 3176920"/>
              <a:gd name="connsiteX14" fmla="*/ 3839413 w 5490437"/>
              <a:gd name="connsiteY14" fmla="*/ 1404954 h 3176920"/>
              <a:gd name="connsiteX15" fmla="*/ 3983577 w 5490437"/>
              <a:gd name="connsiteY15" fmla="*/ 1235333 h 3176920"/>
              <a:gd name="connsiteX16" fmla="*/ 4110945 w 5490437"/>
              <a:gd name="connsiteY16" fmla="*/ 1309121 h 3176920"/>
              <a:gd name="connsiteX17" fmla="*/ 4234875 w 5490437"/>
              <a:gd name="connsiteY17" fmla="*/ 1597042 h 3176920"/>
              <a:gd name="connsiteX18" fmla="*/ 4464138 w 5490437"/>
              <a:gd name="connsiteY18" fmla="*/ 2100557 h 3176920"/>
              <a:gd name="connsiteX19" fmla="*/ 4823286 w 5490437"/>
              <a:gd name="connsiteY19" fmla="*/ 2645844 h 3176920"/>
              <a:gd name="connsiteX20" fmla="*/ 5180474 w 5490437"/>
              <a:gd name="connsiteY20" fmla="*/ 3029391 h 3176920"/>
              <a:gd name="connsiteX21" fmla="*/ 5490437 w 5490437"/>
              <a:gd name="connsiteY21" fmla="*/ 3176920 h 3176920"/>
              <a:gd name="connsiteX0" fmla="*/ 0 w 5490437"/>
              <a:gd name="connsiteY0" fmla="*/ 922804 h 3176920"/>
              <a:gd name="connsiteX1" fmla="*/ 246870 w 5490437"/>
              <a:gd name="connsiteY1" fmla="*/ 1558054 h 3176920"/>
              <a:gd name="connsiteX2" fmla="*/ 538344 w 5490437"/>
              <a:gd name="connsiteY2" fmla="*/ 1717235 h 3176920"/>
              <a:gd name="connsiteX3" fmla="*/ 802065 w 5490437"/>
              <a:gd name="connsiteY3" fmla="*/ 1516286 h 3176920"/>
              <a:gd name="connsiteX4" fmla="*/ 955299 w 5490437"/>
              <a:gd name="connsiteY4" fmla="*/ 1112628 h 3176920"/>
              <a:gd name="connsiteX5" fmla="*/ 1177140 w 5490437"/>
              <a:gd name="connsiteY5" fmla="*/ 367003 h 3176920"/>
              <a:gd name="connsiteX6" fmla="*/ 1448000 w 5490437"/>
              <a:gd name="connsiteY6" fmla="*/ 2730 h 3176920"/>
              <a:gd name="connsiteX7" fmla="*/ 1790356 w 5490437"/>
              <a:gd name="connsiteY7" fmla="*/ 541337 h 3176920"/>
              <a:gd name="connsiteX8" fmla="*/ 2289491 w 5490437"/>
              <a:gd name="connsiteY8" fmla="*/ 1167109 h 3176920"/>
              <a:gd name="connsiteX9" fmla="*/ 2457014 w 5490437"/>
              <a:gd name="connsiteY9" fmla="*/ 1774382 h 3176920"/>
              <a:gd name="connsiteX10" fmla="*/ 2729240 w 5490437"/>
              <a:gd name="connsiteY10" fmla="*/ 2109430 h 3176920"/>
              <a:gd name="connsiteX11" fmla="*/ 3078248 w 5490437"/>
              <a:gd name="connsiteY11" fmla="*/ 2214132 h 3176920"/>
              <a:gd name="connsiteX12" fmla="*/ 3378395 w 5490437"/>
              <a:gd name="connsiteY12" fmla="*/ 2088489 h 3176920"/>
              <a:gd name="connsiteX13" fmla="*/ 3631206 w 5490437"/>
              <a:gd name="connsiteY13" fmla="*/ 1816264 h 3176920"/>
              <a:gd name="connsiteX14" fmla="*/ 3839413 w 5490437"/>
              <a:gd name="connsiteY14" fmla="*/ 1404954 h 3176920"/>
              <a:gd name="connsiteX15" fmla="*/ 3983577 w 5490437"/>
              <a:gd name="connsiteY15" fmla="*/ 1235333 h 3176920"/>
              <a:gd name="connsiteX16" fmla="*/ 4110945 w 5490437"/>
              <a:gd name="connsiteY16" fmla="*/ 1309121 h 3176920"/>
              <a:gd name="connsiteX17" fmla="*/ 4234875 w 5490437"/>
              <a:gd name="connsiteY17" fmla="*/ 1597042 h 3176920"/>
              <a:gd name="connsiteX18" fmla="*/ 4464138 w 5490437"/>
              <a:gd name="connsiteY18" fmla="*/ 2100557 h 3176920"/>
              <a:gd name="connsiteX19" fmla="*/ 4823286 w 5490437"/>
              <a:gd name="connsiteY19" fmla="*/ 2645844 h 3176920"/>
              <a:gd name="connsiteX20" fmla="*/ 5180474 w 5490437"/>
              <a:gd name="connsiteY20" fmla="*/ 3029391 h 3176920"/>
              <a:gd name="connsiteX21" fmla="*/ 5490437 w 5490437"/>
              <a:gd name="connsiteY21" fmla="*/ 3176920 h 3176920"/>
              <a:gd name="connsiteX0" fmla="*/ 0 w 5490437"/>
              <a:gd name="connsiteY0" fmla="*/ 921311 h 3175427"/>
              <a:gd name="connsiteX1" fmla="*/ 246870 w 5490437"/>
              <a:gd name="connsiteY1" fmla="*/ 1556561 h 3175427"/>
              <a:gd name="connsiteX2" fmla="*/ 538344 w 5490437"/>
              <a:gd name="connsiteY2" fmla="*/ 1715742 h 3175427"/>
              <a:gd name="connsiteX3" fmla="*/ 802065 w 5490437"/>
              <a:gd name="connsiteY3" fmla="*/ 1514793 h 3175427"/>
              <a:gd name="connsiteX4" fmla="*/ 955299 w 5490437"/>
              <a:gd name="connsiteY4" fmla="*/ 1111135 h 3175427"/>
              <a:gd name="connsiteX5" fmla="*/ 1139349 w 5490437"/>
              <a:gd name="connsiteY5" fmla="*/ 414314 h 3175427"/>
              <a:gd name="connsiteX6" fmla="*/ 1448000 w 5490437"/>
              <a:gd name="connsiteY6" fmla="*/ 1237 h 3175427"/>
              <a:gd name="connsiteX7" fmla="*/ 1790356 w 5490437"/>
              <a:gd name="connsiteY7" fmla="*/ 539844 h 3175427"/>
              <a:gd name="connsiteX8" fmla="*/ 2289491 w 5490437"/>
              <a:gd name="connsiteY8" fmla="*/ 1165616 h 3175427"/>
              <a:gd name="connsiteX9" fmla="*/ 2457014 w 5490437"/>
              <a:gd name="connsiteY9" fmla="*/ 1772889 h 3175427"/>
              <a:gd name="connsiteX10" fmla="*/ 2729240 w 5490437"/>
              <a:gd name="connsiteY10" fmla="*/ 2107937 h 3175427"/>
              <a:gd name="connsiteX11" fmla="*/ 3078248 w 5490437"/>
              <a:gd name="connsiteY11" fmla="*/ 2212639 h 3175427"/>
              <a:gd name="connsiteX12" fmla="*/ 3378395 w 5490437"/>
              <a:gd name="connsiteY12" fmla="*/ 2086996 h 3175427"/>
              <a:gd name="connsiteX13" fmla="*/ 3631206 w 5490437"/>
              <a:gd name="connsiteY13" fmla="*/ 1814771 h 3175427"/>
              <a:gd name="connsiteX14" fmla="*/ 3839413 w 5490437"/>
              <a:gd name="connsiteY14" fmla="*/ 1403461 h 3175427"/>
              <a:gd name="connsiteX15" fmla="*/ 3983577 w 5490437"/>
              <a:gd name="connsiteY15" fmla="*/ 1233840 h 3175427"/>
              <a:gd name="connsiteX16" fmla="*/ 4110945 w 5490437"/>
              <a:gd name="connsiteY16" fmla="*/ 1307628 h 3175427"/>
              <a:gd name="connsiteX17" fmla="*/ 4234875 w 5490437"/>
              <a:gd name="connsiteY17" fmla="*/ 1595549 h 3175427"/>
              <a:gd name="connsiteX18" fmla="*/ 4464138 w 5490437"/>
              <a:gd name="connsiteY18" fmla="*/ 2099064 h 3175427"/>
              <a:gd name="connsiteX19" fmla="*/ 4823286 w 5490437"/>
              <a:gd name="connsiteY19" fmla="*/ 2644351 h 3175427"/>
              <a:gd name="connsiteX20" fmla="*/ 5180474 w 5490437"/>
              <a:gd name="connsiteY20" fmla="*/ 3027898 h 3175427"/>
              <a:gd name="connsiteX21" fmla="*/ 5490437 w 5490437"/>
              <a:gd name="connsiteY21" fmla="*/ 3175427 h 3175427"/>
              <a:gd name="connsiteX0" fmla="*/ 0 w 5490437"/>
              <a:gd name="connsiteY0" fmla="*/ 930871 h 3184987"/>
              <a:gd name="connsiteX1" fmla="*/ 246870 w 5490437"/>
              <a:gd name="connsiteY1" fmla="*/ 1566121 h 3184987"/>
              <a:gd name="connsiteX2" fmla="*/ 538344 w 5490437"/>
              <a:gd name="connsiteY2" fmla="*/ 1725302 h 3184987"/>
              <a:gd name="connsiteX3" fmla="*/ 802065 w 5490437"/>
              <a:gd name="connsiteY3" fmla="*/ 1524353 h 3184987"/>
              <a:gd name="connsiteX4" fmla="*/ 955299 w 5490437"/>
              <a:gd name="connsiteY4" fmla="*/ 1120695 h 3184987"/>
              <a:gd name="connsiteX5" fmla="*/ 1139349 w 5490437"/>
              <a:gd name="connsiteY5" fmla="*/ 423874 h 3184987"/>
              <a:gd name="connsiteX6" fmla="*/ 1448000 w 5490437"/>
              <a:gd name="connsiteY6" fmla="*/ 10797 h 3184987"/>
              <a:gd name="connsiteX7" fmla="*/ 1790356 w 5490437"/>
              <a:gd name="connsiteY7" fmla="*/ 852508 h 3184987"/>
              <a:gd name="connsiteX8" fmla="*/ 2289491 w 5490437"/>
              <a:gd name="connsiteY8" fmla="*/ 1175176 h 3184987"/>
              <a:gd name="connsiteX9" fmla="*/ 2457014 w 5490437"/>
              <a:gd name="connsiteY9" fmla="*/ 1782449 h 3184987"/>
              <a:gd name="connsiteX10" fmla="*/ 2729240 w 5490437"/>
              <a:gd name="connsiteY10" fmla="*/ 2117497 h 3184987"/>
              <a:gd name="connsiteX11" fmla="*/ 3078248 w 5490437"/>
              <a:gd name="connsiteY11" fmla="*/ 2222199 h 3184987"/>
              <a:gd name="connsiteX12" fmla="*/ 3378395 w 5490437"/>
              <a:gd name="connsiteY12" fmla="*/ 2096556 h 3184987"/>
              <a:gd name="connsiteX13" fmla="*/ 3631206 w 5490437"/>
              <a:gd name="connsiteY13" fmla="*/ 1824331 h 3184987"/>
              <a:gd name="connsiteX14" fmla="*/ 3839413 w 5490437"/>
              <a:gd name="connsiteY14" fmla="*/ 1413021 h 3184987"/>
              <a:gd name="connsiteX15" fmla="*/ 3983577 w 5490437"/>
              <a:gd name="connsiteY15" fmla="*/ 1243400 h 3184987"/>
              <a:gd name="connsiteX16" fmla="*/ 4110945 w 5490437"/>
              <a:gd name="connsiteY16" fmla="*/ 1317188 h 3184987"/>
              <a:gd name="connsiteX17" fmla="*/ 4234875 w 5490437"/>
              <a:gd name="connsiteY17" fmla="*/ 1605109 h 3184987"/>
              <a:gd name="connsiteX18" fmla="*/ 4464138 w 5490437"/>
              <a:gd name="connsiteY18" fmla="*/ 2108624 h 3184987"/>
              <a:gd name="connsiteX19" fmla="*/ 4823286 w 5490437"/>
              <a:gd name="connsiteY19" fmla="*/ 2653911 h 3184987"/>
              <a:gd name="connsiteX20" fmla="*/ 5180474 w 5490437"/>
              <a:gd name="connsiteY20" fmla="*/ 3037458 h 3184987"/>
              <a:gd name="connsiteX21" fmla="*/ 5490437 w 5490437"/>
              <a:gd name="connsiteY21" fmla="*/ 3184987 h 3184987"/>
              <a:gd name="connsiteX0" fmla="*/ 0 w 5490437"/>
              <a:gd name="connsiteY0" fmla="*/ 930872 h 3184988"/>
              <a:gd name="connsiteX1" fmla="*/ 246870 w 5490437"/>
              <a:gd name="connsiteY1" fmla="*/ 1566122 h 3184988"/>
              <a:gd name="connsiteX2" fmla="*/ 538344 w 5490437"/>
              <a:gd name="connsiteY2" fmla="*/ 1725303 h 3184988"/>
              <a:gd name="connsiteX3" fmla="*/ 802065 w 5490437"/>
              <a:gd name="connsiteY3" fmla="*/ 1524354 h 3184988"/>
              <a:gd name="connsiteX4" fmla="*/ 955299 w 5490437"/>
              <a:gd name="connsiteY4" fmla="*/ 1120696 h 3184988"/>
              <a:gd name="connsiteX5" fmla="*/ 1139349 w 5490437"/>
              <a:gd name="connsiteY5" fmla="*/ 423875 h 3184988"/>
              <a:gd name="connsiteX6" fmla="*/ 1448000 w 5490437"/>
              <a:gd name="connsiteY6" fmla="*/ 10798 h 3184988"/>
              <a:gd name="connsiteX7" fmla="*/ 1790356 w 5490437"/>
              <a:gd name="connsiteY7" fmla="*/ 852509 h 3184988"/>
              <a:gd name="connsiteX8" fmla="*/ 2035230 w 5490437"/>
              <a:gd name="connsiteY8" fmla="*/ 1417660 h 3184988"/>
              <a:gd name="connsiteX9" fmla="*/ 2457014 w 5490437"/>
              <a:gd name="connsiteY9" fmla="*/ 1782450 h 3184988"/>
              <a:gd name="connsiteX10" fmla="*/ 2729240 w 5490437"/>
              <a:gd name="connsiteY10" fmla="*/ 2117498 h 3184988"/>
              <a:gd name="connsiteX11" fmla="*/ 3078248 w 5490437"/>
              <a:gd name="connsiteY11" fmla="*/ 2222200 h 3184988"/>
              <a:gd name="connsiteX12" fmla="*/ 3378395 w 5490437"/>
              <a:gd name="connsiteY12" fmla="*/ 2096557 h 3184988"/>
              <a:gd name="connsiteX13" fmla="*/ 3631206 w 5490437"/>
              <a:gd name="connsiteY13" fmla="*/ 1824332 h 3184988"/>
              <a:gd name="connsiteX14" fmla="*/ 3839413 w 5490437"/>
              <a:gd name="connsiteY14" fmla="*/ 1413022 h 3184988"/>
              <a:gd name="connsiteX15" fmla="*/ 3983577 w 5490437"/>
              <a:gd name="connsiteY15" fmla="*/ 1243401 h 3184988"/>
              <a:gd name="connsiteX16" fmla="*/ 4110945 w 5490437"/>
              <a:gd name="connsiteY16" fmla="*/ 1317189 h 3184988"/>
              <a:gd name="connsiteX17" fmla="*/ 4234875 w 5490437"/>
              <a:gd name="connsiteY17" fmla="*/ 1605110 h 3184988"/>
              <a:gd name="connsiteX18" fmla="*/ 4464138 w 5490437"/>
              <a:gd name="connsiteY18" fmla="*/ 2108625 h 3184988"/>
              <a:gd name="connsiteX19" fmla="*/ 4823286 w 5490437"/>
              <a:gd name="connsiteY19" fmla="*/ 2653912 h 3184988"/>
              <a:gd name="connsiteX20" fmla="*/ 5180474 w 5490437"/>
              <a:gd name="connsiteY20" fmla="*/ 3037459 h 3184988"/>
              <a:gd name="connsiteX21" fmla="*/ 5490437 w 5490437"/>
              <a:gd name="connsiteY21" fmla="*/ 3184988 h 3184988"/>
              <a:gd name="connsiteX0" fmla="*/ 0 w 5490437"/>
              <a:gd name="connsiteY0" fmla="*/ 930872 h 3184988"/>
              <a:gd name="connsiteX1" fmla="*/ 246870 w 5490437"/>
              <a:gd name="connsiteY1" fmla="*/ 1566122 h 3184988"/>
              <a:gd name="connsiteX2" fmla="*/ 538344 w 5490437"/>
              <a:gd name="connsiteY2" fmla="*/ 1725303 h 3184988"/>
              <a:gd name="connsiteX3" fmla="*/ 802065 w 5490437"/>
              <a:gd name="connsiteY3" fmla="*/ 1524354 h 3184988"/>
              <a:gd name="connsiteX4" fmla="*/ 955299 w 5490437"/>
              <a:gd name="connsiteY4" fmla="*/ 1120696 h 3184988"/>
              <a:gd name="connsiteX5" fmla="*/ 1139349 w 5490437"/>
              <a:gd name="connsiteY5" fmla="*/ 423875 h 3184988"/>
              <a:gd name="connsiteX6" fmla="*/ 1448000 w 5490437"/>
              <a:gd name="connsiteY6" fmla="*/ 10798 h 3184988"/>
              <a:gd name="connsiteX7" fmla="*/ 1790356 w 5490437"/>
              <a:gd name="connsiteY7" fmla="*/ 852509 h 3184988"/>
              <a:gd name="connsiteX8" fmla="*/ 2035230 w 5490437"/>
              <a:gd name="connsiteY8" fmla="*/ 1417660 h 3184988"/>
              <a:gd name="connsiteX9" fmla="*/ 2300545 w 5490437"/>
              <a:gd name="connsiteY9" fmla="*/ 1782450 h 3184988"/>
              <a:gd name="connsiteX10" fmla="*/ 2729240 w 5490437"/>
              <a:gd name="connsiteY10" fmla="*/ 2117498 h 3184988"/>
              <a:gd name="connsiteX11" fmla="*/ 3078248 w 5490437"/>
              <a:gd name="connsiteY11" fmla="*/ 2222200 h 3184988"/>
              <a:gd name="connsiteX12" fmla="*/ 3378395 w 5490437"/>
              <a:gd name="connsiteY12" fmla="*/ 2096557 h 3184988"/>
              <a:gd name="connsiteX13" fmla="*/ 3631206 w 5490437"/>
              <a:gd name="connsiteY13" fmla="*/ 1824332 h 3184988"/>
              <a:gd name="connsiteX14" fmla="*/ 3839413 w 5490437"/>
              <a:gd name="connsiteY14" fmla="*/ 1413022 h 3184988"/>
              <a:gd name="connsiteX15" fmla="*/ 3983577 w 5490437"/>
              <a:gd name="connsiteY15" fmla="*/ 1243401 h 3184988"/>
              <a:gd name="connsiteX16" fmla="*/ 4110945 w 5490437"/>
              <a:gd name="connsiteY16" fmla="*/ 1317189 h 3184988"/>
              <a:gd name="connsiteX17" fmla="*/ 4234875 w 5490437"/>
              <a:gd name="connsiteY17" fmla="*/ 1605110 h 3184988"/>
              <a:gd name="connsiteX18" fmla="*/ 4464138 w 5490437"/>
              <a:gd name="connsiteY18" fmla="*/ 2108625 h 3184988"/>
              <a:gd name="connsiteX19" fmla="*/ 4823286 w 5490437"/>
              <a:gd name="connsiteY19" fmla="*/ 2653912 h 3184988"/>
              <a:gd name="connsiteX20" fmla="*/ 5180474 w 5490437"/>
              <a:gd name="connsiteY20" fmla="*/ 3037459 h 3184988"/>
              <a:gd name="connsiteX21" fmla="*/ 5490437 w 5490437"/>
              <a:gd name="connsiteY21" fmla="*/ 3184988 h 3184988"/>
              <a:gd name="connsiteX0" fmla="*/ 0 w 5490437"/>
              <a:gd name="connsiteY0" fmla="*/ 930872 h 3184988"/>
              <a:gd name="connsiteX1" fmla="*/ 246870 w 5490437"/>
              <a:gd name="connsiteY1" fmla="*/ 1566122 h 3184988"/>
              <a:gd name="connsiteX2" fmla="*/ 538344 w 5490437"/>
              <a:gd name="connsiteY2" fmla="*/ 1725303 h 3184988"/>
              <a:gd name="connsiteX3" fmla="*/ 802065 w 5490437"/>
              <a:gd name="connsiteY3" fmla="*/ 1524354 h 3184988"/>
              <a:gd name="connsiteX4" fmla="*/ 955299 w 5490437"/>
              <a:gd name="connsiteY4" fmla="*/ 1120696 h 3184988"/>
              <a:gd name="connsiteX5" fmla="*/ 1139349 w 5490437"/>
              <a:gd name="connsiteY5" fmla="*/ 423875 h 3184988"/>
              <a:gd name="connsiteX6" fmla="*/ 1448000 w 5490437"/>
              <a:gd name="connsiteY6" fmla="*/ 10798 h 3184988"/>
              <a:gd name="connsiteX7" fmla="*/ 1790356 w 5490437"/>
              <a:gd name="connsiteY7" fmla="*/ 852509 h 3184988"/>
              <a:gd name="connsiteX8" fmla="*/ 2035230 w 5490437"/>
              <a:gd name="connsiteY8" fmla="*/ 1417660 h 3184988"/>
              <a:gd name="connsiteX9" fmla="*/ 2300545 w 5490437"/>
              <a:gd name="connsiteY9" fmla="*/ 1782450 h 3184988"/>
              <a:gd name="connsiteX10" fmla="*/ 2729240 w 5490437"/>
              <a:gd name="connsiteY10" fmla="*/ 2117498 h 3184988"/>
              <a:gd name="connsiteX11" fmla="*/ 3078248 w 5490437"/>
              <a:gd name="connsiteY11" fmla="*/ 2222200 h 3184988"/>
              <a:gd name="connsiteX12" fmla="*/ 3378395 w 5490437"/>
              <a:gd name="connsiteY12" fmla="*/ 2096557 h 3184988"/>
              <a:gd name="connsiteX13" fmla="*/ 3631206 w 5490437"/>
              <a:gd name="connsiteY13" fmla="*/ 1824332 h 3184988"/>
              <a:gd name="connsiteX14" fmla="*/ 3761179 w 5490437"/>
              <a:gd name="connsiteY14" fmla="*/ 1428176 h 3184988"/>
              <a:gd name="connsiteX15" fmla="*/ 3983577 w 5490437"/>
              <a:gd name="connsiteY15" fmla="*/ 1243401 h 3184988"/>
              <a:gd name="connsiteX16" fmla="*/ 4110945 w 5490437"/>
              <a:gd name="connsiteY16" fmla="*/ 1317189 h 3184988"/>
              <a:gd name="connsiteX17" fmla="*/ 4234875 w 5490437"/>
              <a:gd name="connsiteY17" fmla="*/ 1605110 h 3184988"/>
              <a:gd name="connsiteX18" fmla="*/ 4464138 w 5490437"/>
              <a:gd name="connsiteY18" fmla="*/ 2108625 h 3184988"/>
              <a:gd name="connsiteX19" fmla="*/ 4823286 w 5490437"/>
              <a:gd name="connsiteY19" fmla="*/ 2653912 h 3184988"/>
              <a:gd name="connsiteX20" fmla="*/ 5180474 w 5490437"/>
              <a:gd name="connsiteY20" fmla="*/ 3037459 h 3184988"/>
              <a:gd name="connsiteX21" fmla="*/ 5490437 w 5490437"/>
              <a:gd name="connsiteY21" fmla="*/ 3184988 h 3184988"/>
              <a:gd name="connsiteX0" fmla="*/ 0 w 5490437"/>
              <a:gd name="connsiteY0" fmla="*/ 930872 h 3184988"/>
              <a:gd name="connsiteX1" fmla="*/ 246870 w 5490437"/>
              <a:gd name="connsiteY1" fmla="*/ 1566122 h 3184988"/>
              <a:gd name="connsiteX2" fmla="*/ 538344 w 5490437"/>
              <a:gd name="connsiteY2" fmla="*/ 1725303 h 3184988"/>
              <a:gd name="connsiteX3" fmla="*/ 802065 w 5490437"/>
              <a:gd name="connsiteY3" fmla="*/ 1524354 h 3184988"/>
              <a:gd name="connsiteX4" fmla="*/ 955299 w 5490437"/>
              <a:gd name="connsiteY4" fmla="*/ 1120696 h 3184988"/>
              <a:gd name="connsiteX5" fmla="*/ 1139349 w 5490437"/>
              <a:gd name="connsiteY5" fmla="*/ 423875 h 3184988"/>
              <a:gd name="connsiteX6" fmla="*/ 1448000 w 5490437"/>
              <a:gd name="connsiteY6" fmla="*/ 10798 h 3184988"/>
              <a:gd name="connsiteX7" fmla="*/ 1790356 w 5490437"/>
              <a:gd name="connsiteY7" fmla="*/ 852509 h 3184988"/>
              <a:gd name="connsiteX8" fmla="*/ 2035230 w 5490437"/>
              <a:gd name="connsiteY8" fmla="*/ 1417660 h 3184988"/>
              <a:gd name="connsiteX9" fmla="*/ 2300545 w 5490437"/>
              <a:gd name="connsiteY9" fmla="*/ 1782450 h 3184988"/>
              <a:gd name="connsiteX10" fmla="*/ 2729240 w 5490437"/>
              <a:gd name="connsiteY10" fmla="*/ 2117498 h 3184988"/>
              <a:gd name="connsiteX11" fmla="*/ 3078248 w 5490437"/>
              <a:gd name="connsiteY11" fmla="*/ 2222200 h 3184988"/>
              <a:gd name="connsiteX12" fmla="*/ 3378395 w 5490437"/>
              <a:gd name="connsiteY12" fmla="*/ 2096557 h 3184988"/>
              <a:gd name="connsiteX13" fmla="*/ 3592088 w 5490437"/>
              <a:gd name="connsiteY13" fmla="*/ 1794022 h 3184988"/>
              <a:gd name="connsiteX14" fmla="*/ 3761179 w 5490437"/>
              <a:gd name="connsiteY14" fmla="*/ 1428176 h 3184988"/>
              <a:gd name="connsiteX15" fmla="*/ 3983577 w 5490437"/>
              <a:gd name="connsiteY15" fmla="*/ 1243401 h 3184988"/>
              <a:gd name="connsiteX16" fmla="*/ 4110945 w 5490437"/>
              <a:gd name="connsiteY16" fmla="*/ 1317189 h 3184988"/>
              <a:gd name="connsiteX17" fmla="*/ 4234875 w 5490437"/>
              <a:gd name="connsiteY17" fmla="*/ 1605110 h 3184988"/>
              <a:gd name="connsiteX18" fmla="*/ 4464138 w 5490437"/>
              <a:gd name="connsiteY18" fmla="*/ 2108625 h 3184988"/>
              <a:gd name="connsiteX19" fmla="*/ 4823286 w 5490437"/>
              <a:gd name="connsiteY19" fmla="*/ 2653912 h 3184988"/>
              <a:gd name="connsiteX20" fmla="*/ 5180474 w 5490437"/>
              <a:gd name="connsiteY20" fmla="*/ 3037459 h 3184988"/>
              <a:gd name="connsiteX21" fmla="*/ 5490437 w 5490437"/>
              <a:gd name="connsiteY21" fmla="*/ 3184988 h 3184988"/>
              <a:gd name="connsiteX0" fmla="*/ 0 w 5490437"/>
              <a:gd name="connsiteY0" fmla="*/ 930872 h 3184988"/>
              <a:gd name="connsiteX1" fmla="*/ 246870 w 5490437"/>
              <a:gd name="connsiteY1" fmla="*/ 1566122 h 3184988"/>
              <a:gd name="connsiteX2" fmla="*/ 538344 w 5490437"/>
              <a:gd name="connsiteY2" fmla="*/ 1725303 h 3184988"/>
              <a:gd name="connsiteX3" fmla="*/ 802065 w 5490437"/>
              <a:gd name="connsiteY3" fmla="*/ 1524354 h 3184988"/>
              <a:gd name="connsiteX4" fmla="*/ 955299 w 5490437"/>
              <a:gd name="connsiteY4" fmla="*/ 1120696 h 3184988"/>
              <a:gd name="connsiteX5" fmla="*/ 1139349 w 5490437"/>
              <a:gd name="connsiteY5" fmla="*/ 423875 h 3184988"/>
              <a:gd name="connsiteX6" fmla="*/ 1448000 w 5490437"/>
              <a:gd name="connsiteY6" fmla="*/ 10798 h 3184988"/>
              <a:gd name="connsiteX7" fmla="*/ 1790356 w 5490437"/>
              <a:gd name="connsiteY7" fmla="*/ 852509 h 3184988"/>
              <a:gd name="connsiteX8" fmla="*/ 2035230 w 5490437"/>
              <a:gd name="connsiteY8" fmla="*/ 1417660 h 3184988"/>
              <a:gd name="connsiteX9" fmla="*/ 2300545 w 5490437"/>
              <a:gd name="connsiteY9" fmla="*/ 1782450 h 3184988"/>
              <a:gd name="connsiteX10" fmla="*/ 2729240 w 5490437"/>
              <a:gd name="connsiteY10" fmla="*/ 2117498 h 3184988"/>
              <a:gd name="connsiteX11" fmla="*/ 3078248 w 5490437"/>
              <a:gd name="connsiteY11" fmla="*/ 2222200 h 3184988"/>
              <a:gd name="connsiteX12" fmla="*/ 3378395 w 5490437"/>
              <a:gd name="connsiteY12" fmla="*/ 2096557 h 3184988"/>
              <a:gd name="connsiteX13" fmla="*/ 3592088 w 5490437"/>
              <a:gd name="connsiteY13" fmla="*/ 1794022 h 3184988"/>
              <a:gd name="connsiteX14" fmla="*/ 3761179 w 5490437"/>
              <a:gd name="connsiteY14" fmla="*/ 1428176 h 3184988"/>
              <a:gd name="connsiteX15" fmla="*/ 3899240 w 5490437"/>
              <a:gd name="connsiteY15" fmla="*/ 1251571 h 3184988"/>
              <a:gd name="connsiteX16" fmla="*/ 4110945 w 5490437"/>
              <a:gd name="connsiteY16" fmla="*/ 1317189 h 3184988"/>
              <a:gd name="connsiteX17" fmla="*/ 4234875 w 5490437"/>
              <a:gd name="connsiteY17" fmla="*/ 1605110 h 3184988"/>
              <a:gd name="connsiteX18" fmla="*/ 4464138 w 5490437"/>
              <a:gd name="connsiteY18" fmla="*/ 2108625 h 3184988"/>
              <a:gd name="connsiteX19" fmla="*/ 4823286 w 5490437"/>
              <a:gd name="connsiteY19" fmla="*/ 2653912 h 3184988"/>
              <a:gd name="connsiteX20" fmla="*/ 5180474 w 5490437"/>
              <a:gd name="connsiteY20" fmla="*/ 3037459 h 3184988"/>
              <a:gd name="connsiteX21" fmla="*/ 5490437 w 5490437"/>
              <a:gd name="connsiteY21" fmla="*/ 3184988 h 3184988"/>
              <a:gd name="connsiteX0" fmla="*/ 0 w 5490437"/>
              <a:gd name="connsiteY0" fmla="*/ 930872 h 3184988"/>
              <a:gd name="connsiteX1" fmla="*/ 246870 w 5490437"/>
              <a:gd name="connsiteY1" fmla="*/ 1566122 h 3184988"/>
              <a:gd name="connsiteX2" fmla="*/ 538344 w 5490437"/>
              <a:gd name="connsiteY2" fmla="*/ 1725303 h 3184988"/>
              <a:gd name="connsiteX3" fmla="*/ 802065 w 5490437"/>
              <a:gd name="connsiteY3" fmla="*/ 1524354 h 3184988"/>
              <a:gd name="connsiteX4" fmla="*/ 955299 w 5490437"/>
              <a:gd name="connsiteY4" fmla="*/ 1120696 h 3184988"/>
              <a:gd name="connsiteX5" fmla="*/ 1139349 w 5490437"/>
              <a:gd name="connsiteY5" fmla="*/ 423875 h 3184988"/>
              <a:gd name="connsiteX6" fmla="*/ 1448000 w 5490437"/>
              <a:gd name="connsiteY6" fmla="*/ 10798 h 3184988"/>
              <a:gd name="connsiteX7" fmla="*/ 1790356 w 5490437"/>
              <a:gd name="connsiteY7" fmla="*/ 852509 h 3184988"/>
              <a:gd name="connsiteX8" fmla="*/ 2035230 w 5490437"/>
              <a:gd name="connsiteY8" fmla="*/ 1417660 h 3184988"/>
              <a:gd name="connsiteX9" fmla="*/ 2300545 w 5490437"/>
              <a:gd name="connsiteY9" fmla="*/ 1782450 h 3184988"/>
              <a:gd name="connsiteX10" fmla="*/ 2729240 w 5490437"/>
              <a:gd name="connsiteY10" fmla="*/ 2117498 h 3184988"/>
              <a:gd name="connsiteX11" fmla="*/ 3078248 w 5490437"/>
              <a:gd name="connsiteY11" fmla="*/ 2222200 h 3184988"/>
              <a:gd name="connsiteX12" fmla="*/ 3378395 w 5490437"/>
              <a:gd name="connsiteY12" fmla="*/ 2096557 h 3184988"/>
              <a:gd name="connsiteX13" fmla="*/ 3592088 w 5490437"/>
              <a:gd name="connsiteY13" fmla="*/ 1794022 h 3184988"/>
              <a:gd name="connsiteX14" fmla="*/ 3761179 w 5490437"/>
              <a:gd name="connsiteY14" fmla="*/ 1428176 h 3184988"/>
              <a:gd name="connsiteX15" fmla="*/ 3899240 w 5490437"/>
              <a:gd name="connsiteY15" fmla="*/ 1251571 h 3184988"/>
              <a:gd name="connsiteX16" fmla="*/ 4068775 w 5490437"/>
              <a:gd name="connsiteY16" fmla="*/ 1358033 h 3184988"/>
              <a:gd name="connsiteX17" fmla="*/ 4234875 w 5490437"/>
              <a:gd name="connsiteY17" fmla="*/ 1605110 h 3184988"/>
              <a:gd name="connsiteX18" fmla="*/ 4464138 w 5490437"/>
              <a:gd name="connsiteY18" fmla="*/ 2108625 h 3184988"/>
              <a:gd name="connsiteX19" fmla="*/ 4823286 w 5490437"/>
              <a:gd name="connsiteY19" fmla="*/ 2653912 h 3184988"/>
              <a:gd name="connsiteX20" fmla="*/ 5180474 w 5490437"/>
              <a:gd name="connsiteY20" fmla="*/ 3037459 h 3184988"/>
              <a:gd name="connsiteX21" fmla="*/ 5490437 w 5490437"/>
              <a:gd name="connsiteY21" fmla="*/ 3184988 h 3184988"/>
              <a:gd name="connsiteX0" fmla="*/ 0 w 5490437"/>
              <a:gd name="connsiteY0" fmla="*/ 930872 h 3184988"/>
              <a:gd name="connsiteX1" fmla="*/ 246870 w 5490437"/>
              <a:gd name="connsiteY1" fmla="*/ 1566122 h 3184988"/>
              <a:gd name="connsiteX2" fmla="*/ 538344 w 5490437"/>
              <a:gd name="connsiteY2" fmla="*/ 1725303 h 3184988"/>
              <a:gd name="connsiteX3" fmla="*/ 802065 w 5490437"/>
              <a:gd name="connsiteY3" fmla="*/ 1524354 h 3184988"/>
              <a:gd name="connsiteX4" fmla="*/ 955299 w 5490437"/>
              <a:gd name="connsiteY4" fmla="*/ 1120696 h 3184988"/>
              <a:gd name="connsiteX5" fmla="*/ 1139349 w 5490437"/>
              <a:gd name="connsiteY5" fmla="*/ 423875 h 3184988"/>
              <a:gd name="connsiteX6" fmla="*/ 1448000 w 5490437"/>
              <a:gd name="connsiteY6" fmla="*/ 10798 h 3184988"/>
              <a:gd name="connsiteX7" fmla="*/ 1790356 w 5490437"/>
              <a:gd name="connsiteY7" fmla="*/ 852509 h 3184988"/>
              <a:gd name="connsiteX8" fmla="*/ 2035230 w 5490437"/>
              <a:gd name="connsiteY8" fmla="*/ 1417660 h 3184988"/>
              <a:gd name="connsiteX9" fmla="*/ 2300545 w 5490437"/>
              <a:gd name="connsiteY9" fmla="*/ 1782450 h 3184988"/>
              <a:gd name="connsiteX10" fmla="*/ 2729240 w 5490437"/>
              <a:gd name="connsiteY10" fmla="*/ 2117498 h 3184988"/>
              <a:gd name="connsiteX11" fmla="*/ 3078248 w 5490437"/>
              <a:gd name="connsiteY11" fmla="*/ 2222200 h 3184988"/>
              <a:gd name="connsiteX12" fmla="*/ 3378395 w 5490437"/>
              <a:gd name="connsiteY12" fmla="*/ 2096557 h 3184988"/>
              <a:gd name="connsiteX13" fmla="*/ 3592088 w 5490437"/>
              <a:gd name="connsiteY13" fmla="*/ 1794022 h 3184988"/>
              <a:gd name="connsiteX14" fmla="*/ 3761179 w 5490437"/>
              <a:gd name="connsiteY14" fmla="*/ 1428176 h 3184988"/>
              <a:gd name="connsiteX15" fmla="*/ 3899240 w 5490437"/>
              <a:gd name="connsiteY15" fmla="*/ 1251571 h 3184988"/>
              <a:gd name="connsiteX16" fmla="*/ 4079317 w 5490437"/>
              <a:gd name="connsiteY16" fmla="*/ 1309021 h 3184988"/>
              <a:gd name="connsiteX17" fmla="*/ 4234875 w 5490437"/>
              <a:gd name="connsiteY17" fmla="*/ 1605110 h 3184988"/>
              <a:gd name="connsiteX18" fmla="*/ 4464138 w 5490437"/>
              <a:gd name="connsiteY18" fmla="*/ 2108625 h 3184988"/>
              <a:gd name="connsiteX19" fmla="*/ 4823286 w 5490437"/>
              <a:gd name="connsiteY19" fmla="*/ 2653912 h 3184988"/>
              <a:gd name="connsiteX20" fmla="*/ 5180474 w 5490437"/>
              <a:gd name="connsiteY20" fmla="*/ 3037459 h 3184988"/>
              <a:gd name="connsiteX21" fmla="*/ 5490437 w 5490437"/>
              <a:gd name="connsiteY21" fmla="*/ 3184988 h 3184988"/>
              <a:gd name="connsiteX0" fmla="*/ 0 w 5490437"/>
              <a:gd name="connsiteY0" fmla="*/ 930872 h 3184988"/>
              <a:gd name="connsiteX1" fmla="*/ 246870 w 5490437"/>
              <a:gd name="connsiteY1" fmla="*/ 1566122 h 3184988"/>
              <a:gd name="connsiteX2" fmla="*/ 538344 w 5490437"/>
              <a:gd name="connsiteY2" fmla="*/ 1725303 h 3184988"/>
              <a:gd name="connsiteX3" fmla="*/ 802065 w 5490437"/>
              <a:gd name="connsiteY3" fmla="*/ 1524354 h 3184988"/>
              <a:gd name="connsiteX4" fmla="*/ 955299 w 5490437"/>
              <a:gd name="connsiteY4" fmla="*/ 1120696 h 3184988"/>
              <a:gd name="connsiteX5" fmla="*/ 1139349 w 5490437"/>
              <a:gd name="connsiteY5" fmla="*/ 423875 h 3184988"/>
              <a:gd name="connsiteX6" fmla="*/ 1448000 w 5490437"/>
              <a:gd name="connsiteY6" fmla="*/ 10798 h 3184988"/>
              <a:gd name="connsiteX7" fmla="*/ 1790356 w 5490437"/>
              <a:gd name="connsiteY7" fmla="*/ 852509 h 3184988"/>
              <a:gd name="connsiteX8" fmla="*/ 2035230 w 5490437"/>
              <a:gd name="connsiteY8" fmla="*/ 1417660 h 3184988"/>
              <a:gd name="connsiteX9" fmla="*/ 2300545 w 5490437"/>
              <a:gd name="connsiteY9" fmla="*/ 1782450 h 3184988"/>
              <a:gd name="connsiteX10" fmla="*/ 2729240 w 5490437"/>
              <a:gd name="connsiteY10" fmla="*/ 2117498 h 3184988"/>
              <a:gd name="connsiteX11" fmla="*/ 3078248 w 5490437"/>
              <a:gd name="connsiteY11" fmla="*/ 2222200 h 3184988"/>
              <a:gd name="connsiteX12" fmla="*/ 3378395 w 5490437"/>
              <a:gd name="connsiteY12" fmla="*/ 2096557 h 3184988"/>
              <a:gd name="connsiteX13" fmla="*/ 3592088 w 5490437"/>
              <a:gd name="connsiteY13" fmla="*/ 1794022 h 3184988"/>
              <a:gd name="connsiteX14" fmla="*/ 3761179 w 5490437"/>
              <a:gd name="connsiteY14" fmla="*/ 1428176 h 3184988"/>
              <a:gd name="connsiteX15" fmla="*/ 3899240 w 5490437"/>
              <a:gd name="connsiteY15" fmla="*/ 1251571 h 3184988"/>
              <a:gd name="connsiteX16" fmla="*/ 4079317 w 5490437"/>
              <a:gd name="connsiteY16" fmla="*/ 1309021 h 3184988"/>
              <a:gd name="connsiteX17" fmla="*/ 4234875 w 5490437"/>
              <a:gd name="connsiteY17" fmla="*/ 1629616 h 3184988"/>
              <a:gd name="connsiteX18" fmla="*/ 4464138 w 5490437"/>
              <a:gd name="connsiteY18" fmla="*/ 2108625 h 3184988"/>
              <a:gd name="connsiteX19" fmla="*/ 4823286 w 5490437"/>
              <a:gd name="connsiteY19" fmla="*/ 2653912 h 3184988"/>
              <a:gd name="connsiteX20" fmla="*/ 5180474 w 5490437"/>
              <a:gd name="connsiteY20" fmla="*/ 3037459 h 3184988"/>
              <a:gd name="connsiteX21" fmla="*/ 5490437 w 5490437"/>
              <a:gd name="connsiteY21" fmla="*/ 3184988 h 3184988"/>
              <a:gd name="connsiteX0" fmla="*/ 0 w 5490437"/>
              <a:gd name="connsiteY0" fmla="*/ 932090 h 3186206"/>
              <a:gd name="connsiteX1" fmla="*/ 246870 w 5490437"/>
              <a:gd name="connsiteY1" fmla="*/ 1567340 h 3186206"/>
              <a:gd name="connsiteX2" fmla="*/ 538344 w 5490437"/>
              <a:gd name="connsiteY2" fmla="*/ 1726521 h 3186206"/>
              <a:gd name="connsiteX3" fmla="*/ 802065 w 5490437"/>
              <a:gd name="connsiteY3" fmla="*/ 1525572 h 3186206"/>
              <a:gd name="connsiteX4" fmla="*/ 955299 w 5490437"/>
              <a:gd name="connsiteY4" fmla="*/ 1121914 h 3186206"/>
              <a:gd name="connsiteX5" fmla="*/ 1118265 w 5490437"/>
              <a:gd name="connsiteY5" fmla="*/ 408755 h 3186206"/>
              <a:gd name="connsiteX6" fmla="*/ 1448000 w 5490437"/>
              <a:gd name="connsiteY6" fmla="*/ 12016 h 3186206"/>
              <a:gd name="connsiteX7" fmla="*/ 1790356 w 5490437"/>
              <a:gd name="connsiteY7" fmla="*/ 853727 h 3186206"/>
              <a:gd name="connsiteX8" fmla="*/ 2035230 w 5490437"/>
              <a:gd name="connsiteY8" fmla="*/ 1418878 h 3186206"/>
              <a:gd name="connsiteX9" fmla="*/ 2300545 w 5490437"/>
              <a:gd name="connsiteY9" fmla="*/ 1783668 h 3186206"/>
              <a:gd name="connsiteX10" fmla="*/ 2729240 w 5490437"/>
              <a:gd name="connsiteY10" fmla="*/ 2118716 h 3186206"/>
              <a:gd name="connsiteX11" fmla="*/ 3078248 w 5490437"/>
              <a:gd name="connsiteY11" fmla="*/ 2223418 h 3186206"/>
              <a:gd name="connsiteX12" fmla="*/ 3378395 w 5490437"/>
              <a:gd name="connsiteY12" fmla="*/ 2097775 h 3186206"/>
              <a:gd name="connsiteX13" fmla="*/ 3592088 w 5490437"/>
              <a:gd name="connsiteY13" fmla="*/ 1795240 h 3186206"/>
              <a:gd name="connsiteX14" fmla="*/ 3761179 w 5490437"/>
              <a:gd name="connsiteY14" fmla="*/ 1429394 h 3186206"/>
              <a:gd name="connsiteX15" fmla="*/ 3899240 w 5490437"/>
              <a:gd name="connsiteY15" fmla="*/ 1252789 h 3186206"/>
              <a:gd name="connsiteX16" fmla="*/ 4079317 w 5490437"/>
              <a:gd name="connsiteY16" fmla="*/ 1310239 h 3186206"/>
              <a:gd name="connsiteX17" fmla="*/ 4234875 w 5490437"/>
              <a:gd name="connsiteY17" fmla="*/ 1630834 h 3186206"/>
              <a:gd name="connsiteX18" fmla="*/ 4464138 w 5490437"/>
              <a:gd name="connsiteY18" fmla="*/ 2109843 h 3186206"/>
              <a:gd name="connsiteX19" fmla="*/ 4823286 w 5490437"/>
              <a:gd name="connsiteY19" fmla="*/ 2655130 h 3186206"/>
              <a:gd name="connsiteX20" fmla="*/ 5180474 w 5490437"/>
              <a:gd name="connsiteY20" fmla="*/ 3038677 h 3186206"/>
              <a:gd name="connsiteX21" fmla="*/ 5490437 w 5490437"/>
              <a:gd name="connsiteY21" fmla="*/ 3186206 h 3186206"/>
              <a:gd name="connsiteX0" fmla="*/ 0 w 5490437"/>
              <a:gd name="connsiteY0" fmla="*/ 923915 h 3178031"/>
              <a:gd name="connsiteX1" fmla="*/ 246870 w 5490437"/>
              <a:gd name="connsiteY1" fmla="*/ 1559165 h 3178031"/>
              <a:gd name="connsiteX2" fmla="*/ 538344 w 5490437"/>
              <a:gd name="connsiteY2" fmla="*/ 1718346 h 3178031"/>
              <a:gd name="connsiteX3" fmla="*/ 802065 w 5490437"/>
              <a:gd name="connsiteY3" fmla="*/ 1517397 h 3178031"/>
              <a:gd name="connsiteX4" fmla="*/ 955299 w 5490437"/>
              <a:gd name="connsiteY4" fmla="*/ 1113739 h 3178031"/>
              <a:gd name="connsiteX5" fmla="*/ 1118265 w 5490437"/>
              <a:gd name="connsiteY5" fmla="*/ 400580 h 3178031"/>
              <a:gd name="connsiteX6" fmla="*/ 1448000 w 5490437"/>
              <a:gd name="connsiteY6" fmla="*/ 3841 h 3178031"/>
              <a:gd name="connsiteX7" fmla="*/ 1176990 w 5490437"/>
              <a:gd name="connsiteY7" fmla="*/ 237749 h 3178031"/>
              <a:gd name="connsiteX8" fmla="*/ 1790356 w 5490437"/>
              <a:gd name="connsiteY8" fmla="*/ 845552 h 3178031"/>
              <a:gd name="connsiteX9" fmla="*/ 2035230 w 5490437"/>
              <a:gd name="connsiteY9" fmla="*/ 1410703 h 3178031"/>
              <a:gd name="connsiteX10" fmla="*/ 2300545 w 5490437"/>
              <a:gd name="connsiteY10" fmla="*/ 1775493 h 3178031"/>
              <a:gd name="connsiteX11" fmla="*/ 2729240 w 5490437"/>
              <a:gd name="connsiteY11" fmla="*/ 2110541 h 3178031"/>
              <a:gd name="connsiteX12" fmla="*/ 3078248 w 5490437"/>
              <a:gd name="connsiteY12" fmla="*/ 2215243 h 3178031"/>
              <a:gd name="connsiteX13" fmla="*/ 3378395 w 5490437"/>
              <a:gd name="connsiteY13" fmla="*/ 2089600 h 3178031"/>
              <a:gd name="connsiteX14" fmla="*/ 3592088 w 5490437"/>
              <a:gd name="connsiteY14" fmla="*/ 1787065 h 3178031"/>
              <a:gd name="connsiteX15" fmla="*/ 3761179 w 5490437"/>
              <a:gd name="connsiteY15" fmla="*/ 1421219 h 3178031"/>
              <a:gd name="connsiteX16" fmla="*/ 3899240 w 5490437"/>
              <a:gd name="connsiteY16" fmla="*/ 1244614 h 3178031"/>
              <a:gd name="connsiteX17" fmla="*/ 4079317 w 5490437"/>
              <a:gd name="connsiteY17" fmla="*/ 1302064 h 3178031"/>
              <a:gd name="connsiteX18" fmla="*/ 4234875 w 5490437"/>
              <a:gd name="connsiteY18" fmla="*/ 1622659 h 3178031"/>
              <a:gd name="connsiteX19" fmla="*/ 4464138 w 5490437"/>
              <a:gd name="connsiteY19" fmla="*/ 2101668 h 3178031"/>
              <a:gd name="connsiteX20" fmla="*/ 4823286 w 5490437"/>
              <a:gd name="connsiteY20" fmla="*/ 2646955 h 3178031"/>
              <a:gd name="connsiteX21" fmla="*/ 5180474 w 5490437"/>
              <a:gd name="connsiteY21" fmla="*/ 3030502 h 3178031"/>
              <a:gd name="connsiteX22" fmla="*/ 5490437 w 5490437"/>
              <a:gd name="connsiteY22" fmla="*/ 3178031 h 3178031"/>
              <a:gd name="connsiteX0" fmla="*/ 0 w 5490437"/>
              <a:gd name="connsiteY0" fmla="*/ 922562 h 3176678"/>
              <a:gd name="connsiteX1" fmla="*/ 246870 w 5490437"/>
              <a:gd name="connsiteY1" fmla="*/ 1557812 h 3176678"/>
              <a:gd name="connsiteX2" fmla="*/ 538344 w 5490437"/>
              <a:gd name="connsiteY2" fmla="*/ 1716993 h 3176678"/>
              <a:gd name="connsiteX3" fmla="*/ 802065 w 5490437"/>
              <a:gd name="connsiteY3" fmla="*/ 1516044 h 3176678"/>
              <a:gd name="connsiteX4" fmla="*/ 955299 w 5490437"/>
              <a:gd name="connsiteY4" fmla="*/ 1112386 h 3176678"/>
              <a:gd name="connsiteX5" fmla="*/ 1118265 w 5490437"/>
              <a:gd name="connsiteY5" fmla="*/ 399227 h 3176678"/>
              <a:gd name="connsiteX6" fmla="*/ 1448000 w 5490437"/>
              <a:gd name="connsiteY6" fmla="*/ 2488 h 3176678"/>
              <a:gd name="connsiteX7" fmla="*/ 1524881 w 5490437"/>
              <a:gd name="connsiteY7" fmla="*/ 260903 h 3176678"/>
              <a:gd name="connsiteX8" fmla="*/ 1790356 w 5490437"/>
              <a:gd name="connsiteY8" fmla="*/ 844199 h 3176678"/>
              <a:gd name="connsiteX9" fmla="*/ 2035230 w 5490437"/>
              <a:gd name="connsiteY9" fmla="*/ 1409350 h 3176678"/>
              <a:gd name="connsiteX10" fmla="*/ 2300545 w 5490437"/>
              <a:gd name="connsiteY10" fmla="*/ 1774140 h 3176678"/>
              <a:gd name="connsiteX11" fmla="*/ 2729240 w 5490437"/>
              <a:gd name="connsiteY11" fmla="*/ 2109188 h 3176678"/>
              <a:gd name="connsiteX12" fmla="*/ 3078248 w 5490437"/>
              <a:gd name="connsiteY12" fmla="*/ 2213890 h 3176678"/>
              <a:gd name="connsiteX13" fmla="*/ 3378395 w 5490437"/>
              <a:gd name="connsiteY13" fmla="*/ 2088247 h 3176678"/>
              <a:gd name="connsiteX14" fmla="*/ 3592088 w 5490437"/>
              <a:gd name="connsiteY14" fmla="*/ 1785712 h 3176678"/>
              <a:gd name="connsiteX15" fmla="*/ 3761179 w 5490437"/>
              <a:gd name="connsiteY15" fmla="*/ 1419866 h 3176678"/>
              <a:gd name="connsiteX16" fmla="*/ 3899240 w 5490437"/>
              <a:gd name="connsiteY16" fmla="*/ 1243261 h 3176678"/>
              <a:gd name="connsiteX17" fmla="*/ 4079317 w 5490437"/>
              <a:gd name="connsiteY17" fmla="*/ 1300711 h 3176678"/>
              <a:gd name="connsiteX18" fmla="*/ 4234875 w 5490437"/>
              <a:gd name="connsiteY18" fmla="*/ 1621306 h 3176678"/>
              <a:gd name="connsiteX19" fmla="*/ 4464138 w 5490437"/>
              <a:gd name="connsiteY19" fmla="*/ 2100315 h 3176678"/>
              <a:gd name="connsiteX20" fmla="*/ 4823286 w 5490437"/>
              <a:gd name="connsiteY20" fmla="*/ 2645602 h 3176678"/>
              <a:gd name="connsiteX21" fmla="*/ 5180474 w 5490437"/>
              <a:gd name="connsiteY21" fmla="*/ 3029149 h 3176678"/>
              <a:gd name="connsiteX22" fmla="*/ 5490437 w 5490437"/>
              <a:gd name="connsiteY22" fmla="*/ 3176678 h 3176678"/>
              <a:gd name="connsiteX0" fmla="*/ 0 w 5490437"/>
              <a:gd name="connsiteY0" fmla="*/ 914524 h 3168640"/>
              <a:gd name="connsiteX1" fmla="*/ 246870 w 5490437"/>
              <a:gd name="connsiteY1" fmla="*/ 1549774 h 3168640"/>
              <a:gd name="connsiteX2" fmla="*/ 538344 w 5490437"/>
              <a:gd name="connsiteY2" fmla="*/ 1708955 h 3168640"/>
              <a:gd name="connsiteX3" fmla="*/ 802065 w 5490437"/>
              <a:gd name="connsiteY3" fmla="*/ 1508006 h 3168640"/>
              <a:gd name="connsiteX4" fmla="*/ 955299 w 5490437"/>
              <a:gd name="connsiteY4" fmla="*/ 1104348 h 3168640"/>
              <a:gd name="connsiteX5" fmla="*/ 1118265 w 5490437"/>
              <a:gd name="connsiteY5" fmla="*/ 391189 h 3168640"/>
              <a:gd name="connsiteX6" fmla="*/ 1268783 w 5490437"/>
              <a:gd name="connsiteY6" fmla="*/ 2618 h 3168640"/>
              <a:gd name="connsiteX7" fmla="*/ 1524881 w 5490437"/>
              <a:gd name="connsiteY7" fmla="*/ 252865 h 3168640"/>
              <a:gd name="connsiteX8" fmla="*/ 1790356 w 5490437"/>
              <a:gd name="connsiteY8" fmla="*/ 836161 h 3168640"/>
              <a:gd name="connsiteX9" fmla="*/ 2035230 w 5490437"/>
              <a:gd name="connsiteY9" fmla="*/ 1401312 h 3168640"/>
              <a:gd name="connsiteX10" fmla="*/ 2300545 w 5490437"/>
              <a:gd name="connsiteY10" fmla="*/ 1766102 h 3168640"/>
              <a:gd name="connsiteX11" fmla="*/ 2729240 w 5490437"/>
              <a:gd name="connsiteY11" fmla="*/ 2101150 h 3168640"/>
              <a:gd name="connsiteX12" fmla="*/ 3078248 w 5490437"/>
              <a:gd name="connsiteY12" fmla="*/ 2205852 h 3168640"/>
              <a:gd name="connsiteX13" fmla="*/ 3378395 w 5490437"/>
              <a:gd name="connsiteY13" fmla="*/ 2080209 h 3168640"/>
              <a:gd name="connsiteX14" fmla="*/ 3592088 w 5490437"/>
              <a:gd name="connsiteY14" fmla="*/ 1777674 h 3168640"/>
              <a:gd name="connsiteX15" fmla="*/ 3761179 w 5490437"/>
              <a:gd name="connsiteY15" fmla="*/ 1411828 h 3168640"/>
              <a:gd name="connsiteX16" fmla="*/ 3899240 w 5490437"/>
              <a:gd name="connsiteY16" fmla="*/ 1235223 h 3168640"/>
              <a:gd name="connsiteX17" fmla="*/ 4079317 w 5490437"/>
              <a:gd name="connsiteY17" fmla="*/ 1292673 h 3168640"/>
              <a:gd name="connsiteX18" fmla="*/ 4234875 w 5490437"/>
              <a:gd name="connsiteY18" fmla="*/ 1613268 h 3168640"/>
              <a:gd name="connsiteX19" fmla="*/ 4464138 w 5490437"/>
              <a:gd name="connsiteY19" fmla="*/ 2092277 h 3168640"/>
              <a:gd name="connsiteX20" fmla="*/ 4823286 w 5490437"/>
              <a:gd name="connsiteY20" fmla="*/ 2637564 h 3168640"/>
              <a:gd name="connsiteX21" fmla="*/ 5180474 w 5490437"/>
              <a:gd name="connsiteY21" fmla="*/ 3021111 h 3168640"/>
              <a:gd name="connsiteX22" fmla="*/ 5490437 w 5490437"/>
              <a:gd name="connsiteY22" fmla="*/ 3168640 h 3168640"/>
              <a:gd name="connsiteX0" fmla="*/ 0 w 5490437"/>
              <a:gd name="connsiteY0" fmla="*/ 913803 h 3167919"/>
              <a:gd name="connsiteX1" fmla="*/ 246870 w 5490437"/>
              <a:gd name="connsiteY1" fmla="*/ 1549053 h 3167919"/>
              <a:gd name="connsiteX2" fmla="*/ 538344 w 5490437"/>
              <a:gd name="connsiteY2" fmla="*/ 1708234 h 3167919"/>
              <a:gd name="connsiteX3" fmla="*/ 802065 w 5490437"/>
              <a:gd name="connsiteY3" fmla="*/ 1507285 h 3167919"/>
              <a:gd name="connsiteX4" fmla="*/ 955299 w 5490437"/>
              <a:gd name="connsiteY4" fmla="*/ 1103627 h 3167919"/>
              <a:gd name="connsiteX5" fmla="*/ 1118265 w 5490437"/>
              <a:gd name="connsiteY5" fmla="*/ 390468 h 3167919"/>
              <a:gd name="connsiteX6" fmla="*/ 1268783 w 5490437"/>
              <a:gd name="connsiteY6" fmla="*/ 1897 h 3167919"/>
              <a:gd name="connsiteX7" fmla="*/ 1472169 w 5490437"/>
              <a:gd name="connsiteY7" fmla="*/ 268482 h 3167919"/>
              <a:gd name="connsiteX8" fmla="*/ 1790356 w 5490437"/>
              <a:gd name="connsiteY8" fmla="*/ 835440 h 3167919"/>
              <a:gd name="connsiteX9" fmla="*/ 2035230 w 5490437"/>
              <a:gd name="connsiteY9" fmla="*/ 1400591 h 3167919"/>
              <a:gd name="connsiteX10" fmla="*/ 2300545 w 5490437"/>
              <a:gd name="connsiteY10" fmla="*/ 1765381 h 3167919"/>
              <a:gd name="connsiteX11" fmla="*/ 2729240 w 5490437"/>
              <a:gd name="connsiteY11" fmla="*/ 2100429 h 3167919"/>
              <a:gd name="connsiteX12" fmla="*/ 3078248 w 5490437"/>
              <a:gd name="connsiteY12" fmla="*/ 2205131 h 3167919"/>
              <a:gd name="connsiteX13" fmla="*/ 3378395 w 5490437"/>
              <a:gd name="connsiteY13" fmla="*/ 2079488 h 3167919"/>
              <a:gd name="connsiteX14" fmla="*/ 3592088 w 5490437"/>
              <a:gd name="connsiteY14" fmla="*/ 1776953 h 3167919"/>
              <a:gd name="connsiteX15" fmla="*/ 3761179 w 5490437"/>
              <a:gd name="connsiteY15" fmla="*/ 1411107 h 3167919"/>
              <a:gd name="connsiteX16" fmla="*/ 3899240 w 5490437"/>
              <a:gd name="connsiteY16" fmla="*/ 1234502 h 3167919"/>
              <a:gd name="connsiteX17" fmla="*/ 4079317 w 5490437"/>
              <a:gd name="connsiteY17" fmla="*/ 1291952 h 3167919"/>
              <a:gd name="connsiteX18" fmla="*/ 4234875 w 5490437"/>
              <a:gd name="connsiteY18" fmla="*/ 1612547 h 3167919"/>
              <a:gd name="connsiteX19" fmla="*/ 4464138 w 5490437"/>
              <a:gd name="connsiteY19" fmla="*/ 2091556 h 3167919"/>
              <a:gd name="connsiteX20" fmla="*/ 4823286 w 5490437"/>
              <a:gd name="connsiteY20" fmla="*/ 2636843 h 3167919"/>
              <a:gd name="connsiteX21" fmla="*/ 5180474 w 5490437"/>
              <a:gd name="connsiteY21" fmla="*/ 3020390 h 3167919"/>
              <a:gd name="connsiteX22" fmla="*/ 5490437 w 5490437"/>
              <a:gd name="connsiteY22" fmla="*/ 3167919 h 3167919"/>
              <a:gd name="connsiteX0" fmla="*/ 0 w 5490437"/>
              <a:gd name="connsiteY0" fmla="*/ 913803 h 3167919"/>
              <a:gd name="connsiteX1" fmla="*/ 246870 w 5490437"/>
              <a:gd name="connsiteY1" fmla="*/ 1549053 h 3167919"/>
              <a:gd name="connsiteX2" fmla="*/ 538344 w 5490437"/>
              <a:gd name="connsiteY2" fmla="*/ 1708234 h 3167919"/>
              <a:gd name="connsiteX3" fmla="*/ 802065 w 5490437"/>
              <a:gd name="connsiteY3" fmla="*/ 1507285 h 3167919"/>
              <a:gd name="connsiteX4" fmla="*/ 955299 w 5490437"/>
              <a:gd name="connsiteY4" fmla="*/ 1103627 h 3167919"/>
              <a:gd name="connsiteX5" fmla="*/ 1118265 w 5490437"/>
              <a:gd name="connsiteY5" fmla="*/ 390468 h 3167919"/>
              <a:gd name="connsiteX6" fmla="*/ 1268783 w 5490437"/>
              <a:gd name="connsiteY6" fmla="*/ 1897 h 3167919"/>
              <a:gd name="connsiteX7" fmla="*/ 1472169 w 5490437"/>
              <a:gd name="connsiteY7" fmla="*/ 268482 h 3167919"/>
              <a:gd name="connsiteX8" fmla="*/ 1695476 w 5490437"/>
              <a:gd name="connsiteY8" fmla="*/ 884452 h 3167919"/>
              <a:gd name="connsiteX9" fmla="*/ 2035230 w 5490437"/>
              <a:gd name="connsiteY9" fmla="*/ 1400591 h 3167919"/>
              <a:gd name="connsiteX10" fmla="*/ 2300545 w 5490437"/>
              <a:gd name="connsiteY10" fmla="*/ 1765381 h 3167919"/>
              <a:gd name="connsiteX11" fmla="*/ 2729240 w 5490437"/>
              <a:gd name="connsiteY11" fmla="*/ 2100429 h 3167919"/>
              <a:gd name="connsiteX12" fmla="*/ 3078248 w 5490437"/>
              <a:gd name="connsiteY12" fmla="*/ 2205131 h 3167919"/>
              <a:gd name="connsiteX13" fmla="*/ 3378395 w 5490437"/>
              <a:gd name="connsiteY13" fmla="*/ 2079488 h 3167919"/>
              <a:gd name="connsiteX14" fmla="*/ 3592088 w 5490437"/>
              <a:gd name="connsiteY14" fmla="*/ 1776953 h 3167919"/>
              <a:gd name="connsiteX15" fmla="*/ 3761179 w 5490437"/>
              <a:gd name="connsiteY15" fmla="*/ 1411107 h 3167919"/>
              <a:gd name="connsiteX16" fmla="*/ 3899240 w 5490437"/>
              <a:gd name="connsiteY16" fmla="*/ 1234502 h 3167919"/>
              <a:gd name="connsiteX17" fmla="*/ 4079317 w 5490437"/>
              <a:gd name="connsiteY17" fmla="*/ 1291952 h 3167919"/>
              <a:gd name="connsiteX18" fmla="*/ 4234875 w 5490437"/>
              <a:gd name="connsiteY18" fmla="*/ 1612547 h 3167919"/>
              <a:gd name="connsiteX19" fmla="*/ 4464138 w 5490437"/>
              <a:gd name="connsiteY19" fmla="*/ 2091556 h 3167919"/>
              <a:gd name="connsiteX20" fmla="*/ 4823286 w 5490437"/>
              <a:gd name="connsiteY20" fmla="*/ 2636843 h 3167919"/>
              <a:gd name="connsiteX21" fmla="*/ 5180474 w 5490437"/>
              <a:gd name="connsiteY21" fmla="*/ 3020390 h 3167919"/>
              <a:gd name="connsiteX22" fmla="*/ 5490437 w 5490437"/>
              <a:gd name="connsiteY22" fmla="*/ 3167919 h 3167919"/>
              <a:gd name="connsiteX0" fmla="*/ 0 w 5490437"/>
              <a:gd name="connsiteY0" fmla="*/ 913803 h 3167919"/>
              <a:gd name="connsiteX1" fmla="*/ 246870 w 5490437"/>
              <a:gd name="connsiteY1" fmla="*/ 1549053 h 3167919"/>
              <a:gd name="connsiteX2" fmla="*/ 538344 w 5490437"/>
              <a:gd name="connsiteY2" fmla="*/ 1708234 h 3167919"/>
              <a:gd name="connsiteX3" fmla="*/ 802065 w 5490437"/>
              <a:gd name="connsiteY3" fmla="*/ 1507285 h 3167919"/>
              <a:gd name="connsiteX4" fmla="*/ 955299 w 5490437"/>
              <a:gd name="connsiteY4" fmla="*/ 1103627 h 3167919"/>
              <a:gd name="connsiteX5" fmla="*/ 1118265 w 5490437"/>
              <a:gd name="connsiteY5" fmla="*/ 390468 h 3167919"/>
              <a:gd name="connsiteX6" fmla="*/ 1268783 w 5490437"/>
              <a:gd name="connsiteY6" fmla="*/ 1897 h 3167919"/>
              <a:gd name="connsiteX7" fmla="*/ 1472169 w 5490437"/>
              <a:gd name="connsiteY7" fmla="*/ 268482 h 3167919"/>
              <a:gd name="connsiteX8" fmla="*/ 1695476 w 5490437"/>
              <a:gd name="connsiteY8" fmla="*/ 884452 h 3167919"/>
              <a:gd name="connsiteX9" fmla="*/ 1919264 w 5490437"/>
              <a:gd name="connsiteY9" fmla="*/ 1433266 h 3167919"/>
              <a:gd name="connsiteX10" fmla="*/ 2300545 w 5490437"/>
              <a:gd name="connsiteY10" fmla="*/ 1765381 h 3167919"/>
              <a:gd name="connsiteX11" fmla="*/ 2729240 w 5490437"/>
              <a:gd name="connsiteY11" fmla="*/ 2100429 h 3167919"/>
              <a:gd name="connsiteX12" fmla="*/ 3078248 w 5490437"/>
              <a:gd name="connsiteY12" fmla="*/ 2205131 h 3167919"/>
              <a:gd name="connsiteX13" fmla="*/ 3378395 w 5490437"/>
              <a:gd name="connsiteY13" fmla="*/ 2079488 h 3167919"/>
              <a:gd name="connsiteX14" fmla="*/ 3592088 w 5490437"/>
              <a:gd name="connsiteY14" fmla="*/ 1776953 h 3167919"/>
              <a:gd name="connsiteX15" fmla="*/ 3761179 w 5490437"/>
              <a:gd name="connsiteY15" fmla="*/ 1411107 h 3167919"/>
              <a:gd name="connsiteX16" fmla="*/ 3899240 w 5490437"/>
              <a:gd name="connsiteY16" fmla="*/ 1234502 h 3167919"/>
              <a:gd name="connsiteX17" fmla="*/ 4079317 w 5490437"/>
              <a:gd name="connsiteY17" fmla="*/ 1291952 h 3167919"/>
              <a:gd name="connsiteX18" fmla="*/ 4234875 w 5490437"/>
              <a:gd name="connsiteY18" fmla="*/ 1612547 h 3167919"/>
              <a:gd name="connsiteX19" fmla="*/ 4464138 w 5490437"/>
              <a:gd name="connsiteY19" fmla="*/ 2091556 h 3167919"/>
              <a:gd name="connsiteX20" fmla="*/ 4823286 w 5490437"/>
              <a:gd name="connsiteY20" fmla="*/ 2636843 h 3167919"/>
              <a:gd name="connsiteX21" fmla="*/ 5180474 w 5490437"/>
              <a:gd name="connsiteY21" fmla="*/ 3020390 h 3167919"/>
              <a:gd name="connsiteX22" fmla="*/ 5490437 w 5490437"/>
              <a:gd name="connsiteY22" fmla="*/ 3167919 h 3167919"/>
              <a:gd name="connsiteX0" fmla="*/ 0 w 5490437"/>
              <a:gd name="connsiteY0" fmla="*/ 913803 h 3167919"/>
              <a:gd name="connsiteX1" fmla="*/ 246870 w 5490437"/>
              <a:gd name="connsiteY1" fmla="*/ 1549053 h 3167919"/>
              <a:gd name="connsiteX2" fmla="*/ 538344 w 5490437"/>
              <a:gd name="connsiteY2" fmla="*/ 1708234 h 3167919"/>
              <a:gd name="connsiteX3" fmla="*/ 802065 w 5490437"/>
              <a:gd name="connsiteY3" fmla="*/ 1507285 h 3167919"/>
              <a:gd name="connsiteX4" fmla="*/ 955299 w 5490437"/>
              <a:gd name="connsiteY4" fmla="*/ 1103627 h 3167919"/>
              <a:gd name="connsiteX5" fmla="*/ 1118265 w 5490437"/>
              <a:gd name="connsiteY5" fmla="*/ 390468 h 3167919"/>
              <a:gd name="connsiteX6" fmla="*/ 1268783 w 5490437"/>
              <a:gd name="connsiteY6" fmla="*/ 1897 h 3167919"/>
              <a:gd name="connsiteX7" fmla="*/ 1472169 w 5490437"/>
              <a:gd name="connsiteY7" fmla="*/ 268482 h 3167919"/>
              <a:gd name="connsiteX8" fmla="*/ 1695476 w 5490437"/>
              <a:gd name="connsiteY8" fmla="*/ 884452 h 3167919"/>
              <a:gd name="connsiteX9" fmla="*/ 1919264 w 5490437"/>
              <a:gd name="connsiteY9" fmla="*/ 1433266 h 3167919"/>
              <a:gd name="connsiteX10" fmla="*/ 2247835 w 5490437"/>
              <a:gd name="connsiteY10" fmla="*/ 1822563 h 3167919"/>
              <a:gd name="connsiteX11" fmla="*/ 2729240 w 5490437"/>
              <a:gd name="connsiteY11" fmla="*/ 2100429 h 3167919"/>
              <a:gd name="connsiteX12" fmla="*/ 3078248 w 5490437"/>
              <a:gd name="connsiteY12" fmla="*/ 2205131 h 3167919"/>
              <a:gd name="connsiteX13" fmla="*/ 3378395 w 5490437"/>
              <a:gd name="connsiteY13" fmla="*/ 2079488 h 3167919"/>
              <a:gd name="connsiteX14" fmla="*/ 3592088 w 5490437"/>
              <a:gd name="connsiteY14" fmla="*/ 1776953 h 3167919"/>
              <a:gd name="connsiteX15" fmla="*/ 3761179 w 5490437"/>
              <a:gd name="connsiteY15" fmla="*/ 1411107 h 3167919"/>
              <a:gd name="connsiteX16" fmla="*/ 3899240 w 5490437"/>
              <a:gd name="connsiteY16" fmla="*/ 1234502 h 3167919"/>
              <a:gd name="connsiteX17" fmla="*/ 4079317 w 5490437"/>
              <a:gd name="connsiteY17" fmla="*/ 1291952 h 3167919"/>
              <a:gd name="connsiteX18" fmla="*/ 4234875 w 5490437"/>
              <a:gd name="connsiteY18" fmla="*/ 1612547 h 3167919"/>
              <a:gd name="connsiteX19" fmla="*/ 4464138 w 5490437"/>
              <a:gd name="connsiteY19" fmla="*/ 2091556 h 3167919"/>
              <a:gd name="connsiteX20" fmla="*/ 4823286 w 5490437"/>
              <a:gd name="connsiteY20" fmla="*/ 2636843 h 3167919"/>
              <a:gd name="connsiteX21" fmla="*/ 5180474 w 5490437"/>
              <a:gd name="connsiteY21" fmla="*/ 3020390 h 3167919"/>
              <a:gd name="connsiteX22" fmla="*/ 5490437 w 5490437"/>
              <a:gd name="connsiteY22" fmla="*/ 3167919 h 3167919"/>
              <a:gd name="connsiteX0" fmla="*/ 0 w 5490437"/>
              <a:gd name="connsiteY0" fmla="*/ 913803 h 3167919"/>
              <a:gd name="connsiteX1" fmla="*/ 246870 w 5490437"/>
              <a:gd name="connsiteY1" fmla="*/ 1549053 h 3167919"/>
              <a:gd name="connsiteX2" fmla="*/ 538344 w 5490437"/>
              <a:gd name="connsiteY2" fmla="*/ 1708234 h 3167919"/>
              <a:gd name="connsiteX3" fmla="*/ 802065 w 5490437"/>
              <a:gd name="connsiteY3" fmla="*/ 1507285 h 3167919"/>
              <a:gd name="connsiteX4" fmla="*/ 955299 w 5490437"/>
              <a:gd name="connsiteY4" fmla="*/ 1103627 h 3167919"/>
              <a:gd name="connsiteX5" fmla="*/ 1118265 w 5490437"/>
              <a:gd name="connsiteY5" fmla="*/ 390468 h 3167919"/>
              <a:gd name="connsiteX6" fmla="*/ 1268783 w 5490437"/>
              <a:gd name="connsiteY6" fmla="*/ 1897 h 3167919"/>
              <a:gd name="connsiteX7" fmla="*/ 1472169 w 5490437"/>
              <a:gd name="connsiteY7" fmla="*/ 268482 h 3167919"/>
              <a:gd name="connsiteX8" fmla="*/ 1695476 w 5490437"/>
              <a:gd name="connsiteY8" fmla="*/ 884452 h 3167919"/>
              <a:gd name="connsiteX9" fmla="*/ 1919264 w 5490437"/>
              <a:gd name="connsiteY9" fmla="*/ 1433266 h 3167919"/>
              <a:gd name="connsiteX10" fmla="*/ 2216209 w 5490437"/>
              <a:gd name="connsiteY10" fmla="*/ 1863407 h 3167919"/>
              <a:gd name="connsiteX11" fmla="*/ 2729240 w 5490437"/>
              <a:gd name="connsiteY11" fmla="*/ 2100429 h 3167919"/>
              <a:gd name="connsiteX12" fmla="*/ 3078248 w 5490437"/>
              <a:gd name="connsiteY12" fmla="*/ 2205131 h 3167919"/>
              <a:gd name="connsiteX13" fmla="*/ 3378395 w 5490437"/>
              <a:gd name="connsiteY13" fmla="*/ 2079488 h 3167919"/>
              <a:gd name="connsiteX14" fmla="*/ 3592088 w 5490437"/>
              <a:gd name="connsiteY14" fmla="*/ 1776953 h 3167919"/>
              <a:gd name="connsiteX15" fmla="*/ 3761179 w 5490437"/>
              <a:gd name="connsiteY15" fmla="*/ 1411107 h 3167919"/>
              <a:gd name="connsiteX16" fmla="*/ 3899240 w 5490437"/>
              <a:gd name="connsiteY16" fmla="*/ 1234502 h 3167919"/>
              <a:gd name="connsiteX17" fmla="*/ 4079317 w 5490437"/>
              <a:gd name="connsiteY17" fmla="*/ 1291952 h 3167919"/>
              <a:gd name="connsiteX18" fmla="*/ 4234875 w 5490437"/>
              <a:gd name="connsiteY18" fmla="*/ 1612547 h 3167919"/>
              <a:gd name="connsiteX19" fmla="*/ 4464138 w 5490437"/>
              <a:gd name="connsiteY19" fmla="*/ 2091556 h 3167919"/>
              <a:gd name="connsiteX20" fmla="*/ 4823286 w 5490437"/>
              <a:gd name="connsiteY20" fmla="*/ 2636843 h 3167919"/>
              <a:gd name="connsiteX21" fmla="*/ 5180474 w 5490437"/>
              <a:gd name="connsiteY21" fmla="*/ 3020390 h 3167919"/>
              <a:gd name="connsiteX22" fmla="*/ 5490437 w 5490437"/>
              <a:gd name="connsiteY22" fmla="*/ 3167919 h 3167919"/>
              <a:gd name="connsiteX0" fmla="*/ 0 w 5490437"/>
              <a:gd name="connsiteY0" fmla="*/ 913803 h 3167919"/>
              <a:gd name="connsiteX1" fmla="*/ 246870 w 5490437"/>
              <a:gd name="connsiteY1" fmla="*/ 1549053 h 3167919"/>
              <a:gd name="connsiteX2" fmla="*/ 538344 w 5490437"/>
              <a:gd name="connsiteY2" fmla="*/ 1708234 h 3167919"/>
              <a:gd name="connsiteX3" fmla="*/ 802065 w 5490437"/>
              <a:gd name="connsiteY3" fmla="*/ 1507285 h 3167919"/>
              <a:gd name="connsiteX4" fmla="*/ 955299 w 5490437"/>
              <a:gd name="connsiteY4" fmla="*/ 1103627 h 3167919"/>
              <a:gd name="connsiteX5" fmla="*/ 1118265 w 5490437"/>
              <a:gd name="connsiteY5" fmla="*/ 390468 h 3167919"/>
              <a:gd name="connsiteX6" fmla="*/ 1268783 w 5490437"/>
              <a:gd name="connsiteY6" fmla="*/ 1897 h 3167919"/>
              <a:gd name="connsiteX7" fmla="*/ 1472169 w 5490437"/>
              <a:gd name="connsiteY7" fmla="*/ 268482 h 3167919"/>
              <a:gd name="connsiteX8" fmla="*/ 1695476 w 5490437"/>
              <a:gd name="connsiteY8" fmla="*/ 884452 h 3167919"/>
              <a:gd name="connsiteX9" fmla="*/ 1919264 w 5490437"/>
              <a:gd name="connsiteY9" fmla="*/ 1433266 h 3167919"/>
              <a:gd name="connsiteX10" fmla="*/ 2216209 w 5490437"/>
              <a:gd name="connsiteY10" fmla="*/ 1863407 h 3167919"/>
              <a:gd name="connsiteX11" fmla="*/ 2581648 w 5490437"/>
              <a:gd name="connsiteY11" fmla="*/ 2092259 h 3167919"/>
              <a:gd name="connsiteX12" fmla="*/ 3078248 w 5490437"/>
              <a:gd name="connsiteY12" fmla="*/ 2205131 h 3167919"/>
              <a:gd name="connsiteX13" fmla="*/ 3378395 w 5490437"/>
              <a:gd name="connsiteY13" fmla="*/ 2079488 h 3167919"/>
              <a:gd name="connsiteX14" fmla="*/ 3592088 w 5490437"/>
              <a:gd name="connsiteY14" fmla="*/ 1776953 h 3167919"/>
              <a:gd name="connsiteX15" fmla="*/ 3761179 w 5490437"/>
              <a:gd name="connsiteY15" fmla="*/ 1411107 h 3167919"/>
              <a:gd name="connsiteX16" fmla="*/ 3899240 w 5490437"/>
              <a:gd name="connsiteY16" fmla="*/ 1234502 h 3167919"/>
              <a:gd name="connsiteX17" fmla="*/ 4079317 w 5490437"/>
              <a:gd name="connsiteY17" fmla="*/ 1291952 h 3167919"/>
              <a:gd name="connsiteX18" fmla="*/ 4234875 w 5490437"/>
              <a:gd name="connsiteY18" fmla="*/ 1612547 h 3167919"/>
              <a:gd name="connsiteX19" fmla="*/ 4464138 w 5490437"/>
              <a:gd name="connsiteY19" fmla="*/ 2091556 h 3167919"/>
              <a:gd name="connsiteX20" fmla="*/ 4823286 w 5490437"/>
              <a:gd name="connsiteY20" fmla="*/ 2636843 h 3167919"/>
              <a:gd name="connsiteX21" fmla="*/ 5180474 w 5490437"/>
              <a:gd name="connsiteY21" fmla="*/ 3020390 h 3167919"/>
              <a:gd name="connsiteX22" fmla="*/ 5490437 w 5490437"/>
              <a:gd name="connsiteY22" fmla="*/ 3167919 h 3167919"/>
              <a:gd name="connsiteX0" fmla="*/ 0 w 5490437"/>
              <a:gd name="connsiteY0" fmla="*/ 913584 h 3167700"/>
              <a:gd name="connsiteX1" fmla="*/ 246870 w 5490437"/>
              <a:gd name="connsiteY1" fmla="*/ 1548834 h 3167700"/>
              <a:gd name="connsiteX2" fmla="*/ 538344 w 5490437"/>
              <a:gd name="connsiteY2" fmla="*/ 1708015 h 3167700"/>
              <a:gd name="connsiteX3" fmla="*/ 802065 w 5490437"/>
              <a:gd name="connsiteY3" fmla="*/ 1507066 h 3167700"/>
              <a:gd name="connsiteX4" fmla="*/ 955299 w 5490437"/>
              <a:gd name="connsiteY4" fmla="*/ 1103408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913584 h 3167700"/>
              <a:gd name="connsiteX1" fmla="*/ 246870 w 5490437"/>
              <a:gd name="connsiteY1" fmla="*/ 1548834 h 3167700"/>
              <a:gd name="connsiteX2" fmla="*/ 538344 w 5490437"/>
              <a:gd name="connsiteY2" fmla="*/ 1708015 h 3167700"/>
              <a:gd name="connsiteX3" fmla="*/ 802065 w 5490437"/>
              <a:gd name="connsiteY3" fmla="*/ 1507066 h 3167700"/>
              <a:gd name="connsiteX4" fmla="*/ 892045 w 5490437"/>
              <a:gd name="connsiteY4" fmla="*/ 1111577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913584 h 3167700"/>
              <a:gd name="connsiteX1" fmla="*/ 246870 w 5490437"/>
              <a:gd name="connsiteY1" fmla="*/ 1548834 h 3167700"/>
              <a:gd name="connsiteX2" fmla="*/ 538344 w 5490437"/>
              <a:gd name="connsiteY2" fmla="*/ 1708015 h 3167700"/>
              <a:gd name="connsiteX3" fmla="*/ 707186 w 5490437"/>
              <a:gd name="connsiteY3" fmla="*/ 1523403 h 3167700"/>
              <a:gd name="connsiteX4" fmla="*/ 892045 w 5490437"/>
              <a:gd name="connsiteY4" fmla="*/ 1111577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913584 h 3167700"/>
              <a:gd name="connsiteX1" fmla="*/ 246870 w 5490437"/>
              <a:gd name="connsiteY1" fmla="*/ 1548834 h 3167700"/>
              <a:gd name="connsiteX2" fmla="*/ 485633 w 5490437"/>
              <a:gd name="connsiteY2" fmla="*/ 1634496 h 3167700"/>
              <a:gd name="connsiteX3" fmla="*/ 707186 w 5490437"/>
              <a:gd name="connsiteY3" fmla="*/ 1523403 h 3167700"/>
              <a:gd name="connsiteX4" fmla="*/ 892045 w 5490437"/>
              <a:gd name="connsiteY4" fmla="*/ 1111577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913584 h 3167700"/>
              <a:gd name="connsiteX1" fmla="*/ 236328 w 5490437"/>
              <a:gd name="connsiteY1" fmla="*/ 1458979 h 3167700"/>
              <a:gd name="connsiteX2" fmla="*/ 485633 w 5490437"/>
              <a:gd name="connsiteY2" fmla="*/ 1634496 h 3167700"/>
              <a:gd name="connsiteX3" fmla="*/ 707186 w 5490437"/>
              <a:gd name="connsiteY3" fmla="*/ 1523403 h 3167700"/>
              <a:gd name="connsiteX4" fmla="*/ 892045 w 5490437"/>
              <a:gd name="connsiteY4" fmla="*/ 1111577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913584 h 3167700"/>
              <a:gd name="connsiteX1" fmla="*/ 236328 w 5490437"/>
              <a:gd name="connsiteY1" fmla="*/ 1458979 h 3167700"/>
              <a:gd name="connsiteX2" fmla="*/ 454007 w 5490437"/>
              <a:gd name="connsiteY2" fmla="*/ 1609990 h 3167700"/>
              <a:gd name="connsiteX3" fmla="*/ 707186 w 5490437"/>
              <a:gd name="connsiteY3" fmla="*/ 1523403 h 3167700"/>
              <a:gd name="connsiteX4" fmla="*/ 892045 w 5490437"/>
              <a:gd name="connsiteY4" fmla="*/ 1111577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1109633 h 3167700"/>
              <a:gd name="connsiteX1" fmla="*/ 236328 w 5490437"/>
              <a:gd name="connsiteY1" fmla="*/ 1458979 h 3167700"/>
              <a:gd name="connsiteX2" fmla="*/ 454007 w 5490437"/>
              <a:gd name="connsiteY2" fmla="*/ 1609990 h 3167700"/>
              <a:gd name="connsiteX3" fmla="*/ 707186 w 5490437"/>
              <a:gd name="connsiteY3" fmla="*/ 1523403 h 3167700"/>
              <a:gd name="connsiteX4" fmla="*/ 892045 w 5490437"/>
              <a:gd name="connsiteY4" fmla="*/ 1111577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1109633 h 3167700"/>
              <a:gd name="connsiteX1" fmla="*/ 151990 w 5490437"/>
              <a:gd name="connsiteY1" fmla="*/ 1475316 h 3167700"/>
              <a:gd name="connsiteX2" fmla="*/ 454007 w 5490437"/>
              <a:gd name="connsiteY2" fmla="*/ 1609990 h 3167700"/>
              <a:gd name="connsiteX3" fmla="*/ 707186 w 5490437"/>
              <a:gd name="connsiteY3" fmla="*/ 1523403 h 3167700"/>
              <a:gd name="connsiteX4" fmla="*/ 892045 w 5490437"/>
              <a:gd name="connsiteY4" fmla="*/ 1111577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1281176 h 3167700"/>
              <a:gd name="connsiteX1" fmla="*/ 151990 w 5490437"/>
              <a:gd name="connsiteY1" fmla="*/ 1475316 h 3167700"/>
              <a:gd name="connsiteX2" fmla="*/ 454007 w 5490437"/>
              <a:gd name="connsiteY2" fmla="*/ 1609990 h 3167700"/>
              <a:gd name="connsiteX3" fmla="*/ 707186 w 5490437"/>
              <a:gd name="connsiteY3" fmla="*/ 1523403 h 3167700"/>
              <a:gd name="connsiteX4" fmla="*/ 892045 w 5490437"/>
              <a:gd name="connsiteY4" fmla="*/ 1111577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1281176 h 3167700"/>
              <a:gd name="connsiteX1" fmla="*/ 151990 w 5490437"/>
              <a:gd name="connsiteY1" fmla="*/ 1475316 h 3167700"/>
              <a:gd name="connsiteX2" fmla="*/ 454007 w 5490437"/>
              <a:gd name="connsiteY2" fmla="*/ 1609990 h 3167700"/>
              <a:gd name="connsiteX3" fmla="*/ 707186 w 5490437"/>
              <a:gd name="connsiteY3" fmla="*/ 1523403 h 3167700"/>
              <a:gd name="connsiteX4" fmla="*/ 892045 w 5490437"/>
              <a:gd name="connsiteY4" fmla="*/ 1111577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1281176 h 3167700"/>
              <a:gd name="connsiteX1" fmla="*/ 151990 w 5490437"/>
              <a:gd name="connsiteY1" fmla="*/ 1475316 h 3167700"/>
              <a:gd name="connsiteX2" fmla="*/ 454007 w 5490437"/>
              <a:gd name="connsiteY2" fmla="*/ 1609990 h 3167700"/>
              <a:gd name="connsiteX3" fmla="*/ 707186 w 5490437"/>
              <a:gd name="connsiteY3" fmla="*/ 1523403 h 3167700"/>
              <a:gd name="connsiteX4" fmla="*/ 892045 w 5490437"/>
              <a:gd name="connsiteY4" fmla="*/ 1111577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1280157 h 3166681"/>
              <a:gd name="connsiteX1" fmla="*/ 151990 w 5490437"/>
              <a:gd name="connsiteY1" fmla="*/ 1474297 h 3166681"/>
              <a:gd name="connsiteX2" fmla="*/ 454007 w 5490437"/>
              <a:gd name="connsiteY2" fmla="*/ 1608971 h 3166681"/>
              <a:gd name="connsiteX3" fmla="*/ 707186 w 5490437"/>
              <a:gd name="connsiteY3" fmla="*/ 1522384 h 3166681"/>
              <a:gd name="connsiteX4" fmla="*/ 892045 w 5490437"/>
              <a:gd name="connsiteY4" fmla="*/ 1110558 h 3166681"/>
              <a:gd name="connsiteX5" fmla="*/ 1061379 w 5490437"/>
              <a:gd name="connsiteY5" fmla="*/ 335446 h 3166681"/>
              <a:gd name="connsiteX6" fmla="*/ 1268783 w 5490437"/>
              <a:gd name="connsiteY6" fmla="*/ 659 h 3166681"/>
              <a:gd name="connsiteX7" fmla="*/ 1472169 w 5490437"/>
              <a:gd name="connsiteY7" fmla="*/ 267244 h 3166681"/>
              <a:gd name="connsiteX8" fmla="*/ 1695476 w 5490437"/>
              <a:gd name="connsiteY8" fmla="*/ 883214 h 3166681"/>
              <a:gd name="connsiteX9" fmla="*/ 1919264 w 5490437"/>
              <a:gd name="connsiteY9" fmla="*/ 1432028 h 3166681"/>
              <a:gd name="connsiteX10" fmla="*/ 2216209 w 5490437"/>
              <a:gd name="connsiteY10" fmla="*/ 1862169 h 3166681"/>
              <a:gd name="connsiteX11" fmla="*/ 2581648 w 5490437"/>
              <a:gd name="connsiteY11" fmla="*/ 2091021 h 3166681"/>
              <a:gd name="connsiteX12" fmla="*/ 3078248 w 5490437"/>
              <a:gd name="connsiteY12" fmla="*/ 2203893 h 3166681"/>
              <a:gd name="connsiteX13" fmla="*/ 3378395 w 5490437"/>
              <a:gd name="connsiteY13" fmla="*/ 2078250 h 3166681"/>
              <a:gd name="connsiteX14" fmla="*/ 3592088 w 5490437"/>
              <a:gd name="connsiteY14" fmla="*/ 1775715 h 3166681"/>
              <a:gd name="connsiteX15" fmla="*/ 3761179 w 5490437"/>
              <a:gd name="connsiteY15" fmla="*/ 1409869 h 3166681"/>
              <a:gd name="connsiteX16" fmla="*/ 3899240 w 5490437"/>
              <a:gd name="connsiteY16" fmla="*/ 1233264 h 3166681"/>
              <a:gd name="connsiteX17" fmla="*/ 4079317 w 5490437"/>
              <a:gd name="connsiteY17" fmla="*/ 1290714 h 3166681"/>
              <a:gd name="connsiteX18" fmla="*/ 4234875 w 5490437"/>
              <a:gd name="connsiteY18" fmla="*/ 1611309 h 3166681"/>
              <a:gd name="connsiteX19" fmla="*/ 4464138 w 5490437"/>
              <a:gd name="connsiteY19" fmla="*/ 2090318 h 3166681"/>
              <a:gd name="connsiteX20" fmla="*/ 4823286 w 5490437"/>
              <a:gd name="connsiteY20" fmla="*/ 2635605 h 3166681"/>
              <a:gd name="connsiteX21" fmla="*/ 5180474 w 5490437"/>
              <a:gd name="connsiteY21" fmla="*/ 3019152 h 3166681"/>
              <a:gd name="connsiteX22" fmla="*/ 5490437 w 5490437"/>
              <a:gd name="connsiteY22" fmla="*/ 3166681 h 3166681"/>
              <a:gd name="connsiteX0" fmla="*/ 0 w 5490437"/>
              <a:gd name="connsiteY0" fmla="*/ 1279639 h 3166163"/>
              <a:gd name="connsiteX1" fmla="*/ 151990 w 5490437"/>
              <a:gd name="connsiteY1" fmla="*/ 1473779 h 3166163"/>
              <a:gd name="connsiteX2" fmla="*/ 454007 w 5490437"/>
              <a:gd name="connsiteY2" fmla="*/ 1608453 h 3166163"/>
              <a:gd name="connsiteX3" fmla="*/ 707186 w 5490437"/>
              <a:gd name="connsiteY3" fmla="*/ 1521866 h 3166163"/>
              <a:gd name="connsiteX4" fmla="*/ 892045 w 5490437"/>
              <a:gd name="connsiteY4" fmla="*/ 1110040 h 3166163"/>
              <a:gd name="connsiteX5" fmla="*/ 1061379 w 5490437"/>
              <a:gd name="connsiteY5" fmla="*/ 334928 h 3166163"/>
              <a:gd name="connsiteX6" fmla="*/ 1268783 w 5490437"/>
              <a:gd name="connsiteY6" fmla="*/ 141 h 3166163"/>
              <a:gd name="connsiteX7" fmla="*/ 1501604 w 5490437"/>
              <a:gd name="connsiteY7" fmla="*/ 300938 h 3166163"/>
              <a:gd name="connsiteX8" fmla="*/ 1695476 w 5490437"/>
              <a:gd name="connsiteY8" fmla="*/ 882696 h 3166163"/>
              <a:gd name="connsiteX9" fmla="*/ 1919264 w 5490437"/>
              <a:gd name="connsiteY9" fmla="*/ 1431510 h 3166163"/>
              <a:gd name="connsiteX10" fmla="*/ 2216209 w 5490437"/>
              <a:gd name="connsiteY10" fmla="*/ 1861651 h 3166163"/>
              <a:gd name="connsiteX11" fmla="*/ 2581648 w 5490437"/>
              <a:gd name="connsiteY11" fmla="*/ 2090503 h 3166163"/>
              <a:gd name="connsiteX12" fmla="*/ 3078248 w 5490437"/>
              <a:gd name="connsiteY12" fmla="*/ 2203375 h 3166163"/>
              <a:gd name="connsiteX13" fmla="*/ 3378395 w 5490437"/>
              <a:gd name="connsiteY13" fmla="*/ 2077732 h 3166163"/>
              <a:gd name="connsiteX14" fmla="*/ 3592088 w 5490437"/>
              <a:gd name="connsiteY14" fmla="*/ 1775197 h 3166163"/>
              <a:gd name="connsiteX15" fmla="*/ 3761179 w 5490437"/>
              <a:gd name="connsiteY15" fmla="*/ 1409351 h 3166163"/>
              <a:gd name="connsiteX16" fmla="*/ 3899240 w 5490437"/>
              <a:gd name="connsiteY16" fmla="*/ 1232746 h 3166163"/>
              <a:gd name="connsiteX17" fmla="*/ 4079317 w 5490437"/>
              <a:gd name="connsiteY17" fmla="*/ 1290196 h 3166163"/>
              <a:gd name="connsiteX18" fmla="*/ 4234875 w 5490437"/>
              <a:gd name="connsiteY18" fmla="*/ 1610791 h 3166163"/>
              <a:gd name="connsiteX19" fmla="*/ 4464138 w 5490437"/>
              <a:gd name="connsiteY19" fmla="*/ 2089800 h 3166163"/>
              <a:gd name="connsiteX20" fmla="*/ 4823286 w 5490437"/>
              <a:gd name="connsiteY20" fmla="*/ 2635087 h 3166163"/>
              <a:gd name="connsiteX21" fmla="*/ 5180474 w 5490437"/>
              <a:gd name="connsiteY21" fmla="*/ 3018634 h 3166163"/>
              <a:gd name="connsiteX22" fmla="*/ 5490437 w 5490437"/>
              <a:gd name="connsiteY22" fmla="*/ 3166163 h 3166163"/>
              <a:gd name="connsiteX0" fmla="*/ 0 w 5490437"/>
              <a:gd name="connsiteY0" fmla="*/ 1279639 h 3166163"/>
              <a:gd name="connsiteX1" fmla="*/ 72180 w 5490437"/>
              <a:gd name="connsiteY1" fmla="*/ 1411938 h 3166163"/>
              <a:gd name="connsiteX2" fmla="*/ 454007 w 5490437"/>
              <a:gd name="connsiteY2" fmla="*/ 1608453 h 3166163"/>
              <a:gd name="connsiteX3" fmla="*/ 707186 w 5490437"/>
              <a:gd name="connsiteY3" fmla="*/ 1521866 h 3166163"/>
              <a:gd name="connsiteX4" fmla="*/ 892045 w 5490437"/>
              <a:gd name="connsiteY4" fmla="*/ 1110040 h 3166163"/>
              <a:gd name="connsiteX5" fmla="*/ 1061379 w 5490437"/>
              <a:gd name="connsiteY5" fmla="*/ 334928 h 3166163"/>
              <a:gd name="connsiteX6" fmla="*/ 1268783 w 5490437"/>
              <a:gd name="connsiteY6" fmla="*/ 141 h 3166163"/>
              <a:gd name="connsiteX7" fmla="*/ 1501604 w 5490437"/>
              <a:gd name="connsiteY7" fmla="*/ 300938 h 3166163"/>
              <a:gd name="connsiteX8" fmla="*/ 1695476 w 5490437"/>
              <a:gd name="connsiteY8" fmla="*/ 882696 h 3166163"/>
              <a:gd name="connsiteX9" fmla="*/ 1919264 w 5490437"/>
              <a:gd name="connsiteY9" fmla="*/ 1431510 h 3166163"/>
              <a:gd name="connsiteX10" fmla="*/ 2216209 w 5490437"/>
              <a:gd name="connsiteY10" fmla="*/ 1861651 h 3166163"/>
              <a:gd name="connsiteX11" fmla="*/ 2581648 w 5490437"/>
              <a:gd name="connsiteY11" fmla="*/ 2090503 h 3166163"/>
              <a:gd name="connsiteX12" fmla="*/ 3078248 w 5490437"/>
              <a:gd name="connsiteY12" fmla="*/ 2203375 h 3166163"/>
              <a:gd name="connsiteX13" fmla="*/ 3378395 w 5490437"/>
              <a:gd name="connsiteY13" fmla="*/ 2077732 h 3166163"/>
              <a:gd name="connsiteX14" fmla="*/ 3592088 w 5490437"/>
              <a:gd name="connsiteY14" fmla="*/ 1775197 h 3166163"/>
              <a:gd name="connsiteX15" fmla="*/ 3761179 w 5490437"/>
              <a:gd name="connsiteY15" fmla="*/ 1409351 h 3166163"/>
              <a:gd name="connsiteX16" fmla="*/ 3899240 w 5490437"/>
              <a:gd name="connsiteY16" fmla="*/ 1232746 h 3166163"/>
              <a:gd name="connsiteX17" fmla="*/ 4079317 w 5490437"/>
              <a:gd name="connsiteY17" fmla="*/ 1290196 h 3166163"/>
              <a:gd name="connsiteX18" fmla="*/ 4234875 w 5490437"/>
              <a:gd name="connsiteY18" fmla="*/ 1610791 h 3166163"/>
              <a:gd name="connsiteX19" fmla="*/ 4464138 w 5490437"/>
              <a:gd name="connsiteY19" fmla="*/ 2089800 h 3166163"/>
              <a:gd name="connsiteX20" fmla="*/ 4823286 w 5490437"/>
              <a:gd name="connsiteY20" fmla="*/ 2635087 h 3166163"/>
              <a:gd name="connsiteX21" fmla="*/ 5180474 w 5490437"/>
              <a:gd name="connsiteY21" fmla="*/ 3018634 h 3166163"/>
              <a:gd name="connsiteX22" fmla="*/ 5490437 w 5490437"/>
              <a:gd name="connsiteY22" fmla="*/ 3166163 h 3166163"/>
              <a:gd name="connsiteX0" fmla="*/ 0 w 5490437"/>
              <a:gd name="connsiteY0" fmla="*/ 1279639 h 3166163"/>
              <a:gd name="connsiteX1" fmla="*/ 112085 w 5490437"/>
              <a:gd name="connsiteY1" fmla="*/ 1419668 h 3166163"/>
              <a:gd name="connsiteX2" fmla="*/ 454007 w 5490437"/>
              <a:gd name="connsiteY2" fmla="*/ 1608453 h 3166163"/>
              <a:gd name="connsiteX3" fmla="*/ 707186 w 5490437"/>
              <a:gd name="connsiteY3" fmla="*/ 1521866 h 3166163"/>
              <a:gd name="connsiteX4" fmla="*/ 892045 w 5490437"/>
              <a:gd name="connsiteY4" fmla="*/ 1110040 h 3166163"/>
              <a:gd name="connsiteX5" fmla="*/ 1061379 w 5490437"/>
              <a:gd name="connsiteY5" fmla="*/ 334928 h 3166163"/>
              <a:gd name="connsiteX6" fmla="*/ 1268783 w 5490437"/>
              <a:gd name="connsiteY6" fmla="*/ 141 h 3166163"/>
              <a:gd name="connsiteX7" fmla="*/ 1501604 w 5490437"/>
              <a:gd name="connsiteY7" fmla="*/ 300938 h 3166163"/>
              <a:gd name="connsiteX8" fmla="*/ 1695476 w 5490437"/>
              <a:gd name="connsiteY8" fmla="*/ 882696 h 3166163"/>
              <a:gd name="connsiteX9" fmla="*/ 1919264 w 5490437"/>
              <a:gd name="connsiteY9" fmla="*/ 1431510 h 3166163"/>
              <a:gd name="connsiteX10" fmla="*/ 2216209 w 5490437"/>
              <a:gd name="connsiteY10" fmla="*/ 1861651 h 3166163"/>
              <a:gd name="connsiteX11" fmla="*/ 2581648 w 5490437"/>
              <a:gd name="connsiteY11" fmla="*/ 2090503 h 3166163"/>
              <a:gd name="connsiteX12" fmla="*/ 3078248 w 5490437"/>
              <a:gd name="connsiteY12" fmla="*/ 2203375 h 3166163"/>
              <a:gd name="connsiteX13" fmla="*/ 3378395 w 5490437"/>
              <a:gd name="connsiteY13" fmla="*/ 2077732 h 3166163"/>
              <a:gd name="connsiteX14" fmla="*/ 3592088 w 5490437"/>
              <a:gd name="connsiteY14" fmla="*/ 1775197 h 3166163"/>
              <a:gd name="connsiteX15" fmla="*/ 3761179 w 5490437"/>
              <a:gd name="connsiteY15" fmla="*/ 1409351 h 3166163"/>
              <a:gd name="connsiteX16" fmla="*/ 3899240 w 5490437"/>
              <a:gd name="connsiteY16" fmla="*/ 1232746 h 3166163"/>
              <a:gd name="connsiteX17" fmla="*/ 4079317 w 5490437"/>
              <a:gd name="connsiteY17" fmla="*/ 1290196 h 3166163"/>
              <a:gd name="connsiteX18" fmla="*/ 4234875 w 5490437"/>
              <a:gd name="connsiteY18" fmla="*/ 1610791 h 3166163"/>
              <a:gd name="connsiteX19" fmla="*/ 4464138 w 5490437"/>
              <a:gd name="connsiteY19" fmla="*/ 2089800 h 3166163"/>
              <a:gd name="connsiteX20" fmla="*/ 4823286 w 5490437"/>
              <a:gd name="connsiteY20" fmla="*/ 2635087 h 3166163"/>
              <a:gd name="connsiteX21" fmla="*/ 5180474 w 5490437"/>
              <a:gd name="connsiteY21" fmla="*/ 3018634 h 3166163"/>
              <a:gd name="connsiteX22" fmla="*/ 5490437 w 5490437"/>
              <a:gd name="connsiteY22" fmla="*/ 3166163 h 3166163"/>
              <a:gd name="connsiteX0" fmla="*/ 0 w 5520366"/>
              <a:gd name="connsiteY0" fmla="*/ 1225528 h 3166163"/>
              <a:gd name="connsiteX1" fmla="*/ 142014 w 5520366"/>
              <a:gd name="connsiteY1" fmla="*/ 1419668 h 3166163"/>
              <a:gd name="connsiteX2" fmla="*/ 483936 w 5520366"/>
              <a:gd name="connsiteY2" fmla="*/ 1608453 h 3166163"/>
              <a:gd name="connsiteX3" fmla="*/ 737115 w 5520366"/>
              <a:gd name="connsiteY3" fmla="*/ 1521866 h 3166163"/>
              <a:gd name="connsiteX4" fmla="*/ 921974 w 5520366"/>
              <a:gd name="connsiteY4" fmla="*/ 1110040 h 3166163"/>
              <a:gd name="connsiteX5" fmla="*/ 1091308 w 5520366"/>
              <a:gd name="connsiteY5" fmla="*/ 334928 h 3166163"/>
              <a:gd name="connsiteX6" fmla="*/ 1298712 w 5520366"/>
              <a:gd name="connsiteY6" fmla="*/ 141 h 3166163"/>
              <a:gd name="connsiteX7" fmla="*/ 1531533 w 5520366"/>
              <a:gd name="connsiteY7" fmla="*/ 300938 h 3166163"/>
              <a:gd name="connsiteX8" fmla="*/ 1725405 w 5520366"/>
              <a:gd name="connsiteY8" fmla="*/ 882696 h 3166163"/>
              <a:gd name="connsiteX9" fmla="*/ 1949193 w 5520366"/>
              <a:gd name="connsiteY9" fmla="*/ 1431510 h 3166163"/>
              <a:gd name="connsiteX10" fmla="*/ 2246138 w 5520366"/>
              <a:gd name="connsiteY10" fmla="*/ 1861651 h 3166163"/>
              <a:gd name="connsiteX11" fmla="*/ 2611577 w 5520366"/>
              <a:gd name="connsiteY11" fmla="*/ 2090503 h 3166163"/>
              <a:gd name="connsiteX12" fmla="*/ 3108177 w 5520366"/>
              <a:gd name="connsiteY12" fmla="*/ 2203375 h 3166163"/>
              <a:gd name="connsiteX13" fmla="*/ 3408324 w 5520366"/>
              <a:gd name="connsiteY13" fmla="*/ 2077732 h 3166163"/>
              <a:gd name="connsiteX14" fmla="*/ 3622017 w 5520366"/>
              <a:gd name="connsiteY14" fmla="*/ 1775197 h 3166163"/>
              <a:gd name="connsiteX15" fmla="*/ 3791108 w 5520366"/>
              <a:gd name="connsiteY15" fmla="*/ 1409351 h 3166163"/>
              <a:gd name="connsiteX16" fmla="*/ 3929169 w 5520366"/>
              <a:gd name="connsiteY16" fmla="*/ 1232746 h 3166163"/>
              <a:gd name="connsiteX17" fmla="*/ 4109246 w 5520366"/>
              <a:gd name="connsiteY17" fmla="*/ 1290196 h 3166163"/>
              <a:gd name="connsiteX18" fmla="*/ 4264804 w 5520366"/>
              <a:gd name="connsiteY18" fmla="*/ 1610791 h 3166163"/>
              <a:gd name="connsiteX19" fmla="*/ 4494067 w 5520366"/>
              <a:gd name="connsiteY19" fmla="*/ 2089800 h 3166163"/>
              <a:gd name="connsiteX20" fmla="*/ 4853215 w 5520366"/>
              <a:gd name="connsiteY20" fmla="*/ 2635087 h 3166163"/>
              <a:gd name="connsiteX21" fmla="*/ 5210403 w 5520366"/>
              <a:gd name="connsiteY21" fmla="*/ 3018634 h 3166163"/>
              <a:gd name="connsiteX22" fmla="*/ 5520366 w 5520366"/>
              <a:gd name="connsiteY22" fmla="*/ 3166163 h 3166163"/>
              <a:gd name="connsiteX0" fmla="*/ 0 w 5520366"/>
              <a:gd name="connsiteY0" fmla="*/ 1225528 h 3166163"/>
              <a:gd name="connsiteX1" fmla="*/ 191895 w 5520366"/>
              <a:gd name="connsiteY1" fmla="*/ 1427399 h 3166163"/>
              <a:gd name="connsiteX2" fmla="*/ 483936 w 5520366"/>
              <a:gd name="connsiteY2" fmla="*/ 1608453 h 3166163"/>
              <a:gd name="connsiteX3" fmla="*/ 737115 w 5520366"/>
              <a:gd name="connsiteY3" fmla="*/ 1521866 h 3166163"/>
              <a:gd name="connsiteX4" fmla="*/ 921974 w 5520366"/>
              <a:gd name="connsiteY4" fmla="*/ 1110040 h 3166163"/>
              <a:gd name="connsiteX5" fmla="*/ 1091308 w 5520366"/>
              <a:gd name="connsiteY5" fmla="*/ 334928 h 3166163"/>
              <a:gd name="connsiteX6" fmla="*/ 1298712 w 5520366"/>
              <a:gd name="connsiteY6" fmla="*/ 141 h 3166163"/>
              <a:gd name="connsiteX7" fmla="*/ 1531533 w 5520366"/>
              <a:gd name="connsiteY7" fmla="*/ 300938 h 3166163"/>
              <a:gd name="connsiteX8" fmla="*/ 1725405 w 5520366"/>
              <a:gd name="connsiteY8" fmla="*/ 882696 h 3166163"/>
              <a:gd name="connsiteX9" fmla="*/ 1949193 w 5520366"/>
              <a:gd name="connsiteY9" fmla="*/ 1431510 h 3166163"/>
              <a:gd name="connsiteX10" fmla="*/ 2246138 w 5520366"/>
              <a:gd name="connsiteY10" fmla="*/ 1861651 h 3166163"/>
              <a:gd name="connsiteX11" fmla="*/ 2611577 w 5520366"/>
              <a:gd name="connsiteY11" fmla="*/ 2090503 h 3166163"/>
              <a:gd name="connsiteX12" fmla="*/ 3108177 w 5520366"/>
              <a:gd name="connsiteY12" fmla="*/ 2203375 h 3166163"/>
              <a:gd name="connsiteX13" fmla="*/ 3408324 w 5520366"/>
              <a:gd name="connsiteY13" fmla="*/ 2077732 h 3166163"/>
              <a:gd name="connsiteX14" fmla="*/ 3622017 w 5520366"/>
              <a:gd name="connsiteY14" fmla="*/ 1775197 h 3166163"/>
              <a:gd name="connsiteX15" fmla="*/ 3791108 w 5520366"/>
              <a:gd name="connsiteY15" fmla="*/ 1409351 h 3166163"/>
              <a:gd name="connsiteX16" fmla="*/ 3929169 w 5520366"/>
              <a:gd name="connsiteY16" fmla="*/ 1232746 h 3166163"/>
              <a:gd name="connsiteX17" fmla="*/ 4109246 w 5520366"/>
              <a:gd name="connsiteY17" fmla="*/ 1290196 h 3166163"/>
              <a:gd name="connsiteX18" fmla="*/ 4264804 w 5520366"/>
              <a:gd name="connsiteY18" fmla="*/ 1610791 h 3166163"/>
              <a:gd name="connsiteX19" fmla="*/ 4494067 w 5520366"/>
              <a:gd name="connsiteY19" fmla="*/ 2089800 h 3166163"/>
              <a:gd name="connsiteX20" fmla="*/ 4853215 w 5520366"/>
              <a:gd name="connsiteY20" fmla="*/ 2635087 h 3166163"/>
              <a:gd name="connsiteX21" fmla="*/ 5210403 w 5520366"/>
              <a:gd name="connsiteY21" fmla="*/ 3018634 h 3166163"/>
              <a:gd name="connsiteX22" fmla="*/ 5520366 w 5520366"/>
              <a:gd name="connsiteY22" fmla="*/ 3166163 h 3166163"/>
              <a:gd name="connsiteX0" fmla="*/ 0 w 5525791"/>
              <a:gd name="connsiteY0" fmla="*/ 1175084 h 3166163"/>
              <a:gd name="connsiteX1" fmla="*/ 197320 w 5525791"/>
              <a:gd name="connsiteY1" fmla="*/ 1427399 h 3166163"/>
              <a:gd name="connsiteX2" fmla="*/ 489361 w 5525791"/>
              <a:gd name="connsiteY2" fmla="*/ 1608453 h 3166163"/>
              <a:gd name="connsiteX3" fmla="*/ 742540 w 5525791"/>
              <a:gd name="connsiteY3" fmla="*/ 1521866 h 3166163"/>
              <a:gd name="connsiteX4" fmla="*/ 927399 w 5525791"/>
              <a:gd name="connsiteY4" fmla="*/ 1110040 h 3166163"/>
              <a:gd name="connsiteX5" fmla="*/ 1096733 w 5525791"/>
              <a:gd name="connsiteY5" fmla="*/ 334928 h 3166163"/>
              <a:gd name="connsiteX6" fmla="*/ 1304137 w 5525791"/>
              <a:gd name="connsiteY6" fmla="*/ 141 h 3166163"/>
              <a:gd name="connsiteX7" fmla="*/ 1536958 w 5525791"/>
              <a:gd name="connsiteY7" fmla="*/ 300938 h 3166163"/>
              <a:gd name="connsiteX8" fmla="*/ 1730830 w 5525791"/>
              <a:gd name="connsiteY8" fmla="*/ 882696 h 3166163"/>
              <a:gd name="connsiteX9" fmla="*/ 1954618 w 5525791"/>
              <a:gd name="connsiteY9" fmla="*/ 1431510 h 3166163"/>
              <a:gd name="connsiteX10" fmla="*/ 2251563 w 5525791"/>
              <a:gd name="connsiteY10" fmla="*/ 1861651 h 3166163"/>
              <a:gd name="connsiteX11" fmla="*/ 2617002 w 5525791"/>
              <a:gd name="connsiteY11" fmla="*/ 2090503 h 3166163"/>
              <a:gd name="connsiteX12" fmla="*/ 3113602 w 5525791"/>
              <a:gd name="connsiteY12" fmla="*/ 2203375 h 3166163"/>
              <a:gd name="connsiteX13" fmla="*/ 3413749 w 5525791"/>
              <a:gd name="connsiteY13" fmla="*/ 2077732 h 3166163"/>
              <a:gd name="connsiteX14" fmla="*/ 3627442 w 5525791"/>
              <a:gd name="connsiteY14" fmla="*/ 1775197 h 3166163"/>
              <a:gd name="connsiteX15" fmla="*/ 3796533 w 5525791"/>
              <a:gd name="connsiteY15" fmla="*/ 1409351 h 3166163"/>
              <a:gd name="connsiteX16" fmla="*/ 3934594 w 5525791"/>
              <a:gd name="connsiteY16" fmla="*/ 1232746 h 3166163"/>
              <a:gd name="connsiteX17" fmla="*/ 4114671 w 5525791"/>
              <a:gd name="connsiteY17" fmla="*/ 1290196 h 3166163"/>
              <a:gd name="connsiteX18" fmla="*/ 4270229 w 5525791"/>
              <a:gd name="connsiteY18" fmla="*/ 1610791 h 3166163"/>
              <a:gd name="connsiteX19" fmla="*/ 4499492 w 5525791"/>
              <a:gd name="connsiteY19" fmla="*/ 2089800 h 3166163"/>
              <a:gd name="connsiteX20" fmla="*/ 4858640 w 5525791"/>
              <a:gd name="connsiteY20" fmla="*/ 2635087 h 3166163"/>
              <a:gd name="connsiteX21" fmla="*/ 5215828 w 5525791"/>
              <a:gd name="connsiteY21" fmla="*/ 3018634 h 3166163"/>
              <a:gd name="connsiteX22" fmla="*/ 5525791 w 5525791"/>
              <a:gd name="connsiteY22" fmla="*/ 3166163 h 3166163"/>
              <a:gd name="connsiteX0" fmla="*/ 0 w 5525791"/>
              <a:gd name="connsiteY0" fmla="*/ 1175084 h 3166163"/>
              <a:gd name="connsiteX1" fmla="*/ 181046 w 5525791"/>
              <a:gd name="connsiteY1" fmla="*/ 1465231 h 3166163"/>
              <a:gd name="connsiteX2" fmla="*/ 489361 w 5525791"/>
              <a:gd name="connsiteY2" fmla="*/ 1608453 h 3166163"/>
              <a:gd name="connsiteX3" fmla="*/ 742540 w 5525791"/>
              <a:gd name="connsiteY3" fmla="*/ 1521866 h 3166163"/>
              <a:gd name="connsiteX4" fmla="*/ 927399 w 5525791"/>
              <a:gd name="connsiteY4" fmla="*/ 1110040 h 3166163"/>
              <a:gd name="connsiteX5" fmla="*/ 1096733 w 5525791"/>
              <a:gd name="connsiteY5" fmla="*/ 334928 h 3166163"/>
              <a:gd name="connsiteX6" fmla="*/ 1304137 w 5525791"/>
              <a:gd name="connsiteY6" fmla="*/ 141 h 3166163"/>
              <a:gd name="connsiteX7" fmla="*/ 1536958 w 5525791"/>
              <a:gd name="connsiteY7" fmla="*/ 300938 h 3166163"/>
              <a:gd name="connsiteX8" fmla="*/ 1730830 w 5525791"/>
              <a:gd name="connsiteY8" fmla="*/ 882696 h 3166163"/>
              <a:gd name="connsiteX9" fmla="*/ 1954618 w 5525791"/>
              <a:gd name="connsiteY9" fmla="*/ 1431510 h 3166163"/>
              <a:gd name="connsiteX10" fmla="*/ 2251563 w 5525791"/>
              <a:gd name="connsiteY10" fmla="*/ 1861651 h 3166163"/>
              <a:gd name="connsiteX11" fmla="*/ 2617002 w 5525791"/>
              <a:gd name="connsiteY11" fmla="*/ 2090503 h 3166163"/>
              <a:gd name="connsiteX12" fmla="*/ 3113602 w 5525791"/>
              <a:gd name="connsiteY12" fmla="*/ 2203375 h 3166163"/>
              <a:gd name="connsiteX13" fmla="*/ 3413749 w 5525791"/>
              <a:gd name="connsiteY13" fmla="*/ 2077732 h 3166163"/>
              <a:gd name="connsiteX14" fmla="*/ 3627442 w 5525791"/>
              <a:gd name="connsiteY14" fmla="*/ 1775197 h 3166163"/>
              <a:gd name="connsiteX15" fmla="*/ 3796533 w 5525791"/>
              <a:gd name="connsiteY15" fmla="*/ 1409351 h 3166163"/>
              <a:gd name="connsiteX16" fmla="*/ 3934594 w 5525791"/>
              <a:gd name="connsiteY16" fmla="*/ 1232746 h 3166163"/>
              <a:gd name="connsiteX17" fmla="*/ 4114671 w 5525791"/>
              <a:gd name="connsiteY17" fmla="*/ 1290196 h 3166163"/>
              <a:gd name="connsiteX18" fmla="*/ 4270229 w 5525791"/>
              <a:gd name="connsiteY18" fmla="*/ 1610791 h 3166163"/>
              <a:gd name="connsiteX19" fmla="*/ 4499492 w 5525791"/>
              <a:gd name="connsiteY19" fmla="*/ 2089800 h 3166163"/>
              <a:gd name="connsiteX20" fmla="*/ 4858640 w 5525791"/>
              <a:gd name="connsiteY20" fmla="*/ 2635087 h 3166163"/>
              <a:gd name="connsiteX21" fmla="*/ 5215828 w 5525791"/>
              <a:gd name="connsiteY21" fmla="*/ 3018634 h 3166163"/>
              <a:gd name="connsiteX22" fmla="*/ 5525791 w 5525791"/>
              <a:gd name="connsiteY22" fmla="*/ 3166163 h 3166163"/>
              <a:gd name="connsiteX0" fmla="*/ 0 w 5525791"/>
              <a:gd name="connsiteY0" fmla="*/ 1175084 h 3166163"/>
              <a:gd name="connsiteX1" fmla="*/ 181046 w 5525791"/>
              <a:gd name="connsiteY1" fmla="*/ 1465231 h 3166163"/>
              <a:gd name="connsiteX2" fmla="*/ 489361 w 5525791"/>
              <a:gd name="connsiteY2" fmla="*/ 1608453 h 3166163"/>
              <a:gd name="connsiteX3" fmla="*/ 742540 w 5525791"/>
              <a:gd name="connsiteY3" fmla="*/ 1521866 h 3166163"/>
              <a:gd name="connsiteX4" fmla="*/ 927399 w 5525791"/>
              <a:gd name="connsiteY4" fmla="*/ 1110040 h 3166163"/>
              <a:gd name="connsiteX5" fmla="*/ 1096733 w 5525791"/>
              <a:gd name="connsiteY5" fmla="*/ 334928 h 3166163"/>
              <a:gd name="connsiteX6" fmla="*/ 1304137 w 5525791"/>
              <a:gd name="connsiteY6" fmla="*/ 141 h 3166163"/>
              <a:gd name="connsiteX7" fmla="*/ 1536958 w 5525791"/>
              <a:gd name="connsiteY7" fmla="*/ 300938 h 3166163"/>
              <a:gd name="connsiteX8" fmla="*/ 1730830 w 5525791"/>
              <a:gd name="connsiteY8" fmla="*/ 882696 h 3166163"/>
              <a:gd name="connsiteX9" fmla="*/ 1954618 w 5525791"/>
              <a:gd name="connsiteY9" fmla="*/ 1431510 h 3166163"/>
              <a:gd name="connsiteX10" fmla="*/ 2251563 w 5525791"/>
              <a:gd name="connsiteY10" fmla="*/ 1861651 h 3166163"/>
              <a:gd name="connsiteX11" fmla="*/ 2617002 w 5525791"/>
              <a:gd name="connsiteY11" fmla="*/ 2090503 h 3166163"/>
              <a:gd name="connsiteX12" fmla="*/ 3113602 w 5525791"/>
              <a:gd name="connsiteY12" fmla="*/ 2203375 h 3166163"/>
              <a:gd name="connsiteX13" fmla="*/ 3413749 w 5525791"/>
              <a:gd name="connsiteY13" fmla="*/ 2077732 h 3166163"/>
              <a:gd name="connsiteX14" fmla="*/ 3627442 w 5525791"/>
              <a:gd name="connsiteY14" fmla="*/ 1775197 h 3166163"/>
              <a:gd name="connsiteX15" fmla="*/ 3796533 w 5525791"/>
              <a:gd name="connsiteY15" fmla="*/ 1409351 h 3166163"/>
              <a:gd name="connsiteX16" fmla="*/ 3934594 w 5525791"/>
              <a:gd name="connsiteY16" fmla="*/ 1232746 h 3166163"/>
              <a:gd name="connsiteX17" fmla="*/ 4114671 w 5525791"/>
              <a:gd name="connsiteY17" fmla="*/ 1290196 h 3166163"/>
              <a:gd name="connsiteX18" fmla="*/ 4270229 w 5525791"/>
              <a:gd name="connsiteY18" fmla="*/ 1610791 h 3166163"/>
              <a:gd name="connsiteX19" fmla="*/ 4499492 w 5525791"/>
              <a:gd name="connsiteY19" fmla="*/ 2089800 h 3166163"/>
              <a:gd name="connsiteX20" fmla="*/ 4858640 w 5525791"/>
              <a:gd name="connsiteY20" fmla="*/ 2635087 h 3166163"/>
              <a:gd name="connsiteX21" fmla="*/ 5215828 w 5525791"/>
              <a:gd name="connsiteY21" fmla="*/ 3018634 h 3166163"/>
              <a:gd name="connsiteX22" fmla="*/ 5525791 w 5525791"/>
              <a:gd name="connsiteY22" fmla="*/ 3166163 h 3166163"/>
              <a:gd name="connsiteX0" fmla="*/ 0 w 5525791"/>
              <a:gd name="connsiteY0" fmla="*/ 1175084 h 3166163"/>
              <a:gd name="connsiteX1" fmla="*/ 181046 w 5525791"/>
              <a:gd name="connsiteY1" fmla="*/ 1465231 h 3166163"/>
              <a:gd name="connsiteX2" fmla="*/ 489361 w 5525791"/>
              <a:gd name="connsiteY2" fmla="*/ 1608453 h 3166163"/>
              <a:gd name="connsiteX3" fmla="*/ 742540 w 5525791"/>
              <a:gd name="connsiteY3" fmla="*/ 1521866 h 3166163"/>
              <a:gd name="connsiteX4" fmla="*/ 927399 w 5525791"/>
              <a:gd name="connsiteY4" fmla="*/ 1110040 h 3166163"/>
              <a:gd name="connsiteX5" fmla="*/ 1096733 w 5525791"/>
              <a:gd name="connsiteY5" fmla="*/ 334928 h 3166163"/>
              <a:gd name="connsiteX6" fmla="*/ 1304137 w 5525791"/>
              <a:gd name="connsiteY6" fmla="*/ 141 h 3166163"/>
              <a:gd name="connsiteX7" fmla="*/ 1536958 w 5525791"/>
              <a:gd name="connsiteY7" fmla="*/ 300938 h 3166163"/>
              <a:gd name="connsiteX8" fmla="*/ 1730830 w 5525791"/>
              <a:gd name="connsiteY8" fmla="*/ 882696 h 3166163"/>
              <a:gd name="connsiteX9" fmla="*/ 1954618 w 5525791"/>
              <a:gd name="connsiteY9" fmla="*/ 1431510 h 3166163"/>
              <a:gd name="connsiteX10" fmla="*/ 2251563 w 5525791"/>
              <a:gd name="connsiteY10" fmla="*/ 1861651 h 3166163"/>
              <a:gd name="connsiteX11" fmla="*/ 2617002 w 5525791"/>
              <a:gd name="connsiteY11" fmla="*/ 2090503 h 3166163"/>
              <a:gd name="connsiteX12" fmla="*/ 3113602 w 5525791"/>
              <a:gd name="connsiteY12" fmla="*/ 2203375 h 3166163"/>
              <a:gd name="connsiteX13" fmla="*/ 3413749 w 5525791"/>
              <a:gd name="connsiteY13" fmla="*/ 2077732 h 3166163"/>
              <a:gd name="connsiteX14" fmla="*/ 3627442 w 5525791"/>
              <a:gd name="connsiteY14" fmla="*/ 1775197 h 3166163"/>
              <a:gd name="connsiteX15" fmla="*/ 3796533 w 5525791"/>
              <a:gd name="connsiteY15" fmla="*/ 1409351 h 3166163"/>
              <a:gd name="connsiteX16" fmla="*/ 3934594 w 5525791"/>
              <a:gd name="connsiteY16" fmla="*/ 1232746 h 3166163"/>
              <a:gd name="connsiteX17" fmla="*/ 4114671 w 5525791"/>
              <a:gd name="connsiteY17" fmla="*/ 1290196 h 3166163"/>
              <a:gd name="connsiteX18" fmla="*/ 4270229 w 5525791"/>
              <a:gd name="connsiteY18" fmla="*/ 1610791 h 3166163"/>
              <a:gd name="connsiteX19" fmla="*/ 4499492 w 5525791"/>
              <a:gd name="connsiteY19" fmla="*/ 2089800 h 3166163"/>
              <a:gd name="connsiteX20" fmla="*/ 4858640 w 5525791"/>
              <a:gd name="connsiteY20" fmla="*/ 2635087 h 3166163"/>
              <a:gd name="connsiteX21" fmla="*/ 5215828 w 5525791"/>
              <a:gd name="connsiteY21" fmla="*/ 3018634 h 3166163"/>
              <a:gd name="connsiteX22" fmla="*/ 5525791 w 5525791"/>
              <a:gd name="connsiteY22" fmla="*/ 3166163 h 3166163"/>
              <a:gd name="connsiteX0" fmla="*/ 0 w 5525791"/>
              <a:gd name="connsiteY0" fmla="*/ 1175084 h 3166163"/>
              <a:gd name="connsiteX1" fmla="*/ 208171 w 5525791"/>
              <a:gd name="connsiteY1" fmla="*/ 1461027 h 3166163"/>
              <a:gd name="connsiteX2" fmla="*/ 489361 w 5525791"/>
              <a:gd name="connsiteY2" fmla="*/ 1608453 h 3166163"/>
              <a:gd name="connsiteX3" fmla="*/ 742540 w 5525791"/>
              <a:gd name="connsiteY3" fmla="*/ 1521866 h 3166163"/>
              <a:gd name="connsiteX4" fmla="*/ 927399 w 5525791"/>
              <a:gd name="connsiteY4" fmla="*/ 1110040 h 3166163"/>
              <a:gd name="connsiteX5" fmla="*/ 1096733 w 5525791"/>
              <a:gd name="connsiteY5" fmla="*/ 334928 h 3166163"/>
              <a:gd name="connsiteX6" fmla="*/ 1304137 w 5525791"/>
              <a:gd name="connsiteY6" fmla="*/ 141 h 3166163"/>
              <a:gd name="connsiteX7" fmla="*/ 1536958 w 5525791"/>
              <a:gd name="connsiteY7" fmla="*/ 300938 h 3166163"/>
              <a:gd name="connsiteX8" fmla="*/ 1730830 w 5525791"/>
              <a:gd name="connsiteY8" fmla="*/ 882696 h 3166163"/>
              <a:gd name="connsiteX9" fmla="*/ 1954618 w 5525791"/>
              <a:gd name="connsiteY9" fmla="*/ 1431510 h 3166163"/>
              <a:gd name="connsiteX10" fmla="*/ 2251563 w 5525791"/>
              <a:gd name="connsiteY10" fmla="*/ 1861651 h 3166163"/>
              <a:gd name="connsiteX11" fmla="*/ 2617002 w 5525791"/>
              <a:gd name="connsiteY11" fmla="*/ 2090503 h 3166163"/>
              <a:gd name="connsiteX12" fmla="*/ 3113602 w 5525791"/>
              <a:gd name="connsiteY12" fmla="*/ 2203375 h 3166163"/>
              <a:gd name="connsiteX13" fmla="*/ 3413749 w 5525791"/>
              <a:gd name="connsiteY13" fmla="*/ 2077732 h 3166163"/>
              <a:gd name="connsiteX14" fmla="*/ 3627442 w 5525791"/>
              <a:gd name="connsiteY14" fmla="*/ 1775197 h 3166163"/>
              <a:gd name="connsiteX15" fmla="*/ 3796533 w 5525791"/>
              <a:gd name="connsiteY15" fmla="*/ 1409351 h 3166163"/>
              <a:gd name="connsiteX16" fmla="*/ 3934594 w 5525791"/>
              <a:gd name="connsiteY16" fmla="*/ 1232746 h 3166163"/>
              <a:gd name="connsiteX17" fmla="*/ 4114671 w 5525791"/>
              <a:gd name="connsiteY17" fmla="*/ 1290196 h 3166163"/>
              <a:gd name="connsiteX18" fmla="*/ 4270229 w 5525791"/>
              <a:gd name="connsiteY18" fmla="*/ 1610791 h 3166163"/>
              <a:gd name="connsiteX19" fmla="*/ 4499492 w 5525791"/>
              <a:gd name="connsiteY19" fmla="*/ 2089800 h 3166163"/>
              <a:gd name="connsiteX20" fmla="*/ 4858640 w 5525791"/>
              <a:gd name="connsiteY20" fmla="*/ 2635087 h 3166163"/>
              <a:gd name="connsiteX21" fmla="*/ 5215828 w 5525791"/>
              <a:gd name="connsiteY21" fmla="*/ 3018634 h 3166163"/>
              <a:gd name="connsiteX22" fmla="*/ 5525791 w 5525791"/>
              <a:gd name="connsiteY22" fmla="*/ 3166163 h 3166163"/>
              <a:gd name="connsiteX0" fmla="*/ 0 w 5525791"/>
              <a:gd name="connsiteY0" fmla="*/ 1175084 h 3166163"/>
              <a:gd name="connsiteX1" fmla="*/ 489361 w 5525791"/>
              <a:gd name="connsiteY1" fmla="*/ 1608453 h 3166163"/>
              <a:gd name="connsiteX2" fmla="*/ 742540 w 5525791"/>
              <a:gd name="connsiteY2" fmla="*/ 1521866 h 3166163"/>
              <a:gd name="connsiteX3" fmla="*/ 927399 w 5525791"/>
              <a:gd name="connsiteY3" fmla="*/ 1110040 h 3166163"/>
              <a:gd name="connsiteX4" fmla="*/ 1096733 w 5525791"/>
              <a:gd name="connsiteY4" fmla="*/ 334928 h 3166163"/>
              <a:gd name="connsiteX5" fmla="*/ 1304137 w 5525791"/>
              <a:gd name="connsiteY5" fmla="*/ 141 h 3166163"/>
              <a:gd name="connsiteX6" fmla="*/ 1536958 w 5525791"/>
              <a:gd name="connsiteY6" fmla="*/ 300938 h 3166163"/>
              <a:gd name="connsiteX7" fmla="*/ 1730830 w 5525791"/>
              <a:gd name="connsiteY7" fmla="*/ 882696 h 3166163"/>
              <a:gd name="connsiteX8" fmla="*/ 1954618 w 5525791"/>
              <a:gd name="connsiteY8" fmla="*/ 1431510 h 3166163"/>
              <a:gd name="connsiteX9" fmla="*/ 2251563 w 5525791"/>
              <a:gd name="connsiteY9" fmla="*/ 1861651 h 3166163"/>
              <a:gd name="connsiteX10" fmla="*/ 2617002 w 5525791"/>
              <a:gd name="connsiteY10" fmla="*/ 2090503 h 3166163"/>
              <a:gd name="connsiteX11" fmla="*/ 3113602 w 5525791"/>
              <a:gd name="connsiteY11" fmla="*/ 2203375 h 3166163"/>
              <a:gd name="connsiteX12" fmla="*/ 3413749 w 5525791"/>
              <a:gd name="connsiteY12" fmla="*/ 2077732 h 3166163"/>
              <a:gd name="connsiteX13" fmla="*/ 3627442 w 5525791"/>
              <a:gd name="connsiteY13" fmla="*/ 1775197 h 3166163"/>
              <a:gd name="connsiteX14" fmla="*/ 3796533 w 5525791"/>
              <a:gd name="connsiteY14" fmla="*/ 1409351 h 3166163"/>
              <a:gd name="connsiteX15" fmla="*/ 3934594 w 5525791"/>
              <a:gd name="connsiteY15" fmla="*/ 1232746 h 3166163"/>
              <a:gd name="connsiteX16" fmla="*/ 4114671 w 5525791"/>
              <a:gd name="connsiteY16" fmla="*/ 1290196 h 3166163"/>
              <a:gd name="connsiteX17" fmla="*/ 4270229 w 5525791"/>
              <a:gd name="connsiteY17" fmla="*/ 1610791 h 3166163"/>
              <a:gd name="connsiteX18" fmla="*/ 4499492 w 5525791"/>
              <a:gd name="connsiteY18" fmla="*/ 2089800 h 3166163"/>
              <a:gd name="connsiteX19" fmla="*/ 4858640 w 5525791"/>
              <a:gd name="connsiteY19" fmla="*/ 2635087 h 3166163"/>
              <a:gd name="connsiteX20" fmla="*/ 5215828 w 5525791"/>
              <a:gd name="connsiteY20" fmla="*/ 3018634 h 3166163"/>
              <a:gd name="connsiteX21" fmla="*/ 5525791 w 5525791"/>
              <a:gd name="connsiteY21" fmla="*/ 3166163 h 3166163"/>
              <a:gd name="connsiteX0" fmla="*/ 0 w 5525791"/>
              <a:gd name="connsiteY0" fmla="*/ 1175084 h 3166163"/>
              <a:gd name="connsiteX1" fmla="*/ 375435 w 5525791"/>
              <a:gd name="connsiteY1" fmla="*/ 1579027 h 3166163"/>
              <a:gd name="connsiteX2" fmla="*/ 742540 w 5525791"/>
              <a:gd name="connsiteY2" fmla="*/ 1521866 h 3166163"/>
              <a:gd name="connsiteX3" fmla="*/ 927399 w 5525791"/>
              <a:gd name="connsiteY3" fmla="*/ 1110040 h 3166163"/>
              <a:gd name="connsiteX4" fmla="*/ 1096733 w 5525791"/>
              <a:gd name="connsiteY4" fmla="*/ 334928 h 3166163"/>
              <a:gd name="connsiteX5" fmla="*/ 1304137 w 5525791"/>
              <a:gd name="connsiteY5" fmla="*/ 141 h 3166163"/>
              <a:gd name="connsiteX6" fmla="*/ 1536958 w 5525791"/>
              <a:gd name="connsiteY6" fmla="*/ 300938 h 3166163"/>
              <a:gd name="connsiteX7" fmla="*/ 1730830 w 5525791"/>
              <a:gd name="connsiteY7" fmla="*/ 882696 h 3166163"/>
              <a:gd name="connsiteX8" fmla="*/ 1954618 w 5525791"/>
              <a:gd name="connsiteY8" fmla="*/ 1431510 h 3166163"/>
              <a:gd name="connsiteX9" fmla="*/ 2251563 w 5525791"/>
              <a:gd name="connsiteY9" fmla="*/ 1861651 h 3166163"/>
              <a:gd name="connsiteX10" fmla="*/ 2617002 w 5525791"/>
              <a:gd name="connsiteY10" fmla="*/ 2090503 h 3166163"/>
              <a:gd name="connsiteX11" fmla="*/ 3113602 w 5525791"/>
              <a:gd name="connsiteY11" fmla="*/ 2203375 h 3166163"/>
              <a:gd name="connsiteX12" fmla="*/ 3413749 w 5525791"/>
              <a:gd name="connsiteY12" fmla="*/ 2077732 h 3166163"/>
              <a:gd name="connsiteX13" fmla="*/ 3627442 w 5525791"/>
              <a:gd name="connsiteY13" fmla="*/ 1775197 h 3166163"/>
              <a:gd name="connsiteX14" fmla="*/ 3796533 w 5525791"/>
              <a:gd name="connsiteY14" fmla="*/ 1409351 h 3166163"/>
              <a:gd name="connsiteX15" fmla="*/ 3934594 w 5525791"/>
              <a:gd name="connsiteY15" fmla="*/ 1232746 h 3166163"/>
              <a:gd name="connsiteX16" fmla="*/ 4114671 w 5525791"/>
              <a:gd name="connsiteY16" fmla="*/ 1290196 h 3166163"/>
              <a:gd name="connsiteX17" fmla="*/ 4270229 w 5525791"/>
              <a:gd name="connsiteY17" fmla="*/ 1610791 h 3166163"/>
              <a:gd name="connsiteX18" fmla="*/ 4499492 w 5525791"/>
              <a:gd name="connsiteY18" fmla="*/ 2089800 h 3166163"/>
              <a:gd name="connsiteX19" fmla="*/ 4858640 w 5525791"/>
              <a:gd name="connsiteY19" fmla="*/ 2635087 h 3166163"/>
              <a:gd name="connsiteX20" fmla="*/ 5215828 w 5525791"/>
              <a:gd name="connsiteY20" fmla="*/ 3018634 h 3166163"/>
              <a:gd name="connsiteX21" fmla="*/ 5525791 w 5525791"/>
              <a:gd name="connsiteY21" fmla="*/ 3166163 h 3166163"/>
              <a:gd name="connsiteX0" fmla="*/ 0 w 5525791"/>
              <a:gd name="connsiteY0" fmla="*/ 1175084 h 3166163"/>
              <a:gd name="connsiteX1" fmla="*/ 435111 w 5525791"/>
              <a:gd name="connsiteY1" fmla="*/ 1574824 h 3166163"/>
              <a:gd name="connsiteX2" fmla="*/ 742540 w 5525791"/>
              <a:gd name="connsiteY2" fmla="*/ 1521866 h 3166163"/>
              <a:gd name="connsiteX3" fmla="*/ 927399 w 5525791"/>
              <a:gd name="connsiteY3" fmla="*/ 1110040 h 3166163"/>
              <a:gd name="connsiteX4" fmla="*/ 1096733 w 5525791"/>
              <a:gd name="connsiteY4" fmla="*/ 334928 h 3166163"/>
              <a:gd name="connsiteX5" fmla="*/ 1304137 w 5525791"/>
              <a:gd name="connsiteY5" fmla="*/ 141 h 3166163"/>
              <a:gd name="connsiteX6" fmla="*/ 1536958 w 5525791"/>
              <a:gd name="connsiteY6" fmla="*/ 300938 h 3166163"/>
              <a:gd name="connsiteX7" fmla="*/ 1730830 w 5525791"/>
              <a:gd name="connsiteY7" fmla="*/ 882696 h 3166163"/>
              <a:gd name="connsiteX8" fmla="*/ 1954618 w 5525791"/>
              <a:gd name="connsiteY8" fmla="*/ 1431510 h 3166163"/>
              <a:gd name="connsiteX9" fmla="*/ 2251563 w 5525791"/>
              <a:gd name="connsiteY9" fmla="*/ 1861651 h 3166163"/>
              <a:gd name="connsiteX10" fmla="*/ 2617002 w 5525791"/>
              <a:gd name="connsiteY10" fmla="*/ 2090503 h 3166163"/>
              <a:gd name="connsiteX11" fmla="*/ 3113602 w 5525791"/>
              <a:gd name="connsiteY11" fmla="*/ 2203375 h 3166163"/>
              <a:gd name="connsiteX12" fmla="*/ 3413749 w 5525791"/>
              <a:gd name="connsiteY12" fmla="*/ 2077732 h 3166163"/>
              <a:gd name="connsiteX13" fmla="*/ 3627442 w 5525791"/>
              <a:gd name="connsiteY13" fmla="*/ 1775197 h 3166163"/>
              <a:gd name="connsiteX14" fmla="*/ 3796533 w 5525791"/>
              <a:gd name="connsiteY14" fmla="*/ 1409351 h 3166163"/>
              <a:gd name="connsiteX15" fmla="*/ 3934594 w 5525791"/>
              <a:gd name="connsiteY15" fmla="*/ 1232746 h 3166163"/>
              <a:gd name="connsiteX16" fmla="*/ 4114671 w 5525791"/>
              <a:gd name="connsiteY16" fmla="*/ 1290196 h 3166163"/>
              <a:gd name="connsiteX17" fmla="*/ 4270229 w 5525791"/>
              <a:gd name="connsiteY17" fmla="*/ 1610791 h 3166163"/>
              <a:gd name="connsiteX18" fmla="*/ 4499492 w 5525791"/>
              <a:gd name="connsiteY18" fmla="*/ 2089800 h 3166163"/>
              <a:gd name="connsiteX19" fmla="*/ 4858640 w 5525791"/>
              <a:gd name="connsiteY19" fmla="*/ 2635087 h 3166163"/>
              <a:gd name="connsiteX20" fmla="*/ 5215828 w 5525791"/>
              <a:gd name="connsiteY20" fmla="*/ 3018634 h 3166163"/>
              <a:gd name="connsiteX21" fmla="*/ 5525791 w 5525791"/>
              <a:gd name="connsiteY21" fmla="*/ 3166163 h 3166163"/>
              <a:gd name="connsiteX0" fmla="*/ 0 w 5525791"/>
              <a:gd name="connsiteY0" fmla="*/ 1175084 h 3166163"/>
              <a:gd name="connsiteX1" fmla="*/ 435111 w 5525791"/>
              <a:gd name="connsiteY1" fmla="*/ 1574824 h 3166163"/>
              <a:gd name="connsiteX2" fmla="*/ 742540 w 5525791"/>
              <a:gd name="connsiteY2" fmla="*/ 1521866 h 3166163"/>
              <a:gd name="connsiteX3" fmla="*/ 927399 w 5525791"/>
              <a:gd name="connsiteY3" fmla="*/ 1110040 h 3166163"/>
              <a:gd name="connsiteX4" fmla="*/ 1096733 w 5525791"/>
              <a:gd name="connsiteY4" fmla="*/ 334928 h 3166163"/>
              <a:gd name="connsiteX5" fmla="*/ 1304137 w 5525791"/>
              <a:gd name="connsiteY5" fmla="*/ 141 h 3166163"/>
              <a:gd name="connsiteX6" fmla="*/ 1536958 w 5525791"/>
              <a:gd name="connsiteY6" fmla="*/ 300938 h 3166163"/>
              <a:gd name="connsiteX7" fmla="*/ 1730830 w 5525791"/>
              <a:gd name="connsiteY7" fmla="*/ 882696 h 3166163"/>
              <a:gd name="connsiteX8" fmla="*/ 1954618 w 5525791"/>
              <a:gd name="connsiteY8" fmla="*/ 1431510 h 3166163"/>
              <a:gd name="connsiteX9" fmla="*/ 2251563 w 5525791"/>
              <a:gd name="connsiteY9" fmla="*/ 1861651 h 3166163"/>
              <a:gd name="connsiteX10" fmla="*/ 2617002 w 5525791"/>
              <a:gd name="connsiteY10" fmla="*/ 2090503 h 3166163"/>
              <a:gd name="connsiteX11" fmla="*/ 3113602 w 5525791"/>
              <a:gd name="connsiteY11" fmla="*/ 2203375 h 3166163"/>
              <a:gd name="connsiteX12" fmla="*/ 3413749 w 5525791"/>
              <a:gd name="connsiteY12" fmla="*/ 2077732 h 3166163"/>
              <a:gd name="connsiteX13" fmla="*/ 3627442 w 5525791"/>
              <a:gd name="connsiteY13" fmla="*/ 1775197 h 3166163"/>
              <a:gd name="connsiteX14" fmla="*/ 3796533 w 5525791"/>
              <a:gd name="connsiteY14" fmla="*/ 1409351 h 3166163"/>
              <a:gd name="connsiteX15" fmla="*/ 3934594 w 5525791"/>
              <a:gd name="connsiteY15" fmla="*/ 1232746 h 3166163"/>
              <a:gd name="connsiteX16" fmla="*/ 4114671 w 5525791"/>
              <a:gd name="connsiteY16" fmla="*/ 1290196 h 3166163"/>
              <a:gd name="connsiteX17" fmla="*/ 4270229 w 5525791"/>
              <a:gd name="connsiteY17" fmla="*/ 1610791 h 3166163"/>
              <a:gd name="connsiteX18" fmla="*/ 4499492 w 5525791"/>
              <a:gd name="connsiteY18" fmla="*/ 2089800 h 3166163"/>
              <a:gd name="connsiteX19" fmla="*/ 4858640 w 5525791"/>
              <a:gd name="connsiteY19" fmla="*/ 2635087 h 3166163"/>
              <a:gd name="connsiteX20" fmla="*/ 5215828 w 5525791"/>
              <a:gd name="connsiteY20" fmla="*/ 3018634 h 3166163"/>
              <a:gd name="connsiteX21" fmla="*/ 5525791 w 5525791"/>
              <a:gd name="connsiteY21" fmla="*/ 3166163 h 3166163"/>
              <a:gd name="connsiteX0" fmla="*/ 0 w 5531216"/>
              <a:gd name="connsiteY0" fmla="*/ 1187695 h 3166163"/>
              <a:gd name="connsiteX1" fmla="*/ 440536 w 5531216"/>
              <a:gd name="connsiteY1" fmla="*/ 1574824 h 3166163"/>
              <a:gd name="connsiteX2" fmla="*/ 747965 w 5531216"/>
              <a:gd name="connsiteY2" fmla="*/ 1521866 h 3166163"/>
              <a:gd name="connsiteX3" fmla="*/ 932824 w 5531216"/>
              <a:gd name="connsiteY3" fmla="*/ 1110040 h 3166163"/>
              <a:gd name="connsiteX4" fmla="*/ 1102158 w 5531216"/>
              <a:gd name="connsiteY4" fmla="*/ 334928 h 3166163"/>
              <a:gd name="connsiteX5" fmla="*/ 1309562 w 5531216"/>
              <a:gd name="connsiteY5" fmla="*/ 141 h 3166163"/>
              <a:gd name="connsiteX6" fmla="*/ 1542383 w 5531216"/>
              <a:gd name="connsiteY6" fmla="*/ 300938 h 3166163"/>
              <a:gd name="connsiteX7" fmla="*/ 1736255 w 5531216"/>
              <a:gd name="connsiteY7" fmla="*/ 882696 h 3166163"/>
              <a:gd name="connsiteX8" fmla="*/ 1960043 w 5531216"/>
              <a:gd name="connsiteY8" fmla="*/ 1431510 h 3166163"/>
              <a:gd name="connsiteX9" fmla="*/ 2256988 w 5531216"/>
              <a:gd name="connsiteY9" fmla="*/ 1861651 h 3166163"/>
              <a:gd name="connsiteX10" fmla="*/ 2622427 w 5531216"/>
              <a:gd name="connsiteY10" fmla="*/ 2090503 h 3166163"/>
              <a:gd name="connsiteX11" fmla="*/ 3119027 w 5531216"/>
              <a:gd name="connsiteY11" fmla="*/ 2203375 h 3166163"/>
              <a:gd name="connsiteX12" fmla="*/ 3419174 w 5531216"/>
              <a:gd name="connsiteY12" fmla="*/ 2077732 h 3166163"/>
              <a:gd name="connsiteX13" fmla="*/ 3632867 w 5531216"/>
              <a:gd name="connsiteY13" fmla="*/ 1775197 h 3166163"/>
              <a:gd name="connsiteX14" fmla="*/ 3801958 w 5531216"/>
              <a:gd name="connsiteY14" fmla="*/ 1409351 h 3166163"/>
              <a:gd name="connsiteX15" fmla="*/ 3940019 w 5531216"/>
              <a:gd name="connsiteY15" fmla="*/ 1232746 h 3166163"/>
              <a:gd name="connsiteX16" fmla="*/ 4120096 w 5531216"/>
              <a:gd name="connsiteY16" fmla="*/ 1290196 h 3166163"/>
              <a:gd name="connsiteX17" fmla="*/ 4275654 w 5531216"/>
              <a:gd name="connsiteY17" fmla="*/ 1610791 h 3166163"/>
              <a:gd name="connsiteX18" fmla="*/ 4504917 w 5531216"/>
              <a:gd name="connsiteY18" fmla="*/ 2089800 h 3166163"/>
              <a:gd name="connsiteX19" fmla="*/ 4864065 w 5531216"/>
              <a:gd name="connsiteY19" fmla="*/ 2635087 h 3166163"/>
              <a:gd name="connsiteX20" fmla="*/ 5221253 w 5531216"/>
              <a:gd name="connsiteY20" fmla="*/ 3018634 h 3166163"/>
              <a:gd name="connsiteX21" fmla="*/ 5531216 w 5531216"/>
              <a:gd name="connsiteY21" fmla="*/ 3166163 h 3166163"/>
              <a:gd name="connsiteX0" fmla="*/ 0 w 5531216"/>
              <a:gd name="connsiteY0" fmla="*/ 1187695 h 3166163"/>
              <a:gd name="connsiteX1" fmla="*/ 440536 w 5531216"/>
              <a:gd name="connsiteY1" fmla="*/ 1574824 h 3166163"/>
              <a:gd name="connsiteX2" fmla="*/ 747965 w 5531216"/>
              <a:gd name="connsiteY2" fmla="*/ 1521866 h 3166163"/>
              <a:gd name="connsiteX3" fmla="*/ 932824 w 5531216"/>
              <a:gd name="connsiteY3" fmla="*/ 1110040 h 3166163"/>
              <a:gd name="connsiteX4" fmla="*/ 1102158 w 5531216"/>
              <a:gd name="connsiteY4" fmla="*/ 334928 h 3166163"/>
              <a:gd name="connsiteX5" fmla="*/ 1309562 w 5531216"/>
              <a:gd name="connsiteY5" fmla="*/ 141 h 3166163"/>
              <a:gd name="connsiteX6" fmla="*/ 1542383 w 5531216"/>
              <a:gd name="connsiteY6" fmla="*/ 300938 h 3166163"/>
              <a:gd name="connsiteX7" fmla="*/ 1736255 w 5531216"/>
              <a:gd name="connsiteY7" fmla="*/ 882696 h 3166163"/>
              <a:gd name="connsiteX8" fmla="*/ 1960043 w 5531216"/>
              <a:gd name="connsiteY8" fmla="*/ 1431510 h 3166163"/>
              <a:gd name="connsiteX9" fmla="*/ 2256988 w 5531216"/>
              <a:gd name="connsiteY9" fmla="*/ 1861651 h 3166163"/>
              <a:gd name="connsiteX10" fmla="*/ 2622427 w 5531216"/>
              <a:gd name="connsiteY10" fmla="*/ 2090503 h 3166163"/>
              <a:gd name="connsiteX11" fmla="*/ 3119027 w 5531216"/>
              <a:gd name="connsiteY11" fmla="*/ 2203375 h 3166163"/>
              <a:gd name="connsiteX12" fmla="*/ 3419174 w 5531216"/>
              <a:gd name="connsiteY12" fmla="*/ 2077732 h 3166163"/>
              <a:gd name="connsiteX13" fmla="*/ 3632867 w 5531216"/>
              <a:gd name="connsiteY13" fmla="*/ 1775197 h 3166163"/>
              <a:gd name="connsiteX14" fmla="*/ 3801958 w 5531216"/>
              <a:gd name="connsiteY14" fmla="*/ 1409351 h 3166163"/>
              <a:gd name="connsiteX15" fmla="*/ 3940019 w 5531216"/>
              <a:gd name="connsiteY15" fmla="*/ 1232746 h 3166163"/>
              <a:gd name="connsiteX16" fmla="*/ 4120096 w 5531216"/>
              <a:gd name="connsiteY16" fmla="*/ 1290196 h 3166163"/>
              <a:gd name="connsiteX17" fmla="*/ 4275654 w 5531216"/>
              <a:gd name="connsiteY17" fmla="*/ 1610791 h 3166163"/>
              <a:gd name="connsiteX18" fmla="*/ 4504917 w 5531216"/>
              <a:gd name="connsiteY18" fmla="*/ 2089800 h 3166163"/>
              <a:gd name="connsiteX19" fmla="*/ 4864065 w 5531216"/>
              <a:gd name="connsiteY19" fmla="*/ 2635087 h 3166163"/>
              <a:gd name="connsiteX20" fmla="*/ 5221253 w 5531216"/>
              <a:gd name="connsiteY20" fmla="*/ 3018634 h 3166163"/>
              <a:gd name="connsiteX21" fmla="*/ 5531216 w 5531216"/>
              <a:gd name="connsiteY21" fmla="*/ 3166163 h 3166163"/>
              <a:gd name="connsiteX0" fmla="*/ 0 w 5504091"/>
              <a:gd name="connsiteY0" fmla="*/ 1187695 h 3166163"/>
              <a:gd name="connsiteX1" fmla="*/ 413411 w 5504091"/>
              <a:gd name="connsiteY1" fmla="*/ 1574824 h 3166163"/>
              <a:gd name="connsiteX2" fmla="*/ 720840 w 5504091"/>
              <a:gd name="connsiteY2" fmla="*/ 1521866 h 3166163"/>
              <a:gd name="connsiteX3" fmla="*/ 905699 w 5504091"/>
              <a:gd name="connsiteY3" fmla="*/ 1110040 h 3166163"/>
              <a:gd name="connsiteX4" fmla="*/ 1075033 w 5504091"/>
              <a:gd name="connsiteY4" fmla="*/ 334928 h 3166163"/>
              <a:gd name="connsiteX5" fmla="*/ 1282437 w 5504091"/>
              <a:gd name="connsiteY5" fmla="*/ 141 h 3166163"/>
              <a:gd name="connsiteX6" fmla="*/ 1515258 w 5504091"/>
              <a:gd name="connsiteY6" fmla="*/ 300938 h 3166163"/>
              <a:gd name="connsiteX7" fmla="*/ 1709130 w 5504091"/>
              <a:gd name="connsiteY7" fmla="*/ 882696 h 3166163"/>
              <a:gd name="connsiteX8" fmla="*/ 1932918 w 5504091"/>
              <a:gd name="connsiteY8" fmla="*/ 1431510 h 3166163"/>
              <a:gd name="connsiteX9" fmla="*/ 2229863 w 5504091"/>
              <a:gd name="connsiteY9" fmla="*/ 1861651 h 3166163"/>
              <a:gd name="connsiteX10" fmla="*/ 2595302 w 5504091"/>
              <a:gd name="connsiteY10" fmla="*/ 2090503 h 3166163"/>
              <a:gd name="connsiteX11" fmla="*/ 3091902 w 5504091"/>
              <a:gd name="connsiteY11" fmla="*/ 2203375 h 3166163"/>
              <a:gd name="connsiteX12" fmla="*/ 3392049 w 5504091"/>
              <a:gd name="connsiteY12" fmla="*/ 2077732 h 3166163"/>
              <a:gd name="connsiteX13" fmla="*/ 3605742 w 5504091"/>
              <a:gd name="connsiteY13" fmla="*/ 1775197 h 3166163"/>
              <a:gd name="connsiteX14" fmla="*/ 3774833 w 5504091"/>
              <a:gd name="connsiteY14" fmla="*/ 1409351 h 3166163"/>
              <a:gd name="connsiteX15" fmla="*/ 3912894 w 5504091"/>
              <a:gd name="connsiteY15" fmla="*/ 1232746 h 3166163"/>
              <a:gd name="connsiteX16" fmla="*/ 4092971 w 5504091"/>
              <a:gd name="connsiteY16" fmla="*/ 1290196 h 3166163"/>
              <a:gd name="connsiteX17" fmla="*/ 4248529 w 5504091"/>
              <a:gd name="connsiteY17" fmla="*/ 1610791 h 3166163"/>
              <a:gd name="connsiteX18" fmla="*/ 4477792 w 5504091"/>
              <a:gd name="connsiteY18" fmla="*/ 2089800 h 3166163"/>
              <a:gd name="connsiteX19" fmla="*/ 4836940 w 5504091"/>
              <a:gd name="connsiteY19" fmla="*/ 2635087 h 3166163"/>
              <a:gd name="connsiteX20" fmla="*/ 5194128 w 5504091"/>
              <a:gd name="connsiteY20" fmla="*/ 3018634 h 3166163"/>
              <a:gd name="connsiteX21" fmla="*/ 5504091 w 5504091"/>
              <a:gd name="connsiteY21" fmla="*/ 3166163 h 3166163"/>
              <a:gd name="connsiteX0" fmla="*/ 0 w 5504091"/>
              <a:gd name="connsiteY0" fmla="*/ 1187753 h 3166221"/>
              <a:gd name="connsiteX1" fmla="*/ 413411 w 5504091"/>
              <a:gd name="connsiteY1" fmla="*/ 1574882 h 3166221"/>
              <a:gd name="connsiteX2" fmla="*/ 720840 w 5504091"/>
              <a:gd name="connsiteY2" fmla="*/ 1521924 h 3166221"/>
              <a:gd name="connsiteX3" fmla="*/ 905699 w 5504091"/>
              <a:gd name="connsiteY3" fmla="*/ 1110098 h 3166221"/>
              <a:gd name="connsiteX4" fmla="*/ 1031823 w 5504091"/>
              <a:gd name="connsiteY4" fmla="*/ 341683 h 3166221"/>
              <a:gd name="connsiteX5" fmla="*/ 1282437 w 5504091"/>
              <a:gd name="connsiteY5" fmla="*/ 199 h 3166221"/>
              <a:gd name="connsiteX6" fmla="*/ 1515258 w 5504091"/>
              <a:gd name="connsiteY6" fmla="*/ 300996 h 3166221"/>
              <a:gd name="connsiteX7" fmla="*/ 1709130 w 5504091"/>
              <a:gd name="connsiteY7" fmla="*/ 882754 h 3166221"/>
              <a:gd name="connsiteX8" fmla="*/ 1932918 w 5504091"/>
              <a:gd name="connsiteY8" fmla="*/ 1431568 h 3166221"/>
              <a:gd name="connsiteX9" fmla="*/ 2229863 w 5504091"/>
              <a:gd name="connsiteY9" fmla="*/ 1861709 h 3166221"/>
              <a:gd name="connsiteX10" fmla="*/ 2595302 w 5504091"/>
              <a:gd name="connsiteY10" fmla="*/ 2090561 h 3166221"/>
              <a:gd name="connsiteX11" fmla="*/ 3091902 w 5504091"/>
              <a:gd name="connsiteY11" fmla="*/ 2203433 h 3166221"/>
              <a:gd name="connsiteX12" fmla="*/ 3392049 w 5504091"/>
              <a:gd name="connsiteY12" fmla="*/ 2077790 h 3166221"/>
              <a:gd name="connsiteX13" fmla="*/ 3605742 w 5504091"/>
              <a:gd name="connsiteY13" fmla="*/ 1775255 h 3166221"/>
              <a:gd name="connsiteX14" fmla="*/ 3774833 w 5504091"/>
              <a:gd name="connsiteY14" fmla="*/ 1409409 h 3166221"/>
              <a:gd name="connsiteX15" fmla="*/ 3912894 w 5504091"/>
              <a:gd name="connsiteY15" fmla="*/ 1232804 h 3166221"/>
              <a:gd name="connsiteX16" fmla="*/ 4092971 w 5504091"/>
              <a:gd name="connsiteY16" fmla="*/ 1290254 h 3166221"/>
              <a:gd name="connsiteX17" fmla="*/ 4248529 w 5504091"/>
              <a:gd name="connsiteY17" fmla="*/ 1610849 h 3166221"/>
              <a:gd name="connsiteX18" fmla="*/ 4477792 w 5504091"/>
              <a:gd name="connsiteY18" fmla="*/ 2089858 h 3166221"/>
              <a:gd name="connsiteX19" fmla="*/ 4836940 w 5504091"/>
              <a:gd name="connsiteY19" fmla="*/ 2635145 h 3166221"/>
              <a:gd name="connsiteX20" fmla="*/ 5194128 w 5504091"/>
              <a:gd name="connsiteY20" fmla="*/ 3018692 h 3166221"/>
              <a:gd name="connsiteX21" fmla="*/ 5504091 w 5504091"/>
              <a:gd name="connsiteY21" fmla="*/ 3166221 h 3166221"/>
              <a:gd name="connsiteX0" fmla="*/ 0 w 5504091"/>
              <a:gd name="connsiteY0" fmla="*/ 1207822 h 3186290"/>
              <a:gd name="connsiteX1" fmla="*/ 413411 w 5504091"/>
              <a:gd name="connsiteY1" fmla="*/ 1594951 h 3186290"/>
              <a:gd name="connsiteX2" fmla="*/ 720840 w 5504091"/>
              <a:gd name="connsiteY2" fmla="*/ 1541993 h 3186290"/>
              <a:gd name="connsiteX3" fmla="*/ 905699 w 5504091"/>
              <a:gd name="connsiteY3" fmla="*/ 1130167 h 3186290"/>
              <a:gd name="connsiteX4" fmla="*/ 1031823 w 5504091"/>
              <a:gd name="connsiteY4" fmla="*/ 361752 h 3186290"/>
              <a:gd name="connsiteX5" fmla="*/ 1291080 w 5504091"/>
              <a:gd name="connsiteY5" fmla="*/ 178 h 3186290"/>
              <a:gd name="connsiteX6" fmla="*/ 1515258 w 5504091"/>
              <a:gd name="connsiteY6" fmla="*/ 321065 h 3186290"/>
              <a:gd name="connsiteX7" fmla="*/ 1709130 w 5504091"/>
              <a:gd name="connsiteY7" fmla="*/ 902823 h 3186290"/>
              <a:gd name="connsiteX8" fmla="*/ 1932918 w 5504091"/>
              <a:gd name="connsiteY8" fmla="*/ 1451637 h 3186290"/>
              <a:gd name="connsiteX9" fmla="*/ 2229863 w 5504091"/>
              <a:gd name="connsiteY9" fmla="*/ 1881778 h 3186290"/>
              <a:gd name="connsiteX10" fmla="*/ 2595302 w 5504091"/>
              <a:gd name="connsiteY10" fmla="*/ 2110630 h 3186290"/>
              <a:gd name="connsiteX11" fmla="*/ 3091902 w 5504091"/>
              <a:gd name="connsiteY11" fmla="*/ 2223502 h 3186290"/>
              <a:gd name="connsiteX12" fmla="*/ 3392049 w 5504091"/>
              <a:gd name="connsiteY12" fmla="*/ 2097859 h 3186290"/>
              <a:gd name="connsiteX13" fmla="*/ 3605742 w 5504091"/>
              <a:gd name="connsiteY13" fmla="*/ 1795324 h 3186290"/>
              <a:gd name="connsiteX14" fmla="*/ 3774833 w 5504091"/>
              <a:gd name="connsiteY14" fmla="*/ 1429478 h 3186290"/>
              <a:gd name="connsiteX15" fmla="*/ 3912894 w 5504091"/>
              <a:gd name="connsiteY15" fmla="*/ 1252873 h 3186290"/>
              <a:gd name="connsiteX16" fmla="*/ 4092971 w 5504091"/>
              <a:gd name="connsiteY16" fmla="*/ 1310323 h 3186290"/>
              <a:gd name="connsiteX17" fmla="*/ 4248529 w 5504091"/>
              <a:gd name="connsiteY17" fmla="*/ 1630918 h 3186290"/>
              <a:gd name="connsiteX18" fmla="*/ 4477792 w 5504091"/>
              <a:gd name="connsiteY18" fmla="*/ 2109927 h 3186290"/>
              <a:gd name="connsiteX19" fmla="*/ 4836940 w 5504091"/>
              <a:gd name="connsiteY19" fmla="*/ 2655214 h 3186290"/>
              <a:gd name="connsiteX20" fmla="*/ 5194128 w 5504091"/>
              <a:gd name="connsiteY20" fmla="*/ 3038761 h 3186290"/>
              <a:gd name="connsiteX21" fmla="*/ 5504091 w 5504091"/>
              <a:gd name="connsiteY21" fmla="*/ 3186290 h 3186290"/>
              <a:gd name="connsiteX0" fmla="*/ 0 w 5504091"/>
              <a:gd name="connsiteY0" fmla="*/ 1208209 h 3186677"/>
              <a:gd name="connsiteX1" fmla="*/ 413411 w 5504091"/>
              <a:gd name="connsiteY1" fmla="*/ 1595338 h 3186677"/>
              <a:gd name="connsiteX2" fmla="*/ 720840 w 5504091"/>
              <a:gd name="connsiteY2" fmla="*/ 1542380 h 3186677"/>
              <a:gd name="connsiteX3" fmla="*/ 905699 w 5504091"/>
              <a:gd name="connsiteY3" fmla="*/ 1130554 h 3186677"/>
              <a:gd name="connsiteX4" fmla="*/ 1057748 w 5504091"/>
              <a:gd name="connsiteY4" fmla="*/ 395622 h 3186677"/>
              <a:gd name="connsiteX5" fmla="*/ 1291080 w 5504091"/>
              <a:gd name="connsiteY5" fmla="*/ 565 h 3186677"/>
              <a:gd name="connsiteX6" fmla="*/ 1515258 w 5504091"/>
              <a:gd name="connsiteY6" fmla="*/ 321452 h 3186677"/>
              <a:gd name="connsiteX7" fmla="*/ 1709130 w 5504091"/>
              <a:gd name="connsiteY7" fmla="*/ 903210 h 3186677"/>
              <a:gd name="connsiteX8" fmla="*/ 1932918 w 5504091"/>
              <a:gd name="connsiteY8" fmla="*/ 1452024 h 3186677"/>
              <a:gd name="connsiteX9" fmla="*/ 2229863 w 5504091"/>
              <a:gd name="connsiteY9" fmla="*/ 1882165 h 3186677"/>
              <a:gd name="connsiteX10" fmla="*/ 2595302 w 5504091"/>
              <a:gd name="connsiteY10" fmla="*/ 2111017 h 3186677"/>
              <a:gd name="connsiteX11" fmla="*/ 3091902 w 5504091"/>
              <a:gd name="connsiteY11" fmla="*/ 2223889 h 3186677"/>
              <a:gd name="connsiteX12" fmla="*/ 3392049 w 5504091"/>
              <a:gd name="connsiteY12" fmla="*/ 2098246 h 3186677"/>
              <a:gd name="connsiteX13" fmla="*/ 3605742 w 5504091"/>
              <a:gd name="connsiteY13" fmla="*/ 1795711 h 3186677"/>
              <a:gd name="connsiteX14" fmla="*/ 3774833 w 5504091"/>
              <a:gd name="connsiteY14" fmla="*/ 1429865 h 3186677"/>
              <a:gd name="connsiteX15" fmla="*/ 3912894 w 5504091"/>
              <a:gd name="connsiteY15" fmla="*/ 1253260 h 3186677"/>
              <a:gd name="connsiteX16" fmla="*/ 4092971 w 5504091"/>
              <a:gd name="connsiteY16" fmla="*/ 1310710 h 3186677"/>
              <a:gd name="connsiteX17" fmla="*/ 4248529 w 5504091"/>
              <a:gd name="connsiteY17" fmla="*/ 1631305 h 3186677"/>
              <a:gd name="connsiteX18" fmla="*/ 4477792 w 5504091"/>
              <a:gd name="connsiteY18" fmla="*/ 2110314 h 3186677"/>
              <a:gd name="connsiteX19" fmla="*/ 4836940 w 5504091"/>
              <a:gd name="connsiteY19" fmla="*/ 2655601 h 3186677"/>
              <a:gd name="connsiteX20" fmla="*/ 5194128 w 5504091"/>
              <a:gd name="connsiteY20" fmla="*/ 3039148 h 3186677"/>
              <a:gd name="connsiteX21" fmla="*/ 5504091 w 5504091"/>
              <a:gd name="connsiteY21" fmla="*/ 3186677 h 3186677"/>
              <a:gd name="connsiteX0" fmla="*/ 0 w 5504091"/>
              <a:gd name="connsiteY0" fmla="*/ 1208209 h 3186677"/>
              <a:gd name="connsiteX1" fmla="*/ 413411 w 5504091"/>
              <a:gd name="connsiteY1" fmla="*/ 1595338 h 3186677"/>
              <a:gd name="connsiteX2" fmla="*/ 720840 w 5504091"/>
              <a:gd name="connsiteY2" fmla="*/ 1542380 h 3186677"/>
              <a:gd name="connsiteX3" fmla="*/ 871129 w 5504091"/>
              <a:gd name="connsiteY3" fmla="*/ 1103768 h 3186677"/>
              <a:gd name="connsiteX4" fmla="*/ 1057748 w 5504091"/>
              <a:gd name="connsiteY4" fmla="*/ 395622 h 3186677"/>
              <a:gd name="connsiteX5" fmla="*/ 1291080 w 5504091"/>
              <a:gd name="connsiteY5" fmla="*/ 565 h 3186677"/>
              <a:gd name="connsiteX6" fmla="*/ 1515258 w 5504091"/>
              <a:gd name="connsiteY6" fmla="*/ 321452 h 3186677"/>
              <a:gd name="connsiteX7" fmla="*/ 1709130 w 5504091"/>
              <a:gd name="connsiteY7" fmla="*/ 903210 h 3186677"/>
              <a:gd name="connsiteX8" fmla="*/ 1932918 w 5504091"/>
              <a:gd name="connsiteY8" fmla="*/ 1452024 h 3186677"/>
              <a:gd name="connsiteX9" fmla="*/ 2229863 w 5504091"/>
              <a:gd name="connsiteY9" fmla="*/ 1882165 h 3186677"/>
              <a:gd name="connsiteX10" fmla="*/ 2595302 w 5504091"/>
              <a:gd name="connsiteY10" fmla="*/ 2111017 h 3186677"/>
              <a:gd name="connsiteX11" fmla="*/ 3091902 w 5504091"/>
              <a:gd name="connsiteY11" fmla="*/ 2223889 h 3186677"/>
              <a:gd name="connsiteX12" fmla="*/ 3392049 w 5504091"/>
              <a:gd name="connsiteY12" fmla="*/ 2098246 h 3186677"/>
              <a:gd name="connsiteX13" fmla="*/ 3605742 w 5504091"/>
              <a:gd name="connsiteY13" fmla="*/ 1795711 h 3186677"/>
              <a:gd name="connsiteX14" fmla="*/ 3774833 w 5504091"/>
              <a:gd name="connsiteY14" fmla="*/ 1429865 h 3186677"/>
              <a:gd name="connsiteX15" fmla="*/ 3912894 w 5504091"/>
              <a:gd name="connsiteY15" fmla="*/ 1253260 h 3186677"/>
              <a:gd name="connsiteX16" fmla="*/ 4092971 w 5504091"/>
              <a:gd name="connsiteY16" fmla="*/ 1310710 h 3186677"/>
              <a:gd name="connsiteX17" fmla="*/ 4248529 w 5504091"/>
              <a:gd name="connsiteY17" fmla="*/ 1631305 h 3186677"/>
              <a:gd name="connsiteX18" fmla="*/ 4477792 w 5504091"/>
              <a:gd name="connsiteY18" fmla="*/ 2110314 h 3186677"/>
              <a:gd name="connsiteX19" fmla="*/ 4836940 w 5504091"/>
              <a:gd name="connsiteY19" fmla="*/ 2655601 h 3186677"/>
              <a:gd name="connsiteX20" fmla="*/ 5194128 w 5504091"/>
              <a:gd name="connsiteY20" fmla="*/ 3039148 h 3186677"/>
              <a:gd name="connsiteX21" fmla="*/ 5504091 w 5504091"/>
              <a:gd name="connsiteY21" fmla="*/ 3186677 h 3186677"/>
              <a:gd name="connsiteX0" fmla="*/ 0 w 5504091"/>
              <a:gd name="connsiteY0" fmla="*/ 1208209 h 3186677"/>
              <a:gd name="connsiteX1" fmla="*/ 413411 w 5504091"/>
              <a:gd name="connsiteY1" fmla="*/ 1595338 h 3186677"/>
              <a:gd name="connsiteX2" fmla="*/ 712199 w 5504091"/>
              <a:gd name="connsiteY2" fmla="*/ 1468718 h 3186677"/>
              <a:gd name="connsiteX3" fmla="*/ 871129 w 5504091"/>
              <a:gd name="connsiteY3" fmla="*/ 1103768 h 3186677"/>
              <a:gd name="connsiteX4" fmla="*/ 1057748 w 5504091"/>
              <a:gd name="connsiteY4" fmla="*/ 395622 h 3186677"/>
              <a:gd name="connsiteX5" fmla="*/ 1291080 w 5504091"/>
              <a:gd name="connsiteY5" fmla="*/ 565 h 3186677"/>
              <a:gd name="connsiteX6" fmla="*/ 1515258 w 5504091"/>
              <a:gd name="connsiteY6" fmla="*/ 321452 h 3186677"/>
              <a:gd name="connsiteX7" fmla="*/ 1709130 w 5504091"/>
              <a:gd name="connsiteY7" fmla="*/ 903210 h 3186677"/>
              <a:gd name="connsiteX8" fmla="*/ 1932918 w 5504091"/>
              <a:gd name="connsiteY8" fmla="*/ 1452024 h 3186677"/>
              <a:gd name="connsiteX9" fmla="*/ 2229863 w 5504091"/>
              <a:gd name="connsiteY9" fmla="*/ 1882165 h 3186677"/>
              <a:gd name="connsiteX10" fmla="*/ 2595302 w 5504091"/>
              <a:gd name="connsiteY10" fmla="*/ 2111017 h 3186677"/>
              <a:gd name="connsiteX11" fmla="*/ 3091902 w 5504091"/>
              <a:gd name="connsiteY11" fmla="*/ 2223889 h 3186677"/>
              <a:gd name="connsiteX12" fmla="*/ 3392049 w 5504091"/>
              <a:gd name="connsiteY12" fmla="*/ 2098246 h 3186677"/>
              <a:gd name="connsiteX13" fmla="*/ 3605742 w 5504091"/>
              <a:gd name="connsiteY13" fmla="*/ 1795711 h 3186677"/>
              <a:gd name="connsiteX14" fmla="*/ 3774833 w 5504091"/>
              <a:gd name="connsiteY14" fmla="*/ 1429865 h 3186677"/>
              <a:gd name="connsiteX15" fmla="*/ 3912894 w 5504091"/>
              <a:gd name="connsiteY15" fmla="*/ 1253260 h 3186677"/>
              <a:gd name="connsiteX16" fmla="*/ 4092971 w 5504091"/>
              <a:gd name="connsiteY16" fmla="*/ 1310710 h 3186677"/>
              <a:gd name="connsiteX17" fmla="*/ 4248529 w 5504091"/>
              <a:gd name="connsiteY17" fmla="*/ 1631305 h 3186677"/>
              <a:gd name="connsiteX18" fmla="*/ 4477792 w 5504091"/>
              <a:gd name="connsiteY18" fmla="*/ 2110314 h 3186677"/>
              <a:gd name="connsiteX19" fmla="*/ 4836940 w 5504091"/>
              <a:gd name="connsiteY19" fmla="*/ 2655601 h 3186677"/>
              <a:gd name="connsiteX20" fmla="*/ 5194128 w 5504091"/>
              <a:gd name="connsiteY20" fmla="*/ 3039148 h 3186677"/>
              <a:gd name="connsiteX21" fmla="*/ 5504091 w 5504091"/>
              <a:gd name="connsiteY21" fmla="*/ 3186677 h 3186677"/>
              <a:gd name="connsiteX0" fmla="*/ 0 w 5504091"/>
              <a:gd name="connsiteY0" fmla="*/ 1208209 h 3186677"/>
              <a:gd name="connsiteX1" fmla="*/ 378842 w 5504091"/>
              <a:gd name="connsiteY1" fmla="*/ 1514981 h 3186677"/>
              <a:gd name="connsiteX2" fmla="*/ 712199 w 5504091"/>
              <a:gd name="connsiteY2" fmla="*/ 1468718 h 3186677"/>
              <a:gd name="connsiteX3" fmla="*/ 871129 w 5504091"/>
              <a:gd name="connsiteY3" fmla="*/ 1103768 h 3186677"/>
              <a:gd name="connsiteX4" fmla="*/ 1057748 w 5504091"/>
              <a:gd name="connsiteY4" fmla="*/ 395622 h 3186677"/>
              <a:gd name="connsiteX5" fmla="*/ 1291080 w 5504091"/>
              <a:gd name="connsiteY5" fmla="*/ 565 h 3186677"/>
              <a:gd name="connsiteX6" fmla="*/ 1515258 w 5504091"/>
              <a:gd name="connsiteY6" fmla="*/ 321452 h 3186677"/>
              <a:gd name="connsiteX7" fmla="*/ 1709130 w 5504091"/>
              <a:gd name="connsiteY7" fmla="*/ 903210 h 3186677"/>
              <a:gd name="connsiteX8" fmla="*/ 1932918 w 5504091"/>
              <a:gd name="connsiteY8" fmla="*/ 1452024 h 3186677"/>
              <a:gd name="connsiteX9" fmla="*/ 2229863 w 5504091"/>
              <a:gd name="connsiteY9" fmla="*/ 1882165 h 3186677"/>
              <a:gd name="connsiteX10" fmla="*/ 2595302 w 5504091"/>
              <a:gd name="connsiteY10" fmla="*/ 2111017 h 3186677"/>
              <a:gd name="connsiteX11" fmla="*/ 3091902 w 5504091"/>
              <a:gd name="connsiteY11" fmla="*/ 2223889 h 3186677"/>
              <a:gd name="connsiteX12" fmla="*/ 3392049 w 5504091"/>
              <a:gd name="connsiteY12" fmla="*/ 2098246 h 3186677"/>
              <a:gd name="connsiteX13" fmla="*/ 3605742 w 5504091"/>
              <a:gd name="connsiteY13" fmla="*/ 1795711 h 3186677"/>
              <a:gd name="connsiteX14" fmla="*/ 3774833 w 5504091"/>
              <a:gd name="connsiteY14" fmla="*/ 1429865 h 3186677"/>
              <a:gd name="connsiteX15" fmla="*/ 3912894 w 5504091"/>
              <a:gd name="connsiteY15" fmla="*/ 1253260 h 3186677"/>
              <a:gd name="connsiteX16" fmla="*/ 4092971 w 5504091"/>
              <a:gd name="connsiteY16" fmla="*/ 1310710 h 3186677"/>
              <a:gd name="connsiteX17" fmla="*/ 4248529 w 5504091"/>
              <a:gd name="connsiteY17" fmla="*/ 1631305 h 3186677"/>
              <a:gd name="connsiteX18" fmla="*/ 4477792 w 5504091"/>
              <a:gd name="connsiteY18" fmla="*/ 2110314 h 3186677"/>
              <a:gd name="connsiteX19" fmla="*/ 4836940 w 5504091"/>
              <a:gd name="connsiteY19" fmla="*/ 2655601 h 3186677"/>
              <a:gd name="connsiteX20" fmla="*/ 5194128 w 5504091"/>
              <a:gd name="connsiteY20" fmla="*/ 3039148 h 3186677"/>
              <a:gd name="connsiteX21" fmla="*/ 5504091 w 5504091"/>
              <a:gd name="connsiteY21" fmla="*/ 3186677 h 3186677"/>
              <a:gd name="connsiteX0" fmla="*/ 0 w 5504091"/>
              <a:gd name="connsiteY0" fmla="*/ 1208209 h 3186677"/>
              <a:gd name="connsiteX1" fmla="*/ 378842 w 5504091"/>
              <a:gd name="connsiteY1" fmla="*/ 1514981 h 3186677"/>
              <a:gd name="connsiteX2" fmla="*/ 660346 w 5504091"/>
              <a:gd name="connsiteY2" fmla="*/ 1475414 h 3186677"/>
              <a:gd name="connsiteX3" fmla="*/ 871129 w 5504091"/>
              <a:gd name="connsiteY3" fmla="*/ 1103768 h 3186677"/>
              <a:gd name="connsiteX4" fmla="*/ 1057748 w 5504091"/>
              <a:gd name="connsiteY4" fmla="*/ 395622 h 3186677"/>
              <a:gd name="connsiteX5" fmla="*/ 1291080 w 5504091"/>
              <a:gd name="connsiteY5" fmla="*/ 565 h 3186677"/>
              <a:gd name="connsiteX6" fmla="*/ 1515258 w 5504091"/>
              <a:gd name="connsiteY6" fmla="*/ 321452 h 3186677"/>
              <a:gd name="connsiteX7" fmla="*/ 1709130 w 5504091"/>
              <a:gd name="connsiteY7" fmla="*/ 903210 h 3186677"/>
              <a:gd name="connsiteX8" fmla="*/ 1932918 w 5504091"/>
              <a:gd name="connsiteY8" fmla="*/ 1452024 h 3186677"/>
              <a:gd name="connsiteX9" fmla="*/ 2229863 w 5504091"/>
              <a:gd name="connsiteY9" fmla="*/ 1882165 h 3186677"/>
              <a:gd name="connsiteX10" fmla="*/ 2595302 w 5504091"/>
              <a:gd name="connsiteY10" fmla="*/ 2111017 h 3186677"/>
              <a:gd name="connsiteX11" fmla="*/ 3091902 w 5504091"/>
              <a:gd name="connsiteY11" fmla="*/ 2223889 h 3186677"/>
              <a:gd name="connsiteX12" fmla="*/ 3392049 w 5504091"/>
              <a:gd name="connsiteY12" fmla="*/ 2098246 h 3186677"/>
              <a:gd name="connsiteX13" fmla="*/ 3605742 w 5504091"/>
              <a:gd name="connsiteY13" fmla="*/ 1795711 h 3186677"/>
              <a:gd name="connsiteX14" fmla="*/ 3774833 w 5504091"/>
              <a:gd name="connsiteY14" fmla="*/ 1429865 h 3186677"/>
              <a:gd name="connsiteX15" fmla="*/ 3912894 w 5504091"/>
              <a:gd name="connsiteY15" fmla="*/ 1253260 h 3186677"/>
              <a:gd name="connsiteX16" fmla="*/ 4092971 w 5504091"/>
              <a:gd name="connsiteY16" fmla="*/ 1310710 h 3186677"/>
              <a:gd name="connsiteX17" fmla="*/ 4248529 w 5504091"/>
              <a:gd name="connsiteY17" fmla="*/ 1631305 h 3186677"/>
              <a:gd name="connsiteX18" fmla="*/ 4477792 w 5504091"/>
              <a:gd name="connsiteY18" fmla="*/ 2110314 h 3186677"/>
              <a:gd name="connsiteX19" fmla="*/ 4836940 w 5504091"/>
              <a:gd name="connsiteY19" fmla="*/ 2655601 h 3186677"/>
              <a:gd name="connsiteX20" fmla="*/ 5194128 w 5504091"/>
              <a:gd name="connsiteY20" fmla="*/ 3039148 h 3186677"/>
              <a:gd name="connsiteX21" fmla="*/ 5504091 w 5504091"/>
              <a:gd name="connsiteY21" fmla="*/ 3186677 h 3186677"/>
              <a:gd name="connsiteX0" fmla="*/ 0 w 5504091"/>
              <a:gd name="connsiteY0" fmla="*/ 1208209 h 3186677"/>
              <a:gd name="connsiteX1" fmla="*/ 378842 w 5504091"/>
              <a:gd name="connsiteY1" fmla="*/ 1514981 h 3186677"/>
              <a:gd name="connsiteX2" fmla="*/ 660346 w 5504091"/>
              <a:gd name="connsiteY2" fmla="*/ 1475414 h 3186677"/>
              <a:gd name="connsiteX3" fmla="*/ 836561 w 5504091"/>
              <a:gd name="connsiteY3" fmla="*/ 1137250 h 3186677"/>
              <a:gd name="connsiteX4" fmla="*/ 1057748 w 5504091"/>
              <a:gd name="connsiteY4" fmla="*/ 395622 h 3186677"/>
              <a:gd name="connsiteX5" fmla="*/ 1291080 w 5504091"/>
              <a:gd name="connsiteY5" fmla="*/ 565 h 3186677"/>
              <a:gd name="connsiteX6" fmla="*/ 1515258 w 5504091"/>
              <a:gd name="connsiteY6" fmla="*/ 321452 h 3186677"/>
              <a:gd name="connsiteX7" fmla="*/ 1709130 w 5504091"/>
              <a:gd name="connsiteY7" fmla="*/ 903210 h 3186677"/>
              <a:gd name="connsiteX8" fmla="*/ 1932918 w 5504091"/>
              <a:gd name="connsiteY8" fmla="*/ 1452024 h 3186677"/>
              <a:gd name="connsiteX9" fmla="*/ 2229863 w 5504091"/>
              <a:gd name="connsiteY9" fmla="*/ 1882165 h 3186677"/>
              <a:gd name="connsiteX10" fmla="*/ 2595302 w 5504091"/>
              <a:gd name="connsiteY10" fmla="*/ 2111017 h 3186677"/>
              <a:gd name="connsiteX11" fmla="*/ 3091902 w 5504091"/>
              <a:gd name="connsiteY11" fmla="*/ 2223889 h 3186677"/>
              <a:gd name="connsiteX12" fmla="*/ 3392049 w 5504091"/>
              <a:gd name="connsiteY12" fmla="*/ 2098246 h 3186677"/>
              <a:gd name="connsiteX13" fmla="*/ 3605742 w 5504091"/>
              <a:gd name="connsiteY13" fmla="*/ 1795711 h 3186677"/>
              <a:gd name="connsiteX14" fmla="*/ 3774833 w 5504091"/>
              <a:gd name="connsiteY14" fmla="*/ 1429865 h 3186677"/>
              <a:gd name="connsiteX15" fmla="*/ 3912894 w 5504091"/>
              <a:gd name="connsiteY15" fmla="*/ 1253260 h 3186677"/>
              <a:gd name="connsiteX16" fmla="*/ 4092971 w 5504091"/>
              <a:gd name="connsiteY16" fmla="*/ 1310710 h 3186677"/>
              <a:gd name="connsiteX17" fmla="*/ 4248529 w 5504091"/>
              <a:gd name="connsiteY17" fmla="*/ 1631305 h 3186677"/>
              <a:gd name="connsiteX18" fmla="*/ 4477792 w 5504091"/>
              <a:gd name="connsiteY18" fmla="*/ 2110314 h 3186677"/>
              <a:gd name="connsiteX19" fmla="*/ 4836940 w 5504091"/>
              <a:gd name="connsiteY19" fmla="*/ 2655601 h 3186677"/>
              <a:gd name="connsiteX20" fmla="*/ 5194128 w 5504091"/>
              <a:gd name="connsiteY20" fmla="*/ 3039148 h 3186677"/>
              <a:gd name="connsiteX21" fmla="*/ 5504091 w 5504091"/>
              <a:gd name="connsiteY21" fmla="*/ 3186677 h 3186677"/>
              <a:gd name="connsiteX0" fmla="*/ 0 w 5504091"/>
              <a:gd name="connsiteY0" fmla="*/ 1208209 h 3186677"/>
              <a:gd name="connsiteX1" fmla="*/ 378842 w 5504091"/>
              <a:gd name="connsiteY1" fmla="*/ 1514981 h 3186677"/>
              <a:gd name="connsiteX2" fmla="*/ 634419 w 5504091"/>
              <a:gd name="connsiteY2" fmla="*/ 1482111 h 3186677"/>
              <a:gd name="connsiteX3" fmla="*/ 836561 w 5504091"/>
              <a:gd name="connsiteY3" fmla="*/ 1137250 h 3186677"/>
              <a:gd name="connsiteX4" fmla="*/ 1057748 w 5504091"/>
              <a:gd name="connsiteY4" fmla="*/ 395622 h 3186677"/>
              <a:gd name="connsiteX5" fmla="*/ 1291080 w 5504091"/>
              <a:gd name="connsiteY5" fmla="*/ 565 h 3186677"/>
              <a:gd name="connsiteX6" fmla="*/ 1515258 w 5504091"/>
              <a:gd name="connsiteY6" fmla="*/ 321452 h 3186677"/>
              <a:gd name="connsiteX7" fmla="*/ 1709130 w 5504091"/>
              <a:gd name="connsiteY7" fmla="*/ 903210 h 3186677"/>
              <a:gd name="connsiteX8" fmla="*/ 1932918 w 5504091"/>
              <a:gd name="connsiteY8" fmla="*/ 1452024 h 3186677"/>
              <a:gd name="connsiteX9" fmla="*/ 2229863 w 5504091"/>
              <a:gd name="connsiteY9" fmla="*/ 1882165 h 3186677"/>
              <a:gd name="connsiteX10" fmla="*/ 2595302 w 5504091"/>
              <a:gd name="connsiteY10" fmla="*/ 2111017 h 3186677"/>
              <a:gd name="connsiteX11" fmla="*/ 3091902 w 5504091"/>
              <a:gd name="connsiteY11" fmla="*/ 2223889 h 3186677"/>
              <a:gd name="connsiteX12" fmla="*/ 3392049 w 5504091"/>
              <a:gd name="connsiteY12" fmla="*/ 2098246 h 3186677"/>
              <a:gd name="connsiteX13" fmla="*/ 3605742 w 5504091"/>
              <a:gd name="connsiteY13" fmla="*/ 1795711 h 3186677"/>
              <a:gd name="connsiteX14" fmla="*/ 3774833 w 5504091"/>
              <a:gd name="connsiteY14" fmla="*/ 1429865 h 3186677"/>
              <a:gd name="connsiteX15" fmla="*/ 3912894 w 5504091"/>
              <a:gd name="connsiteY15" fmla="*/ 1253260 h 3186677"/>
              <a:gd name="connsiteX16" fmla="*/ 4092971 w 5504091"/>
              <a:gd name="connsiteY16" fmla="*/ 1310710 h 3186677"/>
              <a:gd name="connsiteX17" fmla="*/ 4248529 w 5504091"/>
              <a:gd name="connsiteY17" fmla="*/ 1631305 h 3186677"/>
              <a:gd name="connsiteX18" fmla="*/ 4477792 w 5504091"/>
              <a:gd name="connsiteY18" fmla="*/ 2110314 h 3186677"/>
              <a:gd name="connsiteX19" fmla="*/ 4836940 w 5504091"/>
              <a:gd name="connsiteY19" fmla="*/ 2655601 h 3186677"/>
              <a:gd name="connsiteX20" fmla="*/ 5194128 w 5504091"/>
              <a:gd name="connsiteY20" fmla="*/ 3039148 h 3186677"/>
              <a:gd name="connsiteX21" fmla="*/ 5504091 w 5504091"/>
              <a:gd name="connsiteY21" fmla="*/ 3186677 h 3186677"/>
              <a:gd name="connsiteX0" fmla="*/ 0 w 5504091"/>
              <a:gd name="connsiteY0" fmla="*/ 1208209 h 3186677"/>
              <a:gd name="connsiteX1" fmla="*/ 344274 w 5504091"/>
              <a:gd name="connsiteY1" fmla="*/ 1481498 h 3186677"/>
              <a:gd name="connsiteX2" fmla="*/ 634419 w 5504091"/>
              <a:gd name="connsiteY2" fmla="*/ 1482111 h 3186677"/>
              <a:gd name="connsiteX3" fmla="*/ 836561 w 5504091"/>
              <a:gd name="connsiteY3" fmla="*/ 1137250 h 3186677"/>
              <a:gd name="connsiteX4" fmla="*/ 1057748 w 5504091"/>
              <a:gd name="connsiteY4" fmla="*/ 395622 h 3186677"/>
              <a:gd name="connsiteX5" fmla="*/ 1291080 w 5504091"/>
              <a:gd name="connsiteY5" fmla="*/ 565 h 3186677"/>
              <a:gd name="connsiteX6" fmla="*/ 1515258 w 5504091"/>
              <a:gd name="connsiteY6" fmla="*/ 321452 h 3186677"/>
              <a:gd name="connsiteX7" fmla="*/ 1709130 w 5504091"/>
              <a:gd name="connsiteY7" fmla="*/ 903210 h 3186677"/>
              <a:gd name="connsiteX8" fmla="*/ 1932918 w 5504091"/>
              <a:gd name="connsiteY8" fmla="*/ 1452024 h 3186677"/>
              <a:gd name="connsiteX9" fmla="*/ 2229863 w 5504091"/>
              <a:gd name="connsiteY9" fmla="*/ 1882165 h 3186677"/>
              <a:gd name="connsiteX10" fmla="*/ 2595302 w 5504091"/>
              <a:gd name="connsiteY10" fmla="*/ 2111017 h 3186677"/>
              <a:gd name="connsiteX11" fmla="*/ 3091902 w 5504091"/>
              <a:gd name="connsiteY11" fmla="*/ 2223889 h 3186677"/>
              <a:gd name="connsiteX12" fmla="*/ 3392049 w 5504091"/>
              <a:gd name="connsiteY12" fmla="*/ 2098246 h 3186677"/>
              <a:gd name="connsiteX13" fmla="*/ 3605742 w 5504091"/>
              <a:gd name="connsiteY13" fmla="*/ 1795711 h 3186677"/>
              <a:gd name="connsiteX14" fmla="*/ 3774833 w 5504091"/>
              <a:gd name="connsiteY14" fmla="*/ 1429865 h 3186677"/>
              <a:gd name="connsiteX15" fmla="*/ 3912894 w 5504091"/>
              <a:gd name="connsiteY15" fmla="*/ 1253260 h 3186677"/>
              <a:gd name="connsiteX16" fmla="*/ 4092971 w 5504091"/>
              <a:gd name="connsiteY16" fmla="*/ 1310710 h 3186677"/>
              <a:gd name="connsiteX17" fmla="*/ 4248529 w 5504091"/>
              <a:gd name="connsiteY17" fmla="*/ 1631305 h 3186677"/>
              <a:gd name="connsiteX18" fmla="*/ 4477792 w 5504091"/>
              <a:gd name="connsiteY18" fmla="*/ 2110314 h 3186677"/>
              <a:gd name="connsiteX19" fmla="*/ 4836940 w 5504091"/>
              <a:gd name="connsiteY19" fmla="*/ 2655601 h 3186677"/>
              <a:gd name="connsiteX20" fmla="*/ 5194128 w 5504091"/>
              <a:gd name="connsiteY20" fmla="*/ 3039148 h 3186677"/>
              <a:gd name="connsiteX21" fmla="*/ 5504091 w 5504091"/>
              <a:gd name="connsiteY21" fmla="*/ 3186677 h 3186677"/>
              <a:gd name="connsiteX0" fmla="*/ 0 w 5504091"/>
              <a:gd name="connsiteY0" fmla="*/ 1210194 h 3188662"/>
              <a:gd name="connsiteX1" fmla="*/ 344274 w 5504091"/>
              <a:gd name="connsiteY1" fmla="*/ 1483483 h 3188662"/>
              <a:gd name="connsiteX2" fmla="*/ 634419 w 5504091"/>
              <a:gd name="connsiteY2" fmla="*/ 1484096 h 3188662"/>
              <a:gd name="connsiteX3" fmla="*/ 836561 w 5504091"/>
              <a:gd name="connsiteY3" fmla="*/ 1139235 h 3188662"/>
              <a:gd name="connsiteX4" fmla="*/ 1049106 w 5504091"/>
              <a:gd name="connsiteY4" fmla="*/ 491358 h 3188662"/>
              <a:gd name="connsiteX5" fmla="*/ 1291080 w 5504091"/>
              <a:gd name="connsiteY5" fmla="*/ 2550 h 3188662"/>
              <a:gd name="connsiteX6" fmla="*/ 1515258 w 5504091"/>
              <a:gd name="connsiteY6" fmla="*/ 323437 h 3188662"/>
              <a:gd name="connsiteX7" fmla="*/ 1709130 w 5504091"/>
              <a:gd name="connsiteY7" fmla="*/ 905195 h 3188662"/>
              <a:gd name="connsiteX8" fmla="*/ 1932918 w 5504091"/>
              <a:gd name="connsiteY8" fmla="*/ 1454009 h 3188662"/>
              <a:gd name="connsiteX9" fmla="*/ 2229863 w 5504091"/>
              <a:gd name="connsiteY9" fmla="*/ 1884150 h 3188662"/>
              <a:gd name="connsiteX10" fmla="*/ 2595302 w 5504091"/>
              <a:gd name="connsiteY10" fmla="*/ 2113002 h 3188662"/>
              <a:gd name="connsiteX11" fmla="*/ 3091902 w 5504091"/>
              <a:gd name="connsiteY11" fmla="*/ 2225874 h 3188662"/>
              <a:gd name="connsiteX12" fmla="*/ 3392049 w 5504091"/>
              <a:gd name="connsiteY12" fmla="*/ 2100231 h 3188662"/>
              <a:gd name="connsiteX13" fmla="*/ 3605742 w 5504091"/>
              <a:gd name="connsiteY13" fmla="*/ 1797696 h 3188662"/>
              <a:gd name="connsiteX14" fmla="*/ 3774833 w 5504091"/>
              <a:gd name="connsiteY14" fmla="*/ 1431850 h 3188662"/>
              <a:gd name="connsiteX15" fmla="*/ 3912894 w 5504091"/>
              <a:gd name="connsiteY15" fmla="*/ 1255245 h 3188662"/>
              <a:gd name="connsiteX16" fmla="*/ 4092971 w 5504091"/>
              <a:gd name="connsiteY16" fmla="*/ 1312695 h 3188662"/>
              <a:gd name="connsiteX17" fmla="*/ 4248529 w 5504091"/>
              <a:gd name="connsiteY17" fmla="*/ 1633290 h 3188662"/>
              <a:gd name="connsiteX18" fmla="*/ 4477792 w 5504091"/>
              <a:gd name="connsiteY18" fmla="*/ 2112299 h 3188662"/>
              <a:gd name="connsiteX19" fmla="*/ 4836940 w 5504091"/>
              <a:gd name="connsiteY19" fmla="*/ 2657586 h 3188662"/>
              <a:gd name="connsiteX20" fmla="*/ 5194128 w 5504091"/>
              <a:gd name="connsiteY20" fmla="*/ 3041133 h 3188662"/>
              <a:gd name="connsiteX21" fmla="*/ 5504091 w 5504091"/>
              <a:gd name="connsiteY21" fmla="*/ 3188662 h 3188662"/>
              <a:gd name="connsiteX0" fmla="*/ 0 w 5504091"/>
              <a:gd name="connsiteY0" fmla="*/ 1218942 h 3197410"/>
              <a:gd name="connsiteX1" fmla="*/ 344274 w 5504091"/>
              <a:gd name="connsiteY1" fmla="*/ 1492231 h 3197410"/>
              <a:gd name="connsiteX2" fmla="*/ 634419 w 5504091"/>
              <a:gd name="connsiteY2" fmla="*/ 1492844 h 3197410"/>
              <a:gd name="connsiteX3" fmla="*/ 836561 w 5504091"/>
              <a:gd name="connsiteY3" fmla="*/ 1147983 h 3197410"/>
              <a:gd name="connsiteX4" fmla="*/ 1170096 w 5504091"/>
              <a:gd name="connsiteY4" fmla="*/ 178676 h 3197410"/>
              <a:gd name="connsiteX5" fmla="*/ 1291080 w 5504091"/>
              <a:gd name="connsiteY5" fmla="*/ 11298 h 3197410"/>
              <a:gd name="connsiteX6" fmla="*/ 1515258 w 5504091"/>
              <a:gd name="connsiteY6" fmla="*/ 332185 h 3197410"/>
              <a:gd name="connsiteX7" fmla="*/ 1709130 w 5504091"/>
              <a:gd name="connsiteY7" fmla="*/ 913943 h 3197410"/>
              <a:gd name="connsiteX8" fmla="*/ 1932918 w 5504091"/>
              <a:gd name="connsiteY8" fmla="*/ 1462757 h 3197410"/>
              <a:gd name="connsiteX9" fmla="*/ 2229863 w 5504091"/>
              <a:gd name="connsiteY9" fmla="*/ 1892898 h 3197410"/>
              <a:gd name="connsiteX10" fmla="*/ 2595302 w 5504091"/>
              <a:gd name="connsiteY10" fmla="*/ 2121750 h 3197410"/>
              <a:gd name="connsiteX11" fmla="*/ 3091902 w 5504091"/>
              <a:gd name="connsiteY11" fmla="*/ 2234622 h 3197410"/>
              <a:gd name="connsiteX12" fmla="*/ 3392049 w 5504091"/>
              <a:gd name="connsiteY12" fmla="*/ 2108979 h 3197410"/>
              <a:gd name="connsiteX13" fmla="*/ 3605742 w 5504091"/>
              <a:gd name="connsiteY13" fmla="*/ 1806444 h 3197410"/>
              <a:gd name="connsiteX14" fmla="*/ 3774833 w 5504091"/>
              <a:gd name="connsiteY14" fmla="*/ 1440598 h 3197410"/>
              <a:gd name="connsiteX15" fmla="*/ 3912894 w 5504091"/>
              <a:gd name="connsiteY15" fmla="*/ 1263993 h 3197410"/>
              <a:gd name="connsiteX16" fmla="*/ 4092971 w 5504091"/>
              <a:gd name="connsiteY16" fmla="*/ 1321443 h 3197410"/>
              <a:gd name="connsiteX17" fmla="*/ 4248529 w 5504091"/>
              <a:gd name="connsiteY17" fmla="*/ 1642038 h 3197410"/>
              <a:gd name="connsiteX18" fmla="*/ 4477792 w 5504091"/>
              <a:gd name="connsiteY18" fmla="*/ 2121047 h 3197410"/>
              <a:gd name="connsiteX19" fmla="*/ 4836940 w 5504091"/>
              <a:gd name="connsiteY19" fmla="*/ 2666334 h 3197410"/>
              <a:gd name="connsiteX20" fmla="*/ 5194128 w 5504091"/>
              <a:gd name="connsiteY20" fmla="*/ 3049881 h 3197410"/>
              <a:gd name="connsiteX21" fmla="*/ 5504091 w 5504091"/>
              <a:gd name="connsiteY21" fmla="*/ 3197410 h 3197410"/>
              <a:gd name="connsiteX0" fmla="*/ 0 w 5504091"/>
              <a:gd name="connsiteY0" fmla="*/ 1213249 h 3191717"/>
              <a:gd name="connsiteX1" fmla="*/ 344274 w 5504091"/>
              <a:gd name="connsiteY1" fmla="*/ 1486538 h 3191717"/>
              <a:gd name="connsiteX2" fmla="*/ 634419 w 5504091"/>
              <a:gd name="connsiteY2" fmla="*/ 1487151 h 3191717"/>
              <a:gd name="connsiteX3" fmla="*/ 836561 w 5504091"/>
              <a:gd name="connsiteY3" fmla="*/ 1142290 h 3191717"/>
              <a:gd name="connsiteX4" fmla="*/ 1170096 w 5504091"/>
              <a:gd name="connsiteY4" fmla="*/ 172983 h 3191717"/>
              <a:gd name="connsiteX5" fmla="*/ 1342933 w 5504091"/>
              <a:gd name="connsiteY5" fmla="*/ 12301 h 3191717"/>
              <a:gd name="connsiteX6" fmla="*/ 1515258 w 5504091"/>
              <a:gd name="connsiteY6" fmla="*/ 326492 h 3191717"/>
              <a:gd name="connsiteX7" fmla="*/ 1709130 w 5504091"/>
              <a:gd name="connsiteY7" fmla="*/ 908250 h 3191717"/>
              <a:gd name="connsiteX8" fmla="*/ 1932918 w 5504091"/>
              <a:gd name="connsiteY8" fmla="*/ 1457064 h 3191717"/>
              <a:gd name="connsiteX9" fmla="*/ 2229863 w 5504091"/>
              <a:gd name="connsiteY9" fmla="*/ 1887205 h 3191717"/>
              <a:gd name="connsiteX10" fmla="*/ 2595302 w 5504091"/>
              <a:gd name="connsiteY10" fmla="*/ 2116057 h 3191717"/>
              <a:gd name="connsiteX11" fmla="*/ 3091902 w 5504091"/>
              <a:gd name="connsiteY11" fmla="*/ 2228929 h 3191717"/>
              <a:gd name="connsiteX12" fmla="*/ 3392049 w 5504091"/>
              <a:gd name="connsiteY12" fmla="*/ 2103286 h 3191717"/>
              <a:gd name="connsiteX13" fmla="*/ 3605742 w 5504091"/>
              <a:gd name="connsiteY13" fmla="*/ 1800751 h 3191717"/>
              <a:gd name="connsiteX14" fmla="*/ 3774833 w 5504091"/>
              <a:gd name="connsiteY14" fmla="*/ 1434905 h 3191717"/>
              <a:gd name="connsiteX15" fmla="*/ 3912894 w 5504091"/>
              <a:gd name="connsiteY15" fmla="*/ 1258300 h 3191717"/>
              <a:gd name="connsiteX16" fmla="*/ 4092971 w 5504091"/>
              <a:gd name="connsiteY16" fmla="*/ 1315750 h 3191717"/>
              <a:gd name="connsiteX17" fmla="*/ 4248529 w 5504091"/>
              <a:gd name="connsiteY17" fmla="*/ 1636345 h 3191717"/>
              <a:gd name="connsiteX18" fmla="*/ 4477792 w 5504091"/>
              <a:gd name="connsiteY18" fmla="*/ 2115354 h 3191717"/>
              <a:gd name="connsiteX19" fmla="*/ 4836940 w 5504091"/>
              <a:gd name="connsiteY19" fmla="*/ 2660641 h 3191717"/>
              <a:gd name="connsiteX20" fmla="*/ 5194128 w 5504091"/>
              <a:gd name="connsiteY20" fmla="*/ 3044188 h 3191717"/>
              <a:gd name="connsiteX21" fmla="*/ 5504091 w 5504091"/>
              <a:gd name="connsiteY21" fmla="*/ 3191717 h 3191717"/>
              <a:gd name="connsiteX0" fmla="*/ 0 w 5504091"/>
              <a:gd name="connsiteY0" fmla="*/ 1215062 h 3193530"/>
              <a:gd name="connsiteX1" fmla="*/ 344274 w 5504091"/>
              <a:gd name="connsiteY1" fmla="*/ 1488351 h 3193530"/>
              <a:gd name="connsiteX2" fmla="*/ 634419 w 5504091"/>
              <a:gd name="connsiteY2" fmla="*/ 1488964 h 3193530"/>
              <a:gd name="connsiteX3" fmla="*/ 836561 w 5504091"/>
              <a:gd name="connsiteY3" fmla="*/ 1144103 h 3193530"/>
              <a:gd name="connsiteX4" fmla="*/ 1144171 w 5504091"/>
              <a:gd name="connsiteY4" fmla="*/ 168100 h 3193530"/>
              <a:gd name="connsiteX5" fmla="*/ 1342933 w 5504091"/>
              <a:gd name="connsiteY5" fmla="*/ 14114 h 3193530"/>
              <a:gd name="connsiteX6" fmla="*/ 1515258 w 5504091"/>
              <a:gd name="connsiteY6" fmla="*/ 328305 h 3193530"/>
              <a:gd name="connsiteX7" fmla="*/ 1709130 w 5504091"/>
              <a:gd name="connsiteY7" fmla="*/ 910063 h 3193530"/>
              <a:gd name="connsiteX8" fmla="*/ 1932918 w 5504091"/>
              <a:gd name="connsiteY8" fmla="*/ 1458877 h 3193530"/>
              <a:gd name="connsiteX9" fmla="*/ 2229863 w 5504091"/>
              <a:gd name="connsiteY9" fmla="*/ 1889018 h 3193530"/>
              <a:gd name="connsiteX10" fmla="*/ 2595302 w 5504091"/>
              <a:gd name="connsiteY10" fmla="*/ 2117870 h 3193530"/>
              <a:gd name="connsiteX11" fmla="*/ 3091902 w 5504091"/>
              <a:gd name="connsiteY11" fmla="*/ 2230742 h 3193530"/>
              <a:gd name="connsiteX12" fmla="*/ 3392049 w 5504091"/>
              <a:gd name="connsiteY12" fmla="*/ 2105099 h 3193530"/>
              <a:gd name="connsiteX13" fmla="*/ 3605742 w 5504091"/>
              <a:gd name="connsiteY13" fmla="*/ 1802564 h 3193530"/>
              <a:gd name="connsiteX14" fmla="*/ 3774833 w 5504091"/>
              <a:gd name="connsiteY14" fmla="*/ 1436718 h 3193530"/>
              <a:gd name="connsiteX15" fmla="*/ 3912894 w 5504091"/>
              <a:gd name="connsiteY15" fmla="*/ 1260113 h 3193530"/>
              <a:gd name="connsiteX16" fmla="*/ 4092971 w 5504091"/>
              <a:gd name="connsiteY16" fmla="*/ 1317563 h 3193530"/>
              <a:gd name="connsiteX17" fmla="*/ 4248529 w 5504091"/>
              <a:gd name="connsiteY17" fmla="*/ 1638158 h 3193530"/>
              <a:gd name="connsiteX18" fmla="*/ 4477792 w 5504091"/>
              <a:gd name="connsiteY18" fmla="*/ 2117167 h 3193530"/>
              <a:gd name="connsiteX19" fmla="*/ 4836940 w 5504091"/>
              <a:gd name="connsiteY19" fmla="*/ 2662454 h 3193530"/>
              <a:gd name="connsiteX20" fmla="*/ 5194128 w 5504091"/>
              <a:gd name="connsiteY20" fmla="*/ 3046001 h 3193530"/>
              <a:gd name="connsiteX21" fmla="*/ 5504091 w 5504091"/>
              <a:gd name="connsiteY21" fmla="*/ 3193530 h 3193530"/>
              <a:gd name="connsiteX0" fmla="*/ 0 w 5504091"/>
              <a:gd name="connsiteY0" fmla="*/ 1209631 h 3188099"/>
              <a:gd name="connsiteX1" fmla="*/ 344274 w 5504091"/>
              <a:gd name="connsiteY1" fmla="*/ 1482920 h 3188099"/>
              <a:gd name="connsiteX2" fmla="*/ 634419 w 5504091"/>
              <a:gd name="connsiteY2" fmla="*/ 1483533 h 3188099"/>
              <a:gd name="connsiteX3" fmla="*/ 836561 w 5504091"/>
              <a:gd name="connsiteY3" fmla="*/ 1138672 h 3188099"/>
              <a:gd name="connsiteX4" fmla="*/ 1144171 w 5504091"/>
              <a:gd name="connsiteY4" fmla="*/ 162669 h 3188099"/>
              <a:gd name="connsiteX5" fmla="*/ 1317006 w 5504091"/>
              <a:gd name="connsiteY5" fmla="*/ 15379 h 3188099"/>
              <a:gd name="connsiteX6" fmla="*/ 1515258 w 5504091"/>
              <a:gd name="connsiteY6" fmla="*/ 322874 h 3188099"/>
              <a:gd name="connsiteX7" fmla="*/ 1709130 w 5504091"/>
              <a:gd name="connsiteY7" fmla="*/ 904632 h 3188099"/>
              <a:gd name="connsiteX8" fmla="*/ 1932918 w 5504091"/>
              <a:gd name="connsiteY8" fmla="*/ 1453446 h 3188099"/>
              <a:gd name="connsiteX9" fmla="*/ 2229863 w 5504091"/>
              <a:gd name="connsiteY9" fmla="*/ 1883587 h 3188099"/>
              <a:gd name="connsiteX10" fmla="*/ 2595302 w 5504091"/>
              <a:gd name="connsiteY10" fmla="*/ 2112439 h 3188099"/>
              <a:gd name="connsiteX11" fmla="*/ 3091902 w 5504091"/>
              <a:gd name="connsiteY11" fmla="*/ 2225311 h 3188099"/>
              <a:gd name="connsiteX12" fmla="*/ 3392049 w 5504091"/>
              <a:gd name="connsiteY12" fmla="*/ 2099668 h 3188099"/>
              <a:gd name="connsiteX13" fmla="*/ 3605742 w 5504091"/>
              <a:gd name="connsiteY13" fmla="*/ 1797133 h 3188099"/>
              <a:gd name="connsiteX14" fmla="*/ 3774833 w 5504091"/>
              <a:gd name="connsiteY14" fmla="*/ 1431287 h 3188099"/>
              <a:gd name="connsiteX15" fmla="*/ 3912894 w 5504091"/>
              <a:gd name="connsiteY15" fmla="*/ 1254682 h 3188099"/>
              <a:gd name="connsiteX16" fmla="*/ 4092971 w 5504091"/>
              <a:gd name="connsiteY16" fmla="*/ 1312132 h 3188099"/>
              <a:gd name="connsiteX17" fmla="*/ 4248529 w 5504091"/>
              <a:gd name="connsiteY17" fmla="*/ 1632727 h 3188099"/>
              <a:gd name="connsiteX18" fmla="*/ 4477792 w 5504091"/>
              <a:gd name="connsiteY18" fmla="*/ 2111736 h 3188099"/>
              <a:gd name="connsiteX19" fmla="*/ 4836940 w 5504091"/>
              <a:gd name="connsiteY19" fmla="*/ 2657023 h 3188099"/>
              <a:gd name="connsiteX20" fmla="*/ 5194128 w 5504091"/>
              <a:gd name="connsiteY20" fmla="*/ 3040570 h 3188099"/>
              <a:gd name="connsiteX21" fmla="*/ 5504091 w 5504091"/>
              <a:gd name="connsiteY21" fmla="*/ 3188099 h 3188099"/>
              <a:gd name="connsiteX0" fmla="*/ 0 w 5504091"/>
              <a:gd name="connsiteY0" fmla="*/ 1220617 h 3199085"/>
              <a:gd name="connsiteX1" fmla="*/ 344274 w 5504091"/>
              <a:gd name="connsiteY1" fmla="*/ 1493906 h 3199085"/>
              <a:gd name="connsiteX2" fmla="*/ 634419 w 5504091"/>
              <a:gd name="connsiteY2" fmla="*/ 1494519 h 3199085"/>
              <a:gd name="connsiteX3" fmla="*/ 836561 w 5504091"/>
              <a:gd name="connsiteY3" fmla="*/ 1149658 h 3199085"/>
              <a:gd name="connsiteX4" fmla="*/ 1144171 w 5504091"/>
              <a:gd name="connsiteY4" fmla="*/ 173655 h 3199085"/>
              <a:gd name="connsiteX5" fmla="*/ 1351575 w 5504091"/>
              <a:gd name="connsiteY5" fmla="*/ 12971 h 3199085"/>
              <a:gd name="connsiteX6" fmla="*/ 1515258 w 5504091"/>
              <a:gd name="connsiteY6" fmla="*/ 333860 h 3199085"/>
              <a:gd name="connsiteX7" fmla="*/ 1709130 w 5504091"/>
              <a:gd name="connsiteY7" fmla="*/ 915618 h 3199085"/>
              <a:gd name="connsiteX8" fmla="*/ 1932918 w 5504091"/>
              <a:gd name="connsiteY8" fmla="*/ 1464432 h 3199085"/>
              <a:gd name="connsiteX9" fmla="*/ 2229863 w 5504091"/>
              <a:gd name="connsiteY9" fmla="*/ 1894573 h 3199085"/>
              <a:gd name="connsiteX10" fmla="*/ 2595302 w 5504091"/>
              <a:gd name="connsiteY10" fmla="*/ 2123425 h 3199085"/>
              <a:gd name="connsiteX11" fmla="*/ 3091902 w 5504091"/>
              <a:gd name="connsiteY11" fmla="*/ 2236297 h 3199085"/>
              <a:gd name="connsiteX12" fmla="*/ 3392049 w 5504091"/>
              <a:gd name="connsiteY12" fmla="*/ 2110654 h 3199085"/>
              <a:gd name="connsiteX13" fmla="*/ 3605742 w 5504091"/>
              <a:gd name="connsiteY13" fmla="*/ 1808119 h 3199085"/>
              <a:gd name="connsiteX14" fmla="*/ 3774833 w 5504091"/>
              <a:gd name="connsiteY14" fmla="*/ 1442273 h 3199085"/>
              <a:gd name="connsiteX15" fmla="*/ 3912894 w 5504091"/>
              <a:gd name="connsiteY15" fmla="*/ 1265668 h 3199085"/>
              <a:gd name="connsiteX16" fmla="*/ 4092971 w 5504091"/>
              <a:gd name="connsiteY16" fmla="*/ 1323118 h 3199085"/>
              <a:gd name="connsiteX17" fmla="*/ 4248529 w 5504091"/>
              <a:gd name="connsiteY17" fmla="*/ 1643713 h 3199085"/>
              <a:gd name="connsiteX18" fmla="*/ 4477792 w 5504091"/>
              <a:gd name="connsiteY18" fmla="*/ 2122722 h 3199085"/>
              <a:gd name="connsiteX19" fmla="*/ 4836940 w 5504091"/>
              <a:gd name="connsiteY19" fmla="*/ 2668009 h 3199085"/>
              <a:gd name="connsiteX20" fmla="*/ 5194128 w 5504091"/>
              <a:gd name="connsiteY20" fmla="*/ 3051556 h 3199085"/>
              <a:gd name="connsiteX21" fmla="*/ 5504091 w 5504091"/>
              <a:gd name="connsiteY21" fmla="*/ 3199085 h 3199085"/>
              <a:gd name="connsiteX0" fmla="*/ 0 w 5504091"/>
              <a:gd name="connsiteY0" fmla="*/ 1215063 h 3193531"/>
              <a:gd name="connsiteX1" fmla="*/ 344274 w 5504091"/>
              <a:gd name="connsiteY1" fmla="*/ 1488352 h 3193531"/>
              <a:gd name="connsiteX2" fmla="*/ 634419 w 5504091"/>
              <a:gd name="connsiteY2" fmla="*/ 1488965 h 3193531"/>
              <a:gd name="connsiteX3" fmla="*/ 836561 w 5504091"/>
              <a:gd name="connsiteY3" fmla="*/ 1144104 h 3193531"/>
              <a:gd name="connsiteX4" fmla="*/ 1144171 w 5504091"/>
              <a:gd name="connsiteY4" fmla="*/ 168101 h 3193531"/>
              <a:gd name="connsiteX5" fmla="*/ 1351575 w 5504091"/>
              <a:gd name="connsiteY5" fmla="*/ 14114 h 3193531"/>
              <a:gd name="connsiteX6" fmla="*/ 1515258 w 5504091"/>
              <a:gd name="connsiteY6" fmla="*/ 328306 h 3193531"/>
              <a:gd name="connsiteX7" fmla="*/ 1709130 w 5504091"/>
              <a:gd name="connsiteY7" fmla="*/ 910064 h 3193531"/>
              <a:gd name="connsiteX8" fmla="*/ 1932918 w 5504091"/>
              <a:gd name="connsiteY8" fmla="*/ 1458878 h 3193531"/>
              <a:gd name="connsiteX9" fmla="*/ 2229863 w 5504091"/>
              <a:gd name="connsiteY9" fmla="*/ 1889019 h 3193531"/>
              <a:gd name="connsiteX10" fmla="*/ 2595302 w 5504091"/>
              <a:gd name="connsiteY10" fmla="*/ 2117871 h 3193531"/>
              <a:gd name="connsiteX11" fmla="*/ 3091902 w 5504091"/>
              <a:gd name="connsiteY11" fmla="*/ 2230743 h 3193531"/>
              <a:gd name="connsiteX12" fmla="*/ 3392049 w 5504091"/>
              <a:gd name="connsiteY12" fmla="*/ 2105100 h 3193531"/>
              <a:gd name="connsiteX13" fmla="*/ 3605742 w 5504091"/>
              <a:gd name="connsiteY13" fmla="*/ 1802565 h 3193531"/>
              <a:gd name="connsiteX14" fmla="*/ 3774833 w 5504091"/>
              <a:gd name="connsiteY14" fmla="*/ 1436719 h 3193531"/>
              <a:gd name="connsiteX15" fmla="*/ 3912894 w 5504091"/>
              <a:gd name="connsiteY15" fmla="*/ 1260114 h 3193531"/>
              <a:gd name="connsiteX16" fmla="*/ 4092971 w 5504091"/>
              <a:gd name="connsiteY16" fmla="*/ 1317564 h 3193531"/>
              <a:gd name="connsiteX17" fmla="*/ 4248529 w 5504091"/>
              <a:gd name="connsiteY17" fmla="*/ 1638159 h 3193531"/>
              <a:gd name="connsiteX18" fmla="*/ 4477792 w 5504091"/>
              <a:gd name="connsiteY18" fmla="*/ 2117168 h 3193531"/>
              <a:gd name="connsiteX19" fmla="*/ 4836940 w 5504091"/>
              <a:gd name="connsiteY19" fmla="*/ 2662455 h 3193531"/>
              <a:gd name="connsiteX20" fmla="*/ 5194128 w 5504091"/>
              <a:gd name="connsiteY20" fmla="*/ 3046002 h 3193531"/>
              <a:gd name="connsiteX21" fmla="*/ 5504091 w 5504091"/>
              <a:gd name="connsiteY21" fmla="*/ 3193531 h 319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504091" h="3193531">
                <a:moveTo>
                  <a:pt x="0" y="1215063"/>
                </a:moveTo>
                <a:cubicBezTo>
                  <a:pt x="80249" y="1364199"/>
                  <a:pt x="238538" y="1442702"/>
                  <a:pt x="344274" y="1488352"/>
                </a:cubicBezTo>
                <a:cubicBezTo>
                  <a:pt x="450011" y="1534002"/>
                  <a:pt x="552371" y="1546340"/>
                  <a:pt x="634419" y="1488965"/>
                </a:cubicBezTo>
                <a:cubicBezTo>
                  <a:pt x="716467" y="1431590"/>
                  <a:pt x="751602" y="1364248"/>
                  <a:pt x="836561" y="1144104"/>
                </a:cubicBezTo>
                <a:cubicBezTo>
                  <a:pt x="921520" y="923960"/>
                  <a:pt x="1058335" y="356433"/>
                  <a:pt x="1144171" y="168101"/>
                </a:cubicBezTo>
                <a:cubicBezTo>
                  <a:pt x="1230007" y="-20231"/>
                  <a:pt x="1289727" y="-12587"/>
                  <a:pt x="1351575" y="14114"/>
                </a:cubicBezTo>
                <a:cubicBezTo>
                  <a:pt x="1413423" y="40815"/>
                  <a:pt x="1458199" y="188021"/>
                  <a:pt x="1515258" y="328306"/>
                </a:cubicBezTo>
                <a:cubicBezTo>
                  <a:pt x="1572317" y="468591"/>
                  <a:pt x="1639520" y="721635"/>
                  <a:pt x="1709130" y="910064"/>
                </a:cubicBezTo>
                <a:cubicBezTo>
                  <a:pt x="1778740" y="1098493"/>
                  <a:pt x="1846129" y="1295719"/>
                  <a:pt x="1932918" y="1458878"/>
                </a:cubicBezTo>
                <a:cubicBezTo>
                  <a:pt x="2019707" y="1622037"/>
                  <a:pt x="2119466" y="1779187"/>
                  <a:pt x="2229863" y="1889019"/>
                </a:cubicBezTo>
                <a:cubicBezTo>
                  <a:pt x="2340260" y="1998851"/>
                  <a:pt x="2451629" y="2060917"/>
                  <a:pt x="2595302" y="2117871"/>
                </a:cubicBezTo>
                <a:cubicBezTo>
                  <a:pt x="2738975" y="2174825"/>
                  <a:pt x="2959111" y="2232871"/>
                  <a:pt x="3091902" y="2230743"/>
                </a:cubicBezTo>
                <a:cubicBezTo>
                  <a:pt x="3224693" y="2228615"/>
                  <a:pt x="3306409" y="2176463"/>
                  <a:pt x="3392049" y="2105100"/>
                </a:cubicBezTo>
                <a:cubicBezTo>
                  <a:pt x="3477689" y="2033737"/>
                  <a:pt x="3541945" y="1913962"/>
                  <a:pt x="3605742" y="1802565"/>
                </a:cubicBezTo>
                <a:cubicBezTo>
                  <a:pt x="3669539" y="1691168"/>
                  <a:pt x="3723641" y="1527127"/>
                  <a:pt x="3774833" y="1436719"/>
                </a:cubicBezTo>
                <a:cubicBezTo>
                  <a:pt x="3826025" y="1346311"/>
                  <a:pt x="3859871" y="1279973"/>
                  <a:pt x="3912894" y="1260114"/>
                </a:cubicBezTo>
                <a:cubicBezTo>
                  <a:pt x="3965917" y="1240255"/>
                  <a:pt x="4037032" y="1254557"/>
                  <a:pt x="4092971" y="1317564"/>
                </a:cubicBezTo>
                <a:cubicBezTo>
                  <a:pt x="4148910" y="1380571"/>
                  <a:pt x="4184392" y="1504892"/>
                  <a:pt x="4248529" y="1638159"/>
                </a:cubicBezTo>
                <a:cubicBezTo>
                  <a:pt x="4312666" y="1771426"/>
                  <a:pt x="4379724" y="1946452"/>
                  <a:pt x="4477792" y="2117168"/>
                </a:cubicBezTo>
                <a:cubicBezTo>
                  <a:pt x="4575860" y="2287884"/>
                  <a:pt x="4717551" y="2507649"/>
                  <a:pt x="4836940" y="2662455"/>
                </a:cubicBezTo>
                <a:cubicBezTo>
                  <a:pt x="4956329" y="2817261"/>
                  <a:pt x="5056852" y="2929667"/>
                  <a:pt x="5194128" y="3046002"/>
                </a:cubicBezTo>
                <a:cubicBezTo>
                  <a:pt x="5310464" y="3169318"/>
                  <a:pt x="5443596" y="3167937"/>
                  <a:pt x="5504091" y="319353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C7AC29-F902-A7AA-42CE-D747058E5597}"/>
              </a:ext>
            </a:extLst>
          </p:cNvPr>
          <p:cNvSpPr txBox="1"/>
          <p:nvPr/>
        </p:nvSpPr>
        <p:spPr>
          <a:xfrm>
            <a:off x="6361670" y="1898720"/>
            <a:ext cx="1681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is not susceptible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EA9AB6-4692-DE8D-63E3-5633A0EB3B07}"/>
              </a:ext>
            </a:extLst>
          </p:cNvPr>
          <p:cNvSpPr txBox="1"/>
          <p:nvPr/>
        </p:nvSpPr>
        <p:spPr>
          <a:xfrm>
            <a:off x="7914392" y="4440918"/>
            <a:ext cx="1441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Susceptible </a:t>
            </a:r>
          </a:p>
          <a:p>
            <a:pPr algn="ctr"/>
            <a:r>
              <a:rPr lang="en-US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L-DNA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9E0C6C41-054E-EDBB-9A4C-5363AEC51B42}"/>
              </a:ext>
            </a:extLst>
          </p:cNvPr>
          <p:cNvSpPr/>
          <p:nvPr/>
        </p:nvSpPr>
        <p:spPr>
          <a:xfrm>
            <a:off x="3329922" y="4693921"/>
            <a:ext cx="229644" cy="160055"/>
          </a:xfrm>
          <a:prstGeom prst="rightArrow">
            <a:avLst>
              <a:gd name="adj1" fmla="val 28056"/>
              <a:gd name="adj2" fmla="val 521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557C3E8D-A104-AA3C-3790-3DB10D074A36}"/>
              </a:ext>
            </a:extLst>
          </p:cNvPr>
          <p:cNvSpPr/>
          <p:nvPr/>
        </p:nvSpPr>
        <p:spPr>
          <a:xfrm flipH="1">
            <a:off x="3642161" y="4693921"/>
            <a:ext cx="229644" cy="160055"/>
          </a:xfrm>
          <a:prstGeom prst="rightArrow">
            <a:avLst>
              <a:gd name="adj1" fmla="val 28056"/>
              <a:gd name="adj2" fmla="val 521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10CD54DB-6C8C-EE1B-51AA-366AE3D6082E}"/>
              </a:ext>
            </a:extLst>
          </p:cNvPr>
          <p:cNvSpPr/>
          <p:nvPr/>
        </p:nvSpPr>
        <p:spPr>
          <a:xfrm>
            <a:off x="6359300" y="4098768"/>
            <a:ext cx="3411726" cy="1014135"/>
          </a:xfrm>
          <a:custGeom>
            <a:avLst/>
            <a:gdLst>
              <a:gd name="connsiteX0" fmla="*/ 0 w 3237147"/>
              <a:gd name="connsiteY0" fmla="*/ 551097 h 1011787"/>
              <a:gd name="connsiteX1" fmla="*/ 474650 w 3237147"/>
              <a:gd name="connsiteY1" fmla="*/ 537137 h 1011787"/>
              <a:gd name="connsiteX2" fmla="*/ 718956 w 3237147"/>
              <a:gd name="connsiteY2" fmla="*/ 418474 h 1011787"/>
              <a:gd name="connsiteX3" fmla="*/ 837618 w 3237147"/>
              <a:gd name="connsiteY3" fmla="*/ 271891 h 1011787"/>
              <a:gd name="connsiteX4" fmla="*/ 928360 w 3237147"/>
              <a:gd name="connsiteY4" fmla="*/ 83427 h 1011787"/>
              <a:gd name="connsiteX5" fmla="*/ 998162 w 3237147"/>
              <a:gd name="connsiteY5" fmla="*/ 6645 h 1011787"/>
              <a:gd name="connsiteX6" fmla="*/ 1074943 w 3237147"/>
              <a:gd name="connsiteY6" fmla="*/ 20606 h 1011787"/>
              <a:gd name="connsiteX7" fmla="*/ 1151725 w 3237147"/>
              <a:gd name="connsiteY7" fmla="*/ 153229 h 1011787"/>
              <a:gd name="connsiteX8" fmla="*/ 1235487 w 3237147"/>
              <a:gd name="connsiteY8" fmla="*/ 460355 h 1011787"/>
              <a:gd name="connsiteX9" fmla="*/ 1361130 w 3237147"/>
              <a:gd name="connsiteY9" fmla="*/ 753522 h 1011787"/>
              <a:gd name="connsiteX10" fmla="*/ 1500733 w 3237147"/>
              <a:gd name="connsiteY10" fmla="*/ 893125 h 1011787"/>
              <a:gd name="connsiteX11" fmla="*/ 1668256 w 3237147"/>
              <a:gd name="connsiteY11" fmla="*/ 941986 h 1011787"/>
              <a:gd name="connsiteX12" fmla="*/ 1891621 w 3237147"/>
              <a:gd name="connsiteY12" fmla="*/ 983867 h 1011787"/>
              <a:gd name="connsiteX13" fmla="*/ 2359291 w 3237147"/>
              <a:gd name="connsiteY13" fmla="*/ 1004807 h 1011787"/>
              <a:gd name="connsiteX14" fmla="*/ 3141068 w 3237147"/>
              <a:gd name="connsiteY14" fmla="*/ 1004807 h 1011787"/>
              <a:gd name="connsiteX15" fmla="*/ 3196910 w 3237147"/>
              <a:gd name="connsiteY15" fmla="*/ 1011787 h 1011787"/>
              <a:gd name="connsiteX0" fmla="*/ 0 w 3753678"/>
              <a:gd name="connsiteY0" fmla="*/ 551097 h 1011787"/>
              <a:gd name="connsiteX1" fmla="*/ 991181 w 3753678"/>
              <a:gd name="connsiteY1" fmla="*/ 537137 h 1011787"/>
              <a:gd name="connsiteX2" fmla="*/ 1235487 w 3753678"/>
              <a:gd name="connsiteY2" fmla="*/ 418474 h 1011787"/>
              <a:gd name="connsiteX3" fmla="*/ 1354149 w 3753678"/>
              <a:gd name="connsiteY3" fmla="*/ 271891 h 1011787"/>
              <a:gd name="connsiteX4" fmla="*/ 1444891 w 3753678"/>
              <a:gd name="connsiteY4" fmla="*/ 83427 h 1011787"/>
              <a:gd name="connsiteX5" fmla="*/ 1514693 w 3753678"/>
              <a:gd name="connsiteY5" fmla="*/ 6645 h 1011787"/>
              <a:gd name="connsiteX6" fmla="*/ 1591474 w 3753678"/>
              <a:gd name="connsiteY6" fmla="*/ 20606 h 1011787"/>
              <a:gd name="connsiteX7" fmla="*/ 1668256 w 3753678"/>
              <a:gd name="connsiteY7" fmla="*/ 153229 h 1011787"/>
              <a:gd name="connsiteX8" fmla="*/ 1752018 w 3753678"/>
              <a:gd name="connsiteY8" fmla="*/ 460355 h 1011787"/>
              <a:gd name="connsiteX9" fmla="*/ 1877661 w 3753678"/>
              <a:gd name="connsiteY9" fmla="*/ 753522 h 1011787"/>
              <a:gd name="connsiteX10" fmla="*/ 2017264 w 3753678"/>
              <a:gd name="connsiteY10" fmla="*/ 893125 h 1011787"/>
              <a:gd name="connsiteX11" fmla="*/ 2184787 w 3753678"/>
              <a:gd name="connsiteY11" fmla="*/ 941986 h 1011787"/>
              <a:gd name="connsiteX12" fmla="*/ 2408152 w 3753678"/>
              <a:gd name="connsiteY12" fmla="*/ 983867 h 1011787"/>
              <a:gd name="connsiteX13" fmla="*/ 2875822 w 3753678"/>
              <a:gd name="connsiteY13" fmla="*/ 1004807 h 1011787"/>
              <a:gd name="connsiteX14" fmla="*/ 3657599 w 3753678"/>
              <a:gd name="connsiteY14" fmla="*/ 1004807 h 1011787"/>
              <a:gd name="connsiteX15" fmla="*/ 3713441 w 3753678"/>
              <a:gd name="connsiteY15" fmla="*/ 1011787 h 1011787"/>
              <a:gd name="connsiteX0" fmla="*/ 0 w 3753678"/>
              <a:gd name="connsiteY0" fmla="*/ 608633 h 1069323"/>
              <a:gd name="connsiteX1" fmla="*/ 991181 w 3753678"/>
              <a:gd name="connsiteY1" fmla="*/ 594673 h 1069323"/>
              <a:gd name="connsiteX2" fmla="*/ 1235487 w 3753678"/>
              <a:gd name="connsiteY2" fmla="*/ 476010 h 1069323"/>
              <a:gd name="connsiteX3" fmla="*/ 1354149 w 3753678"/>
              <a:gd name="connsiteY3" fmla="*/ 329427 h 1069323"/>
              <a:gd name="connsiteX4" fmla="*/ 1444891 w 3753678"/>
              <a:gd name="connsiteY4" fmla="*/ 140963 h 1069323"/>
              <a:gd name="connsiteX5" fmla="*/ 1528653 w 3753678"/>
              <a:gd name="connsiteY5" fmla="*/ 1359 h 1069323"/>
              <a:gd name="connsiteX6" fmla="*/ 1591474 w 3753678"/>
              <a:gd name="connsiteY6" fmla="*/ 78142 h 1069323"/>
              <a:gd name="connsiteX7" fmla="*/ 1668256 w 3753678"/>
              <a:gd name="connsiteY7" fmla="*/ 210765 h 1069323"/>
              <a:gd name="connsiteX8" fmla="*/ 1752018 w 3753678"/>
              <a:gd name="connsiteY8" fmla="*/ 517891 h 1069323"/>
              <a:gd name="connsiteX9" fmla="*/ 1877661 w 3753678"/>
              <a:gd name="connsiteY9" fmla="*/ 811058 h 1069323"/>
              <a:gd name="connsiteX10" fmla="*/ 2017264 w 3753678"/>
              <a:gd name="connsiteY10" fmla="*/ 950661 h 1069323"/>
              <a:gd name="connsiteX11" fmla="*/ 2184787 w 3753678"/>
              <a:gd name="connsiteY11" fmla="*/ 999522 h 1069323"/>
              <a:gd name="connsiteX12" fmla="*/ 2408152 w 3753678"/>
              <a:gd name="connsiteY12" fmla="*/ 1041403 h 1069323"/>
              <a:gd name="connsiteX13" fmla="*/ 2875822 w 3753678"/>
              <a:gd name="connsiteY13" fmla="*/ 1062343 h 1069323"/>
              <a:gd name="connsiteX14" fmla="*/ 3657599 w 3753678"/>
              <a:gd name="connsiteY14" fmla="*/ 1062343 h 1069323"/>
              <a:gd name="connsiteX15" fmla="*/ 3713441 w 3753678"/>
              <a:gd name="connsiteY15" fmla="*/ 1069323 h 1069323"/>
              <a:gd name="connsiteX0" fmla="*/ 0 w 3753678"/>
              <a:gd name="connsiteY0" fmla="*/ 611371 h 1072061"/>
              <a:gd name="connsiteX1" fmla="*/ 991181 w 3753678"/>
              <a:gd name="connsiteY1" fmla="*/ 597411 h 1072061"/>
              <a:gd name="connsiteX2" fmla="*/ 1235487 w 3753678"/>
              <a:gd name="connsiteY2" fmla="*/ 478748 h 1072061"/>
              <a:gd name="connsiteX3" fmla="*/ 1354149 w 3753678"/>
              <a:gd name="connsiteY3" fmla="*/ 332165 h 1072061"/>
              <a:gd name="connsiteX4" fmla="*/ 1444891 w 3753678"/>
              <a:gd name="connsiteY4" fmla="*/ 143701 h 1072061"/>
              <a:gd name="connsiteX5" fmla="*/ 1528653 w 3753678"/>
              <a:gd name="connsiteY5" fmla="*/ 4097 h 1072061"/>
              <a:gd name="connsiteX6" fmla="*/ 1626375 w 3753678"/>
              <a:gd name="connsiteY6" fmla="*/ 52959 h 1072061"/>
              <a:gd name="connsiteX7" fmla="*/ 1668256 w 3753678"/>
              <a:gd name="connsiteY7" fmla="*/ 213503 h 1072061"/>
              <a:gd name="connsiteX8" fmla="*/ 1752018 w 3753678"/>
              <a:gd name="connsiteY8" fmla="*/ 520629 h 1072061"/>
              <a:gd name="connsiteX9" fmla="*/ 1877661 w 3753678"/>
              <a:gd name="connsiteY9" fmla="*/ 813796 h 1072061"/>
              <a:gd name="connsiteX10" fmla="*/ 2017264 w 3753678"/>
              <a:gd name="connsiteY10" fmla="*/ 953399 h 1072061"/>
              <a:gd name="connsiteX11" fmla="*/ 2184787 w 3753678"/>
              <a:gd name="connsiteY11" fmla="*/ 1002260 h 1072061"/>
              <a:gd name="connsiteX12" fmla="*/ 2408152 w 3753678"/>
              <a:gd name="connsiteY12" fmla="*/ 1044141 h 1072061"/>
              <a:gd name="connsiteX13" fmla="*/ 2875822 w 3753678"/>
              <a:gd name="connsiteY13" fmla="*/ 1065081 h 1072061"/>
              <a:gd name="connsiteX14" fmla="*/ 3657599 w 3753678"/>
              <a:gd name="connsiteY14" fmla="*/ 1065081 h 1072061"/>
              <a:gd name="connsiteX15" fmla="*/ 3713441 w 3753678"/>
              <a:gd name="connsiteY15" fmla="*/ 1072061 h 1072061"/>
              <a:gd name="connsiteX0" fmla="*/ 0 w 3753678"/>
              <a:gd name="connsiteY0" fmla="*/ 608228 h 1068918"/>
              <a:gd name="connsiteX1" fmla="*/ 991181 w 3753678"/>
              <a:gd name="connsiteY1" fmla="*/ 594268 h 1068918"/>
              <a:gd name="connsiteX2" fmla="*/ 1235487 w 3753678"/>
              <a:gd name="connsiteY2" fmla="*/ 475605 h 1068918"/>
              <a:gd name="connsiteX3" fmla="*/ 1354149 w 3753678"/>
              <a:gd name="connsiteY3" fmla="*/ 329022 h 1068918"/>
              <a:gd name="connsiteX4" fmla="*/ 1444891 w 3753678"/>
              <a:gd name="connsiteY4" fmla="*/ 140558 h 1068918"/>
              <a:gd name="connsiteX5" fmla="*/ 1525228 w 3753678"/>
              <a:gd name="connsiteY5" fmla="*/ 4379 h 1068918"/>
              <a:gd name="connsiteX6" fmla="*/ 1626375 w 3753678"/>
              <a:gd name="connsiteY6" fmla="*/ 49816 h 1068918"/>
              <a:gd name="connsiteX7" fmla="*/ 1668256 w 3753678"/>
              <a:gd name="connsiteY7" fmla="*/ 210360 h 1068918"/>
              <a:gd name="connsiteX8" fmla="*/ 1752018 w 3753678"/>
              <a:gd name="connsiteY8" fmla="*/ 517486 h 1068918"/>
              <a:gd name="connsiteX9" fmla="*/ 1877661 w 3753678"/>
              <a:gd name="connsiteY9" fmla="*/ 810653 h 1068918"/>
              <a:gd name="connsiteX10" fmla="*/ 2017264 w 3753678"/>
              <a:gd name="connsiteY10" fmla="*/ 950256 h 1068918"/>
              <a:gd name="connsiteX11" fmla="*/ 2184787 w 3753678"/>
              <a:gd name="connsiteY11" fmla="*/ 999117 h 1068918"/>
              <a:gd name="connsiteX12" fmla="*/ 2408152 w 3753678"/>
              <a:gd name="connsiteY12" fmla="*/ 1040998 h 1068918"/>
              <a:gd name="connsiteX13" fmla="*/ 2875822 w 3753678"/>
              <a:gd name="connsiteY13" fmla="*/ 1061938 h 1068918"/>
              <a:gd name="connsiteX14" fmla="*/ 3657599 w 3753678"/>
              <a:gd name="connsiteY14" fmla="*/ 1061938 h 1068918"/>
              <a:gd name="connsiteX15" fmla="*/ 3713441 w 3753678"/>
              <a:gd name="connsiteY15" fmla="*/ 1068918 h 1068918"/>
              <a:gd name="connsiteX0" fmla="*/ 0 w 3753678"/>
              <a:gd name="connsiteY0" fmla="*/ 615892 h 1076582"/>
              <a:gd name="connsiteX1" fmla="*/ 991181 w 3753678"/>
              <a:gd name="connsiteY1" fmla="*/ 601932 h 1076582"/>
              <a:gd name="connsiteX2" fmla="*/ 1235487 w 3753678"/>
              <a:gd name="connsiteY2" fmla="*/ 483269 h 1076582"/>
              <a:gd name="connsiteX3" fmla="*/ 1354149 w 3753678"/>
              <a:gd name="connsiteY3" fmla="*/ 336686 h 1076582"/>
              <a:gd name="connsiteX4" fmla="*/ 1444891 w 3753678"/>
              <a:gd name="connsiteY4" fmla="*/ 148222 h 1076582"/>
              <a:gd name="connsiteX5" fmla="*/ 1525228 w 3753678"/>
              <a:gd name="connsiteY5" fmla="*/ 12043 h 1076582"/>
              <a:gd name="connsiteX6" fmla="*/ 1619526 w 3753678"/>
              <a:gd name="connsiteY6" fmla="*/ 30082 h 1076582"/>
              <a:gd name="connsiteX7" fmla="*/ 1668256 w 3753678"/>
              <a:gd name="connsiteY7" fmla="*/ 218024 h 1076582"/>
              <a:gd name="connsiteX8" fmla="*/ 1752018 w 3753678"/>
              <a:gd name="connsiteY8" fmla="*/ 525150 h 1076582"/>
              <a:gd name="connsiteX9" fmla="*/ 1877661 w 3753678"/>
              <a:gd name="connsiteY9" fmla="*/ 818317 h 1076582"/>
              <a:gd name="connsiteX10" fmla="*/ 2017264 w 3753678"/>
              <a:gd name="connsiteY10" fmla="*/ 957920 h 1076582"/>
              <a:gd name="connsiteX11" fmla="*/ 2184787 w 3753678"/>
              <a:gd name="connsiteY11" fmla="*/ 1006781 h 1076582"/>
              <a:gd name="connsiteX12" fmla="*/ 2408152 w 3753678"/>
              <a:gd name="connsiteY12" fmla="*/ 1048662 h 1076582"/>
              <a:gd name="connsiteX13" fmla="*/ 2875822 w 3753678"/>
              <a:gd name="connsiteY13" fmla="*/ 1069602 h 1076582"/>
              <a:gd name="connsiteX14" fmla="*/ 3657599 w 3753678"/>
              <a:gd name="connsiteY14" fmla="*/ 1069602 h 1076582"/>
              <a:gd name="connsiteX15" fmla="*/ 3713441 w 3753678"/>
              <a:gd name="connsiteY15" fmla="*/ 1076582 h 1076582"/>
              <a:gd name="connsiteX0" fmla="*/ 0 w 3753678"/>
              <a:gd name="connsiteY0" fmla="*/ 618122 h 1078812"/>
              <a:gd name="connsiteX1" fmla="*/ 991181 w 3753678"/>
              <a:gd name="connsiteY1" fmla="*/ 604162 h 1078812"/>
              <a:gd name="connsiteX2" fmla="*/ 1235487 w 3753678"/>
              <a:gd name="connsiteY2" fmla="*/ 485499 h 1078812"/>
              <a:gd name="connsiteX3" fmla="*/ 1354149 w 3753678"/>
              <a:gd name="connsiteY3" fmla="*/ 338916 h 1078812"/>
              <a:gd name="connsiteX4" fmla="*/ 1444891 w 3753678"/>
              <a:gd name="connsiteY4" fmla="*/ 181274 h 1078812"/>
              <a:gd name="connsiteX5" fmla="*/ 1525228 w 3753678"/>
              <a:gd name="connsiteY5" fmla="*/ 14273 h 1078812"/>
              <a:gd name="connsiteX6" fmla="*/ 1619526 w 3753678"/>
              <a:gd name="connsiteY6" fmla="*/ 32312 h 1078812"/>
              <a:gd name="connsiteX7" fmla="*/ 1668256 w 3753678"/>
              <a:gd name="connsiteY7" fmla="*/ 220254 h 1078812"/>
              <a:gd name="connsiteX8" fmla="*/ 1752018 w 3753678"/>
              <a:gd name="connsiteY8" fmla="*/ 527380 h 1078812"/>
              <a:gd name="connsiteX9" fmla="*/ 1877661 w 3753678"/>
              <a:gd name="connsiteY9" fmla="*/ 820547 h 1078812"/>
              <a:gd name="connsiteX10" fmla="*/ 2017264 w 3753678"/>
              <a:gd name="connsiteY10" fmla="*/ 960150 h 1078812"/>
              <a:gd name="connsiteX11" fmla="*/ 2184787 w 3753678"/>
              <a:gd name="connsiteY11" fmla="*/ 1009011 h 1078812"/>
              <a:gd name="connsiteX12" fmla="*/ 2408152 w 3753678"/>
              <a:gd name="connsiteY12" fmla="*/ 1050892 h 1078812"/>
              <a:gd name="connsiteX13" fmla="*/ 2875822 w 3753678"/>
              <a:gd name="connsiteY13" fmla="*/ 1071832 h 1078812"/>
              <a:gd name="connsiteX14" fmla="*/ 3657599 w 3753678"/>
              <a:gd name="connsiteY14" fmla="*/ 1071832 h 1078812"/>
              <a:gd name="connsiteX15" fmla="*/ 3713441 w 3753678"/>
              <a:gd name="connsiteY15" fmla="*/ 1078812 h 1078812"/>
              <a:gd name="connsiteX0" fmla="*/ 0 w 3753678"/>
              <a:gd name="connsiteY0" fmla="*/ 594965 h 1055655"/>
              <a:gd name="connsiteX1" fmla="*/ 991181 w 3753678"/>
              <a:gd name="connsiteY1" fmla="*/ 581005 h 1055655"/>
              <a:gd name="connsiteX2" fmla="*/ 1235487 w 3753678"/>
              <a:gd name="connsiteY2" fmla="*/ 462342 h 1055655"/>
              <a:gd name="connsiteX3" fmla="*/ 1354149 w 3753678"/>
              <a:gd name="connsiteY3" fmla="*/ 315759 h 1055655"/>
              <a:gd name="connsiteX4" fmla="*/ 1444891 w 3753678"/>
              <a:gd name="connsiteY4" fmla="*/ 158117 h 1055655"/>
              <a:gd name="connsiteX5" fmla="*/ 1514954 w 3753678"/>
              <a:gd name="connsiteY5" fmla="*/ 42487 h 1055655"/>
              <a:gd name="connsiteX6" fmla="*/ 1619526 w 3753678"/>
              <a:gd name="connsiteY6" fmla="*/ 9155 h 1055655"/>
              <a:gd name="connsiteX7" fmla="*/ 1668256 w 3753678"/>
              <a:gd name="connsiteY7" fmla="*/ 197097 h 1055655"/>
              <a:gd name="connsiteX8" fmla="*/ 1752018 w 3753678"/>
              <a:gd name="connsiteY8" fmla="*/ 504223 h 1055655"/>
              <a:gd name="connsiteX9" fmla="*/ 1877661 w 3753678"/>
              <a:gd name="connsiteY9" fmla="*/ 797390 h 1055655"/>
              <a:gd name="connsiteX10" fmla="*/ 2017264 w 3753678"/>
              <a:gd name="connsiteY10" fmla="*/ 936993 h 1055655"/>
              <a:gd name="connsiteX11" fmla="*/ 2184787 w 3753678"/>
              <a:gd name="connsiteY11" fmla="*/ 985854 h 1055655"/>
              <a:gd name="connsiteX12" fmla="*/ 2408152 w 3753678"/>
              <a:gd name="connsiteY12" fmla="*/ 1027735 h 1055655"/>
              <a:gd name="connsiteX13" fmla="*/ 2875822 w 3753678"/>
              <a:gd name="connsiteY13" fmla="*/ 1048675 h 1055655"/>
              <a:gd name="connsiteX14" fmla="*/ 3657599 w 3753678"/>
              <a:gd name="connsiteY14" fmla="*/ 1048675 h 1055655"/>
              <a:gd name="connsiteX15" fmla="*/ 3713441 w 3753678"/>
              <a:gd name="connsiteY15" fmla="*/ 1055655 h 1055655"/>
              <a:gd name="connsiteX0" fmla="*/ 0 w 3753678"/>
              <a:gd name="connsiteY0" fmla="*/ 565129 h 1025819"/>
              <a:gd name="connsiteX1" fmla="*/ 991181 w 3753678"/>
              <a:gd name="connsiteY1" fmla="*/ 551169 h 1025819"/>
              <a:gd name="connsiteX2" fmla="*/ 1235487 w 3753678"/>
              <a:gd name="connsiteY2" fmla="*/ 432506 h 1025819"/>
              <a:gd name="connsiteX3" fmla="*/ 1354149 w 3753678"/>
              <a:gd name="connsiteY3" fmla="*/ 285923 h 1025819"/>
              <a:gd name="connsiteX4" fmla="*/ 1444891 w 3753678"/>
              <a:gd name="connsiteY4" fmla="*/ 128281 h 1025819"/>
              <a:gd name="connsiteX5" fmla="*/ 1514954 w 3753678"/>
              <a:gd name="connsiteY5" fmla="*/ 12651 h 1025819"/>
              <a:gd name="connsiteX6" fmla="*/ 1619526 w 3753678"/>
              <a:gd name="connsiteY6" fmla="*/ 20416 h 1025819"/>
              <a:gd name="connsiteX7" fmla="*/ 1668256 w 3753678"/>
              <a:gd name="connsiteY7" fmla="*/ 167261 h 1025819"/>
              <a:gd name="connsiteX8" fmla="*/ 1752018 w 3753678"/>
              <a:gd name="connsiteY8" fmla="*/ 474387 h 1025819"/>
              <a:gd name="connsiteX9" fmla="*/ 1877661 w 3753678"/>
              <a:gd name="connsiteY9" fmla="*/ 767554 h 1025819"/>
              <a:gd name="connsiteX10" fmla="*/ 2017264 w 3753678"/>
              <a:gd name="connsiteY10" fmla="*/ 907157 h 1025819"/>
              <a:gd name="connsiteX11" fmla="*/ 2184787 w 3753678"/>
              <a:gd name="connsiteY11" fmla="*/ 956018 h 1025819"/>
              <a:gd name="connsiteX12" fmla="*/ 2408152 w 3753678"/>
              <a:gd name="connsiteY12" fmla="*/ 997899 h 1025819"/>
              <a:gd name="connsiteX13" fmla="*/ 2875822 w 3753678"/>
              <a:gd name="connsiteY13" fmla="*/ 1018839 h 1025819"/>
              <a:gd name="connsiteX14" fmla="*/ 3657599 w 3753678"/>
              <a:gd name="connsiteY14" fmla="*/ 1018839 h 1025819"/>
              <a:gd name="connsiteX15" fmla="*/ 3713441 w 3753678"/>
              <a:gd name="connsiteY15" fmla="*/ 1025819 h 1025819"/>
              <a:gd name="connsiteX0" fmla="*/ 0 w 3753678"/>
              <a:gd name="connsiteY0" fmla="*/ 565360 h 1026050"/>
              <a:gd name="connsiteX1" fmla="*/ 991181 w 3753678"/>
              <a:gd name="connsiteY1" fmla="*/ 551400 h 1026050"/>
              <a:gd name="connsiteX2" fmla="*/ 1235487 w 3753678"/>
              <a:gd name="connsiteY2" fmla="*/ 432737 h 1026050"/>
              <a:gd name="connsiteX3" fmla="*/ 1354149 w 3753678"/>
              <a:gd name="connsiteY3" fmla="*/ 286154 h 1026050"/>
              <a:gd name="connsiteX4" fmla="*/ 1434617 w 3753678"/>
              <a:gd name="connsiteY4" fmla="*/ 131937 h 1026050"/>
              <a:gd name="connsiteX5" fmla="*/ 1514954 w 3753678"/>
              <a:gd name="connsiteY5" fmla="*/ 12882 h 1026050"/>
              <a:gd name="connsiteX6" fmla="*/ 1619526 w 3753678"/>
              <a:gd name="connsiteY6" fmla="*/ 20647 h 1026050"/>
              <a:gd name="connsiteX7" fmla="*/ 1668256 w 3753678"/>
              <a:gd name="connsiteY7" fmla="*/ 167492 h 1026050"/>
              <a:gd name="connsiteX8" fmla="*/ 1752018 w 3753678"/>
              <a:gd name="connsiteY8" fmla="*/ 474618 h 1026050"/>
              <a:gd name="connsiteX9" fmla="*/ 1877661 w 3753678"/>
              <a:gd name="connsiteY9" fmla="*/ 767785 h 1026050"/>
              <a:gd name="connsiteX10" fmla="*/ 2017264 w 3753678"/>
              <a:gd name="connsiteY10" fmla="*/ 907388 h 1026050"/>
              <a:gd name="connsiteX11" fmla="*/ 2184787 w 3753678"/>
              <a:gd name="connsiteY11" fmla="*/ 956249 h 1026050"/>
              <a:gd name="connsiteX12" fmla="*/ 2408152 w 3753678"/>
              <a:gd name="connsiteY12" fmla="*/ 998130 h 1026050"/>
              <a:gd name="connsiteX13" fmla="*/ 2875822 w 3753678"/>
              <a:gd name="connsiteY13" fmla="*/ 1019070 h 1026050"/>
              <a:gd name="connsiteX14" fmla="*/ 3657599 w 3753678"/>
              <a:gd name="connsiteY14" fmla="*/ 1019070 h 1026050"/>
              <a:gd name="connsiteX15" fmla="*/ 3713441 w 3753678"/>
              <a:gd name="connsiteY15" fmla="*/ 1026050 h 1026050"/>
              <a:gd name="connsiteX0" fmla="*/ 0 w 3753678"/>
              <a:gd name="connsiteY0" fmla="*/ 580948 h 1041638"/>
              <a:gd name="connsiteX1" fmla="*/ 991181 w 3753678"/>
              <a:gd name="connsiteY1" fmla="*/ 566988 h 1041638"/>
              <a:gd name="connsiteX2" fmla="*/ 1235487 w 3753678"/>
              <a:gd name="connsiteY2" fmla="*/ 448325 h 1041638"/>
              <a:gd name="connsiteX3" fmla="*/ 1354149 w 3753678"/>
              <a:gd name="connsiteY3" fmla="*/ 301742 h 1041638"/>
              <a:gd name="connsiteX4" fmla="*/ 1434617 w 3753678"/>
              <a:gd name="connsiteY4" fmla="*/ 147525 h 1041638"/>
              <a:gd name="connsiteX5" fmla="*/ 1514954 w 3753678"/>
              <a:gd name="connsiteY5" fmla="*/ 28470 h 1041638"/>
              <a:gd name="connsiteX6" fmla="*/ 1602403 w 3753678"/>
              <a:gd name="connsiteY6" fmla="*/ 12262 h 1041638"/>
              <a:gd name="connsiteX7" fmla="*/ 1668256 w 3753678"/>
              <a:gd name="connsiteY7" fmla="*/ 183080 h 1041638"/>
              <a:gd name="connsiteX8" fmla="*/ 1752018 w 3753678"/>
              <a:gd name="connsiteY8" fmla="*/ 490206 h 1041638"/>
              <a:gd name="connsiteX9" fmla="*/ 1877661 w 3753678"/>
              <a:gd name="connsiteY9" fmla="*/ 783373 h 1041638"/>
              <a:gd name="connsiteX10" fmla="*/ 2017264 w 3753678"/>
              <a:gd name="connsiteY10" fmla="*/ 922976 h 1041638"/>
              <a:gd name="connsiteX11" fmla="*/ 2184787 w 3753678"/>
              <a:gd name="connsiteY11" fmla="*/ 971837 h 1041638"/>
              <a:gd name="connsiteX12" fmla="*/ 2408152 w 3753678"/>
              <a:gd name="connsiteY12" fmla="*/ 1013718 h 1041638"/>
              <a:gd name="connsiteX13" fmla="*/ 2875822 w 3753678"/>
              <a:gd name="connsiteY13" fmla="*/ 1034658 h 1041638"/>
              <a:gd name="connsiteX14" fmla="*/ 3657599 w 3753678"/>
              <a:gd name="connsiteY14" fmla="*/ 1034658 h 1041638"/>
              <a:gd name="connsiteX15" fmla="*/ 3713441 w 3753678"/>
              <a:gd name="connsiteY15" fmla="*/ 1041638 h 1041638"/>
              <a:gd name="connsiteX0" fmla="*/ 0 w 3753678"/>
              <a:gd name="connsiteY0" fmla="*/ 585882 h 1046572"/>
              <a:gd name="connsiteX1" fmla="*/ 991181 w 3753678"/>
              <a:gd name="connsiteY1" fmla="*/ 571922 h 1046572"/>
              <a:gd name="connsiteX2" fmla="*/ 1235487 w 3753678"/>
              <a:gd name="connsiteY2" fmla="*/ 453259 h 1046572"/>
              <a:gd name="connsiteX3" fmla="*/ 1354149 w 3753678"/>
              <a:gd name="connsiteY3" fmla="*/ 306676 h 1046572"/>
              <a:gd name="connsiteX4" fmla="*/ 1434617 w 3753678"/>
              <a:gd name="connsiteY4" fmla="*/ 152459 h 1046572"/>
              <a:gd name="connsiteX5" fmla="*/ 1514954 w 3753678"/>
              <a:gd name="connsiteY5" fmla="*/ 33404 h 1046572"/>
              <a:gd name="connsiteX6" fmla="*/ 1521751 w 3753678"/>
              <a:gd name="connsiteY6" fmla="*/ 7741 h 1046572"/>
              <a:gd name="connsiteX7" fmla="*/ 1602403 w 3753678"/>
              <a:gd name="connsiteY7" fmla="*/ 17196 h 1046572"/>
              <a:gd name="connsiteX8" fmla="*/ 1668256 w 3753678"/>
              <a:gd name="connsiteY8" fmla="*/ 188014 h 1046572"/>
              <a:gd name="connsiteX9" fmla="*/ 1752018 w 3753678"/>
              <a:gd name="connsiteY9" fmla="*/ 495140 h 1046572"/>
              <a:gd name="connsiteX10" fmla="*/ 1877661 w 3753678"/>
              <a:gd name="connsiteY10" fmla="*/ 788307 h 1046572"/>
              <a:gd name="connsiteX11" fmla="*/ 2017264 w 3753678"/>
              <a:gd name="connsiteY11" fmla="*/ 927910 h 1046572"/>
              <a:gd name="connsiteX12" fmla="*/ 2184787 w 3753678"/>
              <a:gd name="connsiteY12" fmla="*/ 976771 h 1046572"/>
              <a:gd name="connsiteX13" fmla="*/ 2408152 w 3753678"/>
              <a:gd name="connsiteY13" fmla="*/ 1018652 h 1046572"/>
              <a:gd name="connsiteX14" fmla="*/ 2875822 w 3753678"/>
              <a:gd name="connsiteY14" fmla="*/ 1039592 h 1046572"/>
              <a:gd name="connsiteX15" fmla="*/ 3657599 w 3753678"/>
              <a:gd name="connsiteY15" fmla="*/ 1039592 h 1046572"/>
              <a:gd name="connsiteX16" fmla="*/ 3713441 w 3753678"/>
              <a:gd name="connsiteY16" fmla="*/ 1046572 h 1046572"/>
              <a:gd name="connsiteX0" fmla="*/ 0 w 3753678"/>
              <a:gd name="connsiteY0" fmla="*/ 585882 h 1046572"/>
              <a:gd name="connsiteX1" fmla="*/ 991181 w 3753678"/>
              <a:gd name="connsiteY1" fmla="*/ 571922 h 1046572"/>
              <a:gd name="connsiteX2" fmla="*/ 1235487 w 3753678"/>
              <a:gd name="connsiteY2" fmla="*/ 453259 h 1046572"/>
              <a:gd name="connsiteX3" fmla="*/ 1354149 w 3753678"/>
              <a:gd name="connsiteY3" fmla="*/ 306676 h 1046572"/>
              <a:gd name="connsiteX4" fmla="*/ 1448316 w 3753678"/>
              <a:gd name="connsiteY4" fmla="*/ 155884 h 1046572"/>
              <a:gd name="connsiteX5" fmla="*/ 1514954 w 3753678"/>
              <a:gd name="connsiteY5" fmla="*/ 33404 h 1046572"/>
              <a:gd name="connsiteX6" fmla="*/ 1521751 w 3753678"/>
              <a:gd name="connsiteY6" fmla="*/ 7741 h 1046572"/>
              <a:gd name="connsiteX7" fmla="*/ 1602403 w 3753678"/>
              <a:gd name="connsiteY7" fmla="*/ 17196 h 1046572"/>
              <a:gd name="connsiteX8" fmla="*/ 1668256 w 3753678"/>
              <a:gd name="connsiteY8" fmla="*/ 188014 h 1046572"/>
              <a:gd name="connsiteX9" fmla="*/ 1752018 w 3753678"/>
              <a:gd name="connsiteY9" fmla="*/ 495140 h 1046572"/>
              <a:gd name="connsiteX10" fmla="*/ 1877661 w 3753678"/>
              <a:gd name="connsiteY10" fmla="*/ 788307 h 1046572"/>
              <a:gd name="connsiteX11" fmla="*/ 2017264 w 3753678"/>
              <a:gd name="connsiteY11" fmla="*/ 927910 h 1046572"/>
              <a:gd name="connsiteX12" fmla="*/ 2184787 w 3753678"/>
              <a:gd name="connsiteY12" fmla="*/ 976771 h 1046572"/>
              <a:gd name="connsiteX13" fmla="*/ 2408152 w 3753678"/>
              <a:gd name="connsiteY13" fmla="*/ 1018652 h 1046572"/>
              <a:gd name="connsiteX14" fmla="*/ 2875822 w 3753678"/>
              <a:gd name="connsiteY14" fmla="*/ 1039592 h 1046572"/>
              <a:gd name="connsiteX15" fmla="*/ 3657599 w 3753678"/>
              <a:gd name="connsiteY15" fmla="*/ 1039592 h 1046572"/>
              <a:gd name="connsiteX16" fmla="*/ 3713441 w 3753678"/>
              <a:gd name="connsiteY16" fmla="*/ 1046572 h 1046572"/>
              <a:gd name="connsiteX0" fmla="*/ 0 w 3753678"/>
              <a:gd name="connsiteY0" fmla="*/ 587632 h 1048322"/>
              <a:gd name="connsiteX1" fmla="*/ 991181 w 3753678"/>
              <a:gd name="connsiteY1" fmla="*/ 573672 h 1048322"/>
              <a:gd name="connsiteX2" fmla="*/ 1235487 w 3753678"/>
              <a:gd name="connsiteY2" fmla="*/ 455009 h 1048322"/>
              <a:gd name="connsiteX3" fmla="*/ 1354149 w 3753678"/>
              <a:gd name="connsiteY3" fmla="*/ 308426 h 1048322"/>
              <a:gd name="connsiteX4" fmla="*/ 1448316 w 3753678"/>
              <a:gd name="connsiteY4" fmla="*/ 157634 h 1048322"/>
              <a:gd name="connsiteX5" fmla="*/ 1514954 w 3753678"/>
              <a:gd name="connsiteY5" fmla="*/ 35154 h 1048322"/>
              <a:gd name="connsiteX6" fmla="*/ 1511477 w 3753678"/>
              <a:gd name="connsiteY6" fmla="*/ 6067 h 1048322"/>
              <a:gd name="connsiteX7" fmla="*/ 1602403 w 3753678"/>
              <a:gd name="connsiteY7" fmla="*/ 18946 h 1048322"/>
              <a:gd name="connsiteX8" fmla="*/ 1668256 w 3753678"/>
              <a:gd name="connsiteY8" fmla="*/ 189764 h 1048322"/>
              <a:gd name="connsiteX9" fmla="*/ 1752018 w 3753678"/>
              <a:gd name="connsiteY9" fmla="*/ 496890 h 1048322"/>
              <a:gd name="connsiteX10" fmla="*/ 1877661 w 3753678"/>
              <a:gd name="connsiteY10" fmla="*/ 790057 h 1048322"/>
              <a:gd name="connsiteX11" fmla="*/ 2017264 w 3753678"/>
              <a:gd name="connsiteY11" fmla="*/ 929660 h 1048322"/>
              <a:gd name="connsiteX12" fmla="*/ 2184787 w 3753678"/>
              <a:gd name="connsiteY12" fmla="*/ 978521 h 1048322"/>
              <a:gd name="connsiteX13" fmla="*/ 2408152 w 3753678"/>
              <a:gd name="connsiteY13" fmla="*/ 1020402 h 1048322"/>
              <a:gd name="connsiteX14" fmla="*/ 2875822 w 3753678"/>
              <a:gd name="connsiteY14" fmla="*/ 1041342 h 1048322"/>
              <a:gd name="connsiteX15" fmla="*/ 3657599 w 3753678"/>
              <a:gd name="connsiteY15" fmla="*/ 1041342 h 1048322"/>
              <a:gd name="connsiteX16" fmla="*/ 3713441 w 3753678"/>
              <a:gd name="connsiteY16" fmla="*/ 1048322 h 1048322"/>
              <a:gd name="connsiteX0" fmla="*/ 0 w 3753678"/>
              <a:gd name="connsiteY0" fmla="*/ 587632 h 1048322"/>
              <a:gd name="connsiteX1" fmla="*/ 991181 w 3753678"/>
              <a:gd name="connsiteY1" fmla="*/ 573672 h 1048322"/>
              <a:gd name="connsiteX2" fmla="*/ 1235487 w 3753678"/>
              <a:gd name="connsiteY2" fmla="*/ 455009 h 1048322"/>
              <a:gd name="connsiteX3" fmla="*/ 1354149 w 3753678"/>
              <a:gd name="connsiteY3" fmla="*/ 308426 h 1048322"/>
              <a:gd name="connsiteX4" fmla="*/ 1448316 w 3753678"/>
              <a:gd name="connsiteY4" fmla="*/ 157634 h 1048322"/>
              <a:gd name="connsiteX5" fmla="*/ 1494406 w 3753678"/>
              <a:gd name="connsiteY5" fmla="*/ 48853 h 1048322"/>
              <a:gd name="connsiteX6" fmla="*/ 1511477 w 3753678"/>
              <a:gd name="connsiteY6" fmla="*/ 6067 h 1048322"/>
              <a:gd name="connsiteX7" fmla="*/ 1602403 w 3753678"/>
              <a:gd name="connsiteY7" fmla="*/ 18946 h 1048322"/>
              <a:gd name="connsiteX8" fmla="*/ 1668256 w 3753678"/>
              <a:gd name="connsiteY8" fmla="*/ 189764 h 1048322"/>
              <a:gd name="connsiteX9" fmla="*/ 1752018 w 3753678"/>
              <a:gd name="connsiteY9" fmla="*/ 496890 h 1048322"/>
              <a:gd name="connsiteX10" fmla="*/ 1877661 w 3753678"/>
              <a:gd name="connsiteY10" fmla="*/ 790057 h 1048322"/>
              <a:gd name="connsiteX11" fmla="*/ 2017264 w 3753678"/>
              <a:gd name="connsiteY11" fmla="*/ 929660 h 1048322"/>
              <a:gd name="connsiteX12" fmla="*/ 2184787 w 3753678"/>
              <a:gd name="connsiteY12" fmla="*/ 978521 h 1048322"/>
              <a:gd name="connsiteX13" fmla="*/ 2408152 w 3753678"/>
              <a:gd name="connsiteY13" fmla="*/ 1020402 h 1048322"/>
              <a:gd name="connsiteX14" fmla="*/ 2875822 w 3753678"/>
              <a:gd name="connsiteY14" fmla="*/ 1041342 h 1048322"/>
              <a:gd name="connsiteX15" fmla="*/ 3657599 w 3753678"/>
              <a:gd name="connsiteY15" fmla="*/ 1041342 h 1048322"/>
              <a:gd name="connsiteX16" fmla="*/ 3713441 w 3753678"/>
              <a:gd name="connsiteY16" fmla="*/ 1048322 h 1048322"/>
              <a:gd name="connsiteX0" fmla="*/ 0 w 3753678"/>
              <a:gd name="connsiteY0" fmla="*/ 587632 h 1048322"/>
              <a:gd name="connsiteX1" fmla="*/ 991181 w 3753678"/>
              <a:gd name="connsiteY1" fmla="*/ 573672 h 1048322"/>
              <a:gd name="connsiteX2" fmla="*/ 1235487 w 3753678"/>
              <a:gd name="connsiteY2" fmla="*/ 455009 h 1048322"/>
              <a:gd name="connsiteX3" fmla="*/ 1354149 w 3753678"/>
              <a:gd name="connsiteY3" fmla="*/ 308426 h 1048322"/>
              <a:gd name="connsiteX4" fmla="*/ 1448316 w 3753678"/>
              <a:gd name="connsiteY4" fmla="*/ 157634 h 1048322"/>
              <a:gd name="connsiteX5" fmla="*/ 1477282 w 3753678"/>
              <a:gd name="connsiteY5" fmla="*/ 72826 h 1048322"/>
              <a:gd name="connsiteX6" fmla="*/ 1511477 w 3753678"/>
              <a:gd name="connsiteY6" fmla="*/ 6067 h 1048322"/>
              <a:gd name="connsiteX7" fmla="*/ 1602403 w 3753678"/>
              <a:gd name="connsiteY7" fmla="*/ 18946 h 1048322"/>
              <a:gd name="connsiteX8" fmla="*/ 1668256 w 3753678"/>
              <a:gd name="connsiteY8" fmla="*/ 189764 h 1048322"/>
              <a:gd name="connsiteX9" fmla="*/ 1752018 w 3753678"/>
              <a:gd name="connsiteY9" fmla="*/ 496890 h 1048322"/>
              <a:gd name="connsiteX10" fmla="*/ 1877661 w 3753678"/>
              <a:gd name="connsiteY10" fmla="*/ 790057 h 1048322"/>
              <a:gd name="connsiteX11" fmla="*/ 2017264 w 3753678"/>
              <a:gd name="connsiteY11" fmla="*/ 929660 h 1048322"/>
              <a:gd name="connsiteX12" fmla="*/ 2184787 w 3753678"/>
              <a:gd name="connsiteY12" fmla="*/ 978521 h 1048322"/>
              <a:gd name="connsiteX13" fmla="*/ 2408152 w 3753678"/>
              <a:gd name="connsiteY13" fmla="*/ 1020402 h 1048322"/>
              <a:gd name="connsiteX14" fmla="*/ 2875822 w 3753678"/>
              <a:gd name="connsiteY14" fmla="*/ 1041342 h 1048322"/>
              <a:gd name="connsiteX15" fmla="*/ 3657599 w 3753678"/>
              <a:gd name="connsiteY15" fmla="*/ 1041342 h 1048322"/>
              <a:gd name="connsiteX16" fmla="*/ 3713441 w 3753678"/>
              <a:gd name="connsiteY16" fmla="*/ 1048322 h 1048322"/>
              <a:gd name="connsiteX0" fmla="*/ 0 w 3753678"/>
              <a:gd name="connsiteY0" fmla="*/ 587632 h 1048322"/>
              <a:gd name="connsiteX1" fmla="*/ 991181 w 3753678"/>
              <a:gd name="connsiteY1" fmla="*/ 573672 h 1048322"/>
              <a:gd name="connsiteX2" fmla="*/ 1235487 w 3753678"/>
              <a:gd name="connsiteY2" fmla="*/ 455009 h 1048322"/>
              <a:gd name="connsiteX3" fmla="*/ 1354149 w 3753678"/>
              <a:gd name="connsiteY3" fmla="*/ 308426 h 1048322"/>
              <a:gd name="connsiteX4" fmla="*/ 1427767 w 3753678"/>
              <a:gd name="connsiteY4" fmla="*/ 181608 h 1048322"/>
              <a:gd name="connsiteX5" fmla="*/ 1477282 w 3753678"/>
              <a:gd name="connsiteY5" fmla="*/ 72826 h 1048322"/>
              <a:gd name="connsiteX6" fmla="*/ 1511477 w 3753678"/>
              <a:gd name="connsiteY6" fmla="*/ 6067 h 1048322"/>
              <a:gd name="connsiteX7" fmla="*/ 1602403 w 3753678"/>
              <a:gd name="connsiteY7" fmla="*/ 18946 h 1048322"/>
              <a:gd name="connsiteX8" fmla="*/ 1668256 w 3753678"/>
              <a:gd name="connsiteY8" fmla="*/ 189764 h 1048322"/>
              <a:gd name="connsiteX9" fmla="*/ 1752018 w 3753678"/>
              <a:gd name="connsiteY9" fmla="*/ 496890 h 1048322"/>
              <a:gd name="connsiteX10" fmla="*/ 1877661 w 3753678"/>
              <a:gd name="connsiteY10" fmla="*/ 790057 h 1048322"/>
              <a:gd name="connsiteX11" fmla="*/ 2017264 w 3753678"/>
              <a:gd name="connsiteY11" fmla="*/ 929660 h 1048322"/>
              <a:gd name="connsiteX12" fmla="*/ 2184787 w 3753678"/>
              <a:gd name="connsiteY12" fmla="*/ 978521 h 1048322"/>
              <a:gd name="connsiteX13" fmla="*/ 2408152 w 3753678"/>
              <a:gd name="connsiteY13" fmla="*/ 1020402 h 1048322"/>
              <a:gd name="connsiteX14" fmla="*/ 2875822 w 3753678"/>
              <a:gd name="connsiteY14" fmla="*/ 1041342 h 1048322"/>
              <a:gd name="connsiteX15" fmla="*/ 3657599 w 3753678"/>
              <a:gd name="connsiteY15" fmla="*/ 1041342 h 1048322"/>
              <a:gd name="connsiteX16" fmla="*/ 3713441 w 3753678"/>
              <a:gd name="connsiteY16" fmla="*/ 1048322 h 1048322"/>
              <a:gd name="connsiteX0" fmla="*/ 0 w 3753678"/>
              <a:gd name="connsiteY0" fmla="*/ 587632 h 1048322"/>
              <a:gd name="connsiteX1" fmla="*/ 991181 w 3753678"/>
              <a:gd name="connsiteY1" fmla="*/ 573672 h 1048322"/>
              <a:gd name="connsiteX2" fmla="*/ 1235487 w 3753678"/>
              <a:gd name="connsiteY2" fmla="*/ 455009 h 1048322"/>
              <a:gd name="connsiteX3" fmla="*/ 1354149 w 3753678"/>
              <a:gd name="connsiteY3" fmla="*/ 308426 h 1048322"/>
              <a:gd name="connsiteX4" fmla="*/ 1427767 w 3753678"/>
              <a:gd name="connsiteY4" fmla="*/ 181608 h 1048322"/>
              <a:gd name="connsiteX5" fmla="*/ 1467008 w 3753678"/>
              <a:gd name="connsiteY5" fmla="*/ 79676 h 1048322"/>
              <a:gd name="connsiteX6" fmla="*/ 1511477 w 3753678"/>
              <a:gd name="connsiteY6" fmla="*/ 6067 h 1048322"/>
              <a:gd name="connsiteX7" fmla="*/ 1602403 w 3753678"/>
              <a:gd name="connsiteY7" fmla="*/ 18946 h 1048322"/>
              <a:gd name="connsiteX8" fmla="*/ 1668256 w 3753678"/>
              <a:gd name="connsiteY8" fmla="*/ 189764 h 1048322"/>
              <a:gd name="connsiteX9" fmla="*/ 1752018 w 3753678"/>
              <a:gd name="connsiteY9" fmla="*/ 496890 h 1048322"/>
              <a:gd name="connsiteX10" fmla="*/ 1877661 w 3753678"/>
              <a:gd name="connsiteY10" fmla="*/ 790057 h 1048322"/>
              <a:gd name="connsiteX11" fmla="*/ 2017264 w 3753678"/>
              <a:gd name="connsiteY11" fmla="*/ 929660 h 1048322"/>
              <a:gd name="connsiteX12" fmla="*/ 2184787 w 3753678"/>
              <a:gd name="connsiteY12" fmla="*/ 978521 h 1048322"/>
              <a:gd name="connsiteX13" fmla="*/ 2408152 w 3753678"/>
              <a:gd name="connsiteY13" fmla="*/ 1020402 h 1048322"/>
              <a:gd name="connsiteX14" fmla="*/ 2875822 w 3753678"/>
              <a:gd name="connsiteY14" fmla="*/ 1041342 h 1048322"/>
              <a:gd name="connsiteX15" fmla="*/ 3657599 w 3753678"/>
              <a:gd name="connsiteY15" fmla="*/ 1041342 h 1048322"/>
              <a:gd name="connsiteX16" fmla="*/ 3713441 w 3753678"/>
              <a:gd name="connsiteY16" fmla="*/ 1048322 h 1048322"/>
              <a:gd name="connsiteX0" fmla="*/ 0 w 3753678"/>
              <a:gd name="connsiteY0" fmla="*/ 589443 h 1050133"/>
              <a:gd name="connsiteX1" fmla="*/ 991181 w 3753678"/>
              <a:gd name="connsiteY1" fmla="*/ 575483 h 1050133"/>
              <a:gd name="connsiteX2" fmla="*/ 1235487 w 3753678"/>
              <a:gd name="connsiteY2" fmla="*/ 456820 h 1050133"/>
              <a:gd name="connsiteX3" fmla="*/ 1354149 w 3753678"/>
              <a:gd name="connsiteY3" fmla="*/ 310237 h 1050133"/>
              <a:gd name="connsiteX4" fmla="*/ 1427767 w 3753678"/>
              <a:gd name="connsiteY4" fmla="*/ 183419 h 1050133"/>
              <a:gd name="connsiteX5" fmla="*/ 1467008 w 3753678"/>
              <a:gd name="connsiteY5" fmla="*/ 81487 h 1050133"/>
              <a:gd name="connsiteX6" fmla="*/ 1511477 w 3753678"/>
              <a:gd name="connsiteY6" fmla="*/ 4703 h 1050133"/>
              <a:gd name="connsiteX7" fmla="*/ 1602403 w 3753678"/>
              <a:gd name="connsiteY7" fmla="*/ 20757 h 1050133"/>
              <a:gd name="connsiteX8" fmla="*/ 1668256 w 3753678"/>
              <a:gd name="connsiteY8" fmla="*/ 191575 h 1050133"/>
              <a:gd name="connsiteX9" fmla="*/ 1752018 w 3753678"/>
              <a:gd name="connsiteY9" fmla="*/ 498701 h 1050133"/>
              <a:gd name="connsiteX10" fmla="*/ 1877661 w 3753678"/>
              <a:gd name="connsiteY10" fmla="*/ 791868 h 1050133"/>
              <a:gd name="connsiteX11" fmla="*/ 2017264 w 3753678"/>
              <a:gd name="connsiteY11" fmla="*/ 931471 h 1050133"/>
              <a:gd name="connsiteX12" fmla="*/ 2184787 w 3753678"/>
              <a:gd name="connsiteY12" fmla="*/ 980332 h 1050133"/>
              <a:gd name="connsiteX13" fmla="*/ 2408152 w 3753678"/>
              <a:gd name="connsiteY13" fmla="*/ 1022213 h 1050133"/>
              <a:gd name="connsiteX14" fmla="*/ 2875822 w 3753678"/>
              <a:gd name="connsiteY14" fmla="*/ 1043153 h 1050133"/>
              <a:gd name="connsiteX15" fmla="*/ 3657599 w 3753678"/>
              <a:gd name="connsiteY15" fmla="*/ 1043153 h 1050133"/>
              <a:gd name="connsiteX16" fmla="*/ 3713441 w 3753678"/>
              <a:gd name="connsiteY16" fmla="*/ 1050133 h 1050133"/>
              <a:gd name="connsiteX0" fmla="*/ 0 w 3753678"/>
              <a:gd name="connsiteY0" fmla="*/ 599073 h 1059763"/>
              <a:gd name="connsiteX1" fmla="*/ 991181 w 3753678"/>
              <a:gd name="connsiteY1" fmla="*/ 585113 h 1059763"/>
              <a:gd name="connsiteX2" fmla="*/ 1235487 w 3753678"/>
              <a:gd name="connsiteY2" fmla="*/ 466450 h 1059763"/>
              <a:gd name="connsiteX3" fmla="*/ 1354149 w 3753678"/>
              <a:gd name="connsiteY3" fmla="*/ 319867 h 1059763"/>
              <a:gd name="connsiteX4" fmla="*/ 1427767 w 3753678"/>
              <a:gd name="connsiteY4" fmla="*/ 193049 h 1059763"/>
              <a:gd name="connsiteX5" fmla="*/ 1467008 w 3753678"/>
              <a:gd name="connsiteY5" fmla="*/ 91117 h 1059763"/>
              <a:gd name="connsiteX6" fmla="*/ 1511477 w 3753678"/>
              <a:gd name="connsiteY6" fmla="*/ 14333 h 1059763"/>
              <a:gd name="connsiteX7" fmla="*/ 1589703 w 3753678"/>
              <a:gd name="connsiteY7" fmla="*/ 14512 h 1059763"/>
              <a:gd name="connsiteX8" fmla="*/ 1668256 w 3753678"/>
              <a:gd name="connsiteY8" fmla="*/ 201205 h 1059763"/>
              <a:gd name="connsiteX9" fmla="*/ 1752018 w 3753678"/>
              <a:gd name="connsiteY9" fmla="*/ 508331 h 1059763"/>
              <a:gd name="connsiteX10" fmla="*/ 1877661 w 3753678"/>
              <a:gd name="connsiteY10" fmla="*/ 801498 h 1059763"/>
              <a:gd name="connsiteX11" fmla="*/ 2017264 w 3753678"/>
              <a:gd name="connsiteY11" fmla="*/ 941101 h 1059763"/>
              <a:gd name="connsiteX12" fmla="*/ 2184787 w 3753678"/>
              <a:gd name="connsiteY12" fmla="*/ 989962 h 1059763"/>
              <a:gd name="connsiteX13" fmla="*/ 2408152 w 3753678"/>
              <a:gd name="connsiteY13" fmla="*/ 1031843 h 1059763"/>
              <a:gd name="connsiteX14" fmla="*/ 2875822 w 3753678"/>
              <a:gd name="connsiteY14" fmla="*/ 1052783 h 1059763"/>
              <a:gd name="connsiteX15" fmla="*/ 3657599 w 3753678"/>
              <a:gd name="connsiteY15" fmla="*/ 1052783 h 1059763"/>
              <a:gd name="connsiteX16" fmla="*/ 3713441 w 3753678"/>
              <a:gd name="connsiteY16" fmla="*/ 1059763 h 1059763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54149 w 3753678"/>
              <a:gd name="connsiteY3" fmla="*/ 322343 h 1062239"/>
              <a:gd name="connsiteX4" fmla="*/ 1427767 w 3753678"/>
              <a:gd name="connsiteY4" fmla="*/ 195525 h 1062239"/>
              <a:gd name="connsiteX5" fmla="*/ 1467008 w 3753678"/>
              <a:gd name="connsiteY5" fmla="*/ 935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54149 w 3753678"/>
              <a:gd name="connsiteY3" fmla="*/ 322343 h 1062239"/>
              <a:gd name="connsiteX4" fmla="*/ 1427767 w 3753678"/>
              <a:gd name="connsiteY4" fmla="*/ 195525 h 1062239"/>
              <a:gd name="connsiteX5" fmla="*/ 1473358 w 3753678"/>
              <a:gd name="connsiteY5" fmla="*/ 109468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54149 w 3753678"/>
              <a:gd name="connsiteY3" fmla="*/ 322343 h 1062239"/>
              <a:gd name="connsiteX4" fmla="*/ 1427767 w 3753678"/>
              <a:gd name="connsiteY4" fmla="*/ 195525 h 1062239"/>
              <a:gd name="connsiteX5" fmla="*/ 1473358 w 3753678"/>
              <a:gd name="connsiteY5" fmla="*/ 109468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54149 w 3753678"/>
              <a:gd name="connsiteY3" fmla="*/ 322343 h 1062239"/>
              <a:gd name="connsiteX4" fmla="*/ 1427767 w 3753678"/>
              <a:gd name="connsiteY4" fmla="*/ 19552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54149 w 3753678"/>
              <a:gd name="connsiteY3" fmla="*/ 322343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16049 w 3753678"/>
              <a:gd name="connsiteY3" fmla="*/ 325518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194212 w 3753678"/>
              <a:gd name="connsiteY2" fmla="*/ 437176 h 1062239"/>
              <a:gd name="connsiteX3" fmla="*/ 1316049 w 3753678"/>
              <a:gd name="connsiteY3" fmla="*/ 325518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194212 w 3753678"/>
              <a:gd name="connsiteY2" fmla="*/ 437176 h 1062239"/>
              <a:gd name="connsiteX3" fmla="*/ 1316049 w 3753678"/>
              <a:gd name="connsiteY3" fmla="*/ 325518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194212 w 3753678"/>
              <a:gd name="connsiteY2" fmla="*/ 437176 h 1062239"/>
              <a:gd name="connsiteX3" fmla="*/ 1316049 w 3753678"/>
              <a:gd name="connsiteY3" fmla="*/ 325518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16049 w 3753678"/>
              <a:gd name="connsiteY3" fmla="*/ 325518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437292 w 3753678"/>
              <a:gd name="connsiteY4" fmla="*/ 205050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437292 w 3753678"/>
              <a:gd name="connsiteY4" fmla="*/ 205050 h 1062239"/>
              <a:gd name="connsiteX5" fmla="*/ 1447958 w 3753678"/>
              <a:gd name="connsiteY5" fmla="*/ 109468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396017 w 3753678"/>
              <a:gd name="connsiteY4" fmla="*/ 211400 h 1062239"/>
              <a:gd name="connsiteX5" fmla="*/ 1447958 w 3753678"/>
              <a:gd name="connsiteY5" fmla="*/ 109468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427767 w 3753678"/>
              <a:gd name="connsiteY4" fmla="*/ 211400 h 1062239"/>
              <a:gd name="connsiteX5" fmla="*/ 1447958 w 3753678"/>
              <a:gd name="connsiteY5" fmla="*/ 109468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427767 w 3753678"/>
              <a:gd name="connsiteY4" fmla="*/ 211400 h 1062239"/>
              <a:gd name="connsiteX5" fmla="*/ 1482883 w 3753678"/>
              <a:gd name="connsiteY5" fmla="*/ 11264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0254 h 1060944"/>
              <a:gd name="connsiteX1" fmla="*/ 972131 w 3753678"/>
              <a:gd name="connsiteY1" fmla="*/ 532319 h 1060944"/>
              <a:gd name="connsiteX2" fmla="*/ 1216437 w 3753678"/>
              <a:gd name="connsiteY2" fmla="*/ 432706 h 1060944"/>
              <a:gd name="connsiteX3" fmla="*/ 1344624 w 3753678"/>
              <a:gd name="connsiteY3" fmla="*/ 327398 h 1060944"/>
              <a:gd name="connsiteX4" fmla="*/ 1427767 w 3753678"/>
              <a:gd name="connsiteY4" fmla="*/ 210105 h 1060944"/>
              <a:gd name="connsiteX5" fmla="*/ 1482883 w 3753678"/>
              <a:gd name="connsiteY5" fmla="*/ 111348 h 1060944"/>
              <a:gd name="connsiteX6" fmla="*/ 1527352 w 3753678"/>
              <a:gd name="connsiteY6" fmla="*/ 12339 h 1060944"/>
              <a:gd name="connsiteX7" fmla="*/ 1589703 w 3753678"/>
              <a:gd name="connsiteY7" fmla="*/ 15693 h 1060944"/>
              <a:gd name="connsiteX8" fmla="*/ 1668256 w 3753678"/>
              <a:gd name="connsiteY8" fmla="*/ 202386 h 1060944"/>
              <a:gd name="connsiteX9" fmla="*/ 1752018 w 3753678"/>
              <a:gd name="connsiteY9" fmla="*/ 509512 h 1060944"/>
              <a:gd name="connsiteX10" fmla="*/ 1877661 w 3753678"/>
              <a:gd name="connsiteY10" fmla="*/ 802679 h 1060944"/>
              <a:gd name="connsiteX11" fmla="*/ 2017264 w 3753678"/>
              <a:gd name="connsiteY11" fmla="*/ 942282 h 1060944"/>
              <a:gd name="connsiteX12" fmla="*/ 2184787 w 3753678"/>
              <a:gd name="connsiteY12" fmla="*/ 991143 h 1060944"/>
              <a:gd name="connsiteX13" fmla="*/ 2408152 w 3753678"/>
              <a:gd name="connsiteY13" fmla="*/ 1033024 h 1060944"/>
              <a:gd name="connsiteX14" fmla="*/ 2875822 w 3753678"/>
              <a:gd name="connsiteY14" fmla="*/ 1053964 h 1060944"/>
              <a:gd name="connsiteX15" fmla="*/ 3657599 w 3753678"/>
              <a:gd name="connsiteY15" fmla="*/ 1053964 h 1060944"/>
              <a:gd name="connsiteX16" fmla="*/ 3713441 w 3753678"/>
              <a:gd name="connsiteY16" fmla="*/ 1060944 h 1060944"/>
              <a:gd name="connsiteX0" fmla="*/ 0 w 3753678"/>
              <a:gd name="connsiteY0" fmla="*/ 598147 h 1058837"/>
              <a:gd name="connsiteX1" fmla="*/ 972131 w 3753678"/>
              <a:gd name="connsiteY1" fmla="*/ 530212 h 1058837"/>
              <a:gd name="connsiteX2" fmla="*/ 1216437 w 3753678"/>
              <a:gd name="connsiteY2" fmla="*/ 430599 h 1058837"/>
              <a:gd name="connsiteX3" fmla="*/ 1344624 w 3753678"/>
              <a:gd name="connsiteY3" fmla="*/ 325291 h 1058837"/>
              <a:gd name="connsiteX4" fmla="*/ 1427767 w 3753678"/>
              <a:gd name="connsiteY4" fmla="*/ 207998 h 1058837"/>
              <a:gd name="connsiteX5" fmla="*/ 1482883 w 3753678"/>
              <a:gd name="connsiteY5" fmla="*/ 109241 h 1058837"/>
              <a:gd name="connsiteX6" fmla="*/ 1527352 w 3753678"/>
              <a:gd name="connsiteY6" fmla="*/ 10232 h 1058837"/>
              <a:gd name="connsiteX7" fmla="*/ 1599228 w 3753678"/>
              <a:gd name="connsiteY7" fmla="*/ 16761 h 1058837"/>
              <a:gd name="connsiteX8" fmla="*/ 1668256 w 3753678"/>
              <a:gd name="connsiteY8" fmla="*/ 200279 h 1058837"/>
              <a:gd name="connsiteX9" fmla="*/ 1752018 w 3753678"/>
              <a:gd name="connsiteY9" fmla="*/ 507405 h 1058837"/>
              <a:gd name="connsiteX10" fmla="*/ 1877661 w 3753678"/>
              <a:gd name="connsiteY10" fmla="*/ 800572 h 1058837"/>
              <a:gd name="connsiteX11" fmla="*/ 2017264 w 3753678"/>
              <a:gd name="connsiteY11" fmla="*/ 940175 h 1058837"/>
              <a:gd name="connsiteX12" fmla="*/ 2184787 w 3753678"/>
              <a:gd name="connsiteY12" fmla="*/ 989036 h 1058837"/>
              <a:gd name="connsiteX13" fmla="*/ 2408152 w 3753678"/>
              <a:gd name="connsiteY13" fmla="*/ 1030917 h 1058837"/>
              <a:gd name="connsiteX14" fmla="*/ 2875822 w 3753678"/>
              <a:gd name="connsiteY14" fmla="*/ 1051857 h 1058837"/>
              <a:gd name="connsiteX15" fmla="*/ 3657599 w 3753678"/>
              <a:gd name="connsiteY15" fmla="*/ 1051857 h 1058837"/>
              <a:gd name="connsiteX16" fmla="*/ 3713441 w 3753678"/>
              <a:gd name="connsiteY16" fmla="*/ 1058837 h 1058837"/>
              <a:gd name="connsiteX0" fmla="*/ 0 w 3753678"/>
              <a:gd name="connsiteY0" fmla="*/ 596847 h 1057537"/>
              <a:gd name="connsiteX1" fmla="*/ 972131 w 3753678"/>
              <a:gd name="connsiteY1" fmla="*/ 528912 h 1057537"/>
              <a:gd name="connsiteX2" fmla="*/ 1216437 w 3753678"/>
              <a:gd name="connsiteY2" fmla="*/ 429299 h 1057537"/>
              <a:gd name="connsiteX3" fmla="*/ 1344624 w 3753678"/>
              <a:gd name="connsiteY3" fmla="*/ 323991 h 1057537"/>
              <a:gd name="connsiteX4" fmla="*/ 1427767 w 3753678"/>
              <a:gd name="connsiteY4" fmla="*/ 206698 h 1057537"/>
              <a:gd name="connsiteX5" fmla="*/ 1482883 w 3753678"/>
              <a:gd name="connsiteY5" fmla="*/ 107941 h 1057537"/>
              <a:gd name="connsiteX6" fmla="*/ 1530527 w 3753678"/>
              <a:gd name="connsiteY6" fmla="*/ 12107 h 1057537"/>
              <a:gd name="connsiteX7" fmla="*/ 1599228 w 3753678"/>
              <a:gd name="connsiteY7" fmla="*/ 15461 h 1057537"/>
              <a:gd name="connsiteX8" fmla="*/ 1668256 w 3753678"/>
              <a:gd name="connsiteY8" fmla="*/ 198979 h 1057537"/>
              <a:gd name="connsiteX9" fmla="*/ 1752018 w 3753678"/>
              <a:gd name="connsiteY9" fmla="*/ 506105 h 1057537"/>
              <a:gd name="connsiteX10" fmla="*/ 1877661 w 3753678"/>
              <a:gd name="connsiteY10" fmla="*/ 799272 h 1057537"/>
              <a:gd name="connsiteX11" fmla="*/ 2017264 w 3753678"/>
              <a:gd name="connsiteY11" fmla="*/ 938875 h 1057537"/>
              <a:gd name="connsiteX12" fmla="*/ 2184787 w 3753678"/>
              <a:gd name="connsiteY12" fmla="*/ 987736 h 1057537"/>
              <a:gd name="connsiteX13" fmla="*/ 2408152 w 3753678"/>
              <a:gd name="connsiteY13" fmla="*/ 1029617 h 1057537"/>
              <a:gd name="connsiteX14" fmla="*/ 2875822 w 3753678"/>
              <a:gd name="connsiteY14" fmla="*/ 1050557 h 1057537"/>
              <a:gd name="connsiteX15" fmla="*/ 3657599 w 3753678"/>
              <a:gd name="connsiteY15" fmla="*/ 1050557 h 1057537"/>
              <a:gd name="connsiteX16" fmla="*/ 3713441 w 3753678"/>
              <a:gd name="connsiteY16" fmla="*/ 1057537 h 1057537"/>
              <a:gd name="connsiteX0" fmla="*/ 0 w 3753678"/>
              <a:gd name="connsiteY0" fmla="*/ 596847 h 1057537"/>
              <a:gd name="connsiteX1" fmla="*/ 972131 w 3753678"/>
              <a:gd name="connsiteY1" fmla="*/ 528912 h 1057537"/>
              <a:gd name="connsiteX2" fmla="*/ 1216437 w 3753678"/>
              <a:gd name="connsiteY2" fmla="*/ 429299 h 1057537"/>
              <a:gd name="connsiteX3" fmla="*/ 1344624 w 3753678"/>
              <a:gd name="connsiteY3" fmla="*/ 323991 h 1057537"/>
              <a:gd name="connsiteX4" fmla="*/ 1427767 w 3753678"/>
              <a:gd name="connsiteY4" fmla="*/ 206698 h 1057537"/>
              <a:gd name="connsiteX5" fmla="*/ 1479708 w 3753678"/>
              <a:gd name="connsiteY5" fmla="*/ 95241 h 1057537"/>
              <a:gd name="connsiteX6" fmla="*/ 1530527 w 3753678"/>
              <a:gd name="connsiteY6" fmla="*/ 12107 h 1057537"/>
              <a:gd name="connsiteX7" fmla="*/ 1599228 w 3753678"/>
              <a:gd name="connsiteY7" fmla="*/ 15461 h 1057537"/>
              <a:gd name="connsiteX8" fmla="*/ 1668256 w 3753678"/>
              <a:gd name="connsiteY8" fmla="*/ 198979 h 1057537"/>
              <a:gd name="connsiteX9" fmla="*/ 1752018 w 3753678"/>
              <a:gd name="connsiteY9" fmla="*/ 506105 h 1057537"/>
              <a:gd name="connsiteX10" fmla="*/ 1877661 w 3753678"/>
              <a:gd name="connsiteY10" fmla="*/ 799272 h 1057537"/>
              <a:gd name="connsiteX11" fmla="*/ 2017264 w 3753678"/>
              <a:gd name="connsiteY11" fmla="*/ 938875 h 1057537"/>
              <a:gd name="connsiteX12" fmla="*/ 2184787 w 3753678"/>
              <a:gd name="connsiteY12" fmla="*/ 987736 h 1057537"/>
              <a:gd name="connsiteX13" fmla="*/ 2408152 w 3753678"/>
              <a:gd name="connsiteY13" fmla="*/ 1029617 h 1057537"/>
              <a:gd name="connsiteX14" fmla="*/ 2875822 w 3753678"/>
              <a:gd name="connsiteY14" fmla="*/ 1050557 h 1057537"/>
              <a:gd name="connsiteX15" fmla="*/ 3657599 w 3753678"/>
              <a:gd name="connsiteY15" fmla="*/ 1050557 h 1057537"/>
              <a:gd name="connsiteX16" fmla="*/ 3713441 w 3753678"/>
              <a:gd name="connsiteY16" fmla="*/ 1057537 h 1057537"/>
              <a:gd name="connsiteX0" fmla="*/ 0 w 3753678"/>
              <a:gd name="connsiteY0" fmla="*/ 599579 h 1060269"/>
              <a:gd name="connsiteX1" fmla="*/ 972131 w 3753678"/>
              <a:gd name="connsiteY1" fmla="*/ 531644 h 1060269"/>
              <a:gd name="connsiteX2" fmla="*/ 1216437 w 3753678"/>
              <a:gd name="connsiteY2" fmla="*/ 432031 h 1060269"/>
              <a:gd name="connsiteX3" fmla="*/ 1344624 w 3753678"/>
              <a:gd name="connsiteY3" fmla="*/ 326723 h 1060269"/>
              <a:gd name="connsiteX4" fmla="*/ 1427767 w 3753678"/>
              <a:gd name="connsiteY4" fmla="*/ 209430 h 1060269"/>
              <a:gd name="connsiteX5" fmla="*/ 1479708 w 3753678"/>
              <a:gd name="connsiteY5" fmla="*/ 97973 h 1060269"/>
              <a:gd name="connsiteX6" fmla="*/ 1540052 w 3753678"/>
              <a:gd name="connsiteY6" fmla="*/ 8489 h 1060269"/>
              <a:gd name="connsiteX7" fmla="*/ 1599228 w 3753678"/>
              <a:gd name="connsiteY7" fmla="*/ 18193 h 1060269"/>
              <a:gd name="connsiteX8" fmla="*/ 1668256 w 3753678"/>
              <a:gd name="connsiteY8" fmla="*/ 201711 h 1060269"/>
              <a:gd name="connsiteX9" fmla="*/ 1752018 w 3753678"/>
              <a:gd name="connsiteY9" fmla="*/ 508837 h 1060269"/>
              <a:gd name="connsiteX10" fmla="*/ 1877661 w 3753678"/>
              <a:gd name="connsiteY10" fmla="*/ 802004 h 1060269"/>
              <a:gd name="connsiteX11" fmla="*/ 2017264 w 3753678"/>
              <a:gd name="connsiteY11" fmla="*/ 941607 h 1060269"/>
              <a:gd name="connsiteX12" fmla="*/ 2184787 w 3753678"/>
              <a:gd name="connsiteY12" fmla="*/ 990468 h 1060269"/>
              <a:gd name="connsiteX13" fmla="*/ 2408152 w 3753678"/>
              <a:gd name="connsiteY13" fmla="*/ 1032349 h 1060269"/>
              <a:gd name="connsiteX14" fmla="*/ 2875822 w 3753678"/>
              <a:gd name="connsiteY14" fmla="*/ 1053289 h 1060269"/>
              <a:gd name="connsiteX15" fmla="*/ 3657599 w 3753678"/>
              <a:gd name="connsiteY15" fmla="*/ 1053289 h 1060269"/>
              <a:gd name="connsiteX16" fmla="*/ 3713441 w 3753678"/>
              <a:gd name="connsiteY16" fmla="*/ 1060269 h 1060269"/>
              <a:gd name="connsiteX0" fmla="*/ 0 w 3753678"/>
              <a:gd name="connsiteY0" fmla="*/ 599579 h 1060269"/>
              <a:gd name="connsiteX1" fmla="*/ 935549 w 3753678"/>
              <a:gd name="connsiteY1" fmla="*/ 524056 h 1060269"/>
              <a:gd name="connsiteX2" fmla="*/ 1216437 w 3753678"/>
              <a:gd name="connsiteY2" fmla="*/ 432031 h 1060269"/>
              <a:gd name="connsiteX3" fmla="*/ 1344624 w 3753678"/>
              <a:gd name="connsiteY3" fmla="*/ 326723 h 1060269"/>
              <a:gd name="connsiteX4" fmla="*/ 1427767 w 3753678"/>
              <a:gd name="connsiteY4" fmla="*/ 209430 h 1060269"/>
              <a:gd name="connsiteX5" fmla="*/ 1479708 w 3753678"/>
              <a:gd name="connsiteY5" fmla="*/ 97973 h 1060269"/>
              <a:gd name="connsiteX6" fmla="*/ 1540052 w 3753678"/>
              <a:gd name="connsiteY6" fmla="*/ 8489 h 1060269"/>
              <a:gd name="connsiteX7" fmla="*/ 1599228 w 3753678"/>
              <a:gd name="connsiteY7" fmla="*/ 18193 h 1060269"/>
              <a:gd name="connsiteX8" fmla="*/ 1668256 w 3753678"/>
              <a:gd name="connsiteY8" fmla="*/ 201711 h 1060269"/>
              <a:gd name="connsiteX9" fmla="*/ 1752018 w 3753678"/>
              <a:gd name="connsiteY9" fmla="*/ 508837 h 1060269"/>
              <a:gd name="connsiteX10" fmla="*/ 1877661 w 3753678"/>
              <a:gd name="connsiteY10" fmla="*/ 802004 h 1060269"/>
              <a:gd name="connsiteX11" fmla="*/ 2017264 w 3753678"/>
              <a:gd name="connsiteY11" fmla="*/ 941607 h 1060269"/>
              <a:gd name="connsiteX12" fmla="*/ 2184787 w 3753678"/>
              <a:gd name="connsiteY12" fmla="*/ 990468 h 1060269"/>
              <a:gd name="connsiteX13" fmla="*/ 2408152 w 3753678"/>
              <a:gd name="connsiteY13" fmla="*/ 1032349 h 1060269"/>
              <a:gd name="connsiteX14" fmla="*/ 2875822 w 3753678"/>
              <a:gd name="connsiteY14" fmla="*/ 1053289 h 1060269"/>
              <a:gd name="connsiteX15" fmla="*/ 3657599 w 3753678"/>
              <a:gd name="connsiteY15" fmla="*/ 1053289 h 1060269"/>
              <a:gd name="connsiteX16" fmla="*/ 3713441 w 3753678"/>
              <a:gd name="connsiteY16" fmla="*/ 1060269 h 1060269"/>
              <a:gd name="connsiteX0" fmla="*/ 0 w 3753678"/>
              <a:gd name="connsiteY0" fmla="*/ 599579 h 1060269"/>
              <a:gd name="connsiteX1" fmla="*/ 935549 w 3753678"/>
              <a:gd name="connsiteY1" fmla="*/ 524056 h 1060269"/>
              <a:gd name="connsiteX2" fmla="*/ 1216437 w 3753678"/>
              <a:gd name="connsiteY2" fmla="*/ 432031 h 1060269"/>
              <a:gd name="connsiteX3" fmla="*/ 1344624 w 3753678"/>
              <a:gd name="connsiteY3" fmla="*/ 326723 h 1060269"/>
              <a:gd name="connsiteX4" fmla="*/ 1427767 w 3753678"/>
              <a:gd name="connsiteY4" fmla="*/ 209430 h 1060269"/>
              <a:gd name="connsiteX5" fmla="*/ 1479708 w 3753678"/>
              <a:gd name="connsiteY5" fmla="*/ 97973 h 1060269"/>
              <a:gd name="connsiteX6" fmla="*/ 1540052 w 3753678"/>
              <a:gd name="connsiteY6" fmla="*/ 8489 h 1060269"/>
              <a:gd name="connsiteX7" fmla="*/ 1599228 w 3753678"/>
              <a:gd name="connsiteY7" fmla="*/ 18193 h 1060269"/>
              <a:gd name="connsiteX8" fmla="*/ 1668256 w 3753678"/>
              <a:gd name="connsiteY8" fmla="*/ 201711 h 1060269"/>
              <a:gd name="connsiteX9" fmla="*/ 1752018 w 3753678"/>
              <a:gd name="connsiteY9" fmla="*/ 508837 h 1060269"/>
              <a:gd name="connsiteX10" fmla="*/ 1877661 w 3753678"/>
              <a:gd name="connsiteY10" fmla="*/ 802004 h 1060269"/>
              <a:gd name="connsiteX11" fmla="*/ 2017264 w 3753678"/>
              <a:gd name="connsiteY11" fmla="*/ 941607 h 1060269"/>
              <a:gd name="connsiteX12" fmla="*/ 2184787 w 3753678"/>
              <a:gd name="connsiteY12" fmla="*/ 990468 h 1060269"/>
              <a:gd name="connsiteX13" fmla="*/ 2408152 w 3753678"/>
              <a:gd name="connsiteY13" fmla="*/ 1032349 h 1060269"/>
              <a:gd name="connsiteX14" fmla="*/ 2875822 w 3753678"/>
              <a:gd name="connsiteY14" fmla="*/ 1053289 h 1060269"/>
              <a:gd name="connsiteX15" fmla="*/ 3657599 w 3753678"/>
              <a:gd name="connsiteY15" fmla="*/ 1053289 h 1060269"/>
              <a:gd name="connsiteX16" fmla="*/ 3713441 w 3753678"/>
              <a:gd name="connsiteY16" fmla="*/ 1060269 h 1060269"/>
              <a:gd name="connsiteX0" fmla="*/ 0 w 3448824"/>
              <a:gd name="connsiteY0" fmla="*/ 557843 h 1060269"/>
              <a:gd name="connsiteX1" fmla="*/ 630695 w 3448824"/>
              <a:gd name="connsiteY1" fmla="*/ 524056 h 1060269"/>
              <a:gd name="connsiteX2" fmla="*/ 911583 w 3448824"/>
              <a:gd name="connsiteY2" fmla="*/ 432031 h 1060269"/>
              <a:gd name="connsiteX3" fmla="*/ 1039770 w 3448824"/>
              <a:gd name="connsiteY3" fmla="*/ 326723 h 1060269"/>
              <a:gd name="connsiteX4" fmla="*/ 1122913 w 3448824"/>
              <a:gd name="connsiteY4" fmla="*/ 209430 h 1060269"/>
              <a:gd name="connsiteX5" fmla="*/ 1174854 w 3448824"/>
              <a:gd name="connsiteY5" fmla="*/ 97973 h 1060269"/>
              <a:gd name="connsiteX6" fmla="*/ 1235198 w 3448824"/>
              <a:gd name="connsiteY6" fmla="*/ 8489 h 1060269"/>
              <a:gd name="connsiteX7" fmla="*/ 1294374 w 3448824"/>
              <a:gd name="connsiteY7" fmla="*/ 18193 h 1060269"/>
              <a:gd name="connsiteX8" fmla="*/ 1363402 w 3448824"/>
              <a:gd name="connsiteY8" fmla="*/ 201711 h 1060269"/>
              <a:gd name="connsiteX9" fmla="*/ 1447164 w 3448824"/>
              <a:gd name="connsiteY9" fmla="*/ 508837 h 1060269"/>
              <a:gd name="connsiteX10" fmla="*/ 1572807 w 3448824"/>
              <a:gd name="connsiteY10" fmla="*/ 802004 h 1060269"/>
              <a:gd name="connsiteX11" fmla="*/ 1712410 w 3448824"/>
              <a:gd name="connsiteY11" fmla="*/ 941607 h 1060269"/>
              <a:gd name="connsiteX12" fmla="*/ 1879933 w 3448824"/>
              <a:gd name="connsiteY12" fmla="*/ 990468 h 1060269"/>
              <a:gd name="connsiteX13" fmla="*/ 2103298 w 3448824"/>
              <a:gd name="connsiteY13" fmla="*/ 1032349 h 1060269"/>
              <a:gd name="connsiteX14" fmla="*/ 2570968 w 3448824"/>
              <a:gd name="connsiteY14" fmla="*/ 1053289 h 1060269"/>
              <a:gd name="connsiteX15" fmla="*/ 3352745 w 3448824"/>
              <a:gd name="connsiteY15" fmla="*/ 1053289 h 1060269"/>
              <a:gd name="connsiteX16" fmla="*/ 3408587 w 3448824"/>
              <a:gd name="connsiteY16" fmla="*/ 1060269 h 1060269"/>
              <a:gd name="connsiteX0" fmla="*/ 0 w 3431861"/>
              <a:gd name="connsiteY0" fmla="*/ 561801 h 1060269"/>
              <a:gd name="connsiteX1" fmla="*/ 613732 w 3431861"/>
              <a:gd name="connsiteY1" fmla="*/ 524056 h 1060269"/>
              <a:gd name="connsiteX2" fmla="*/ 894620 w 3431861"/>
              <a:gd name="connsiteY2" fmla="*/ 432031 h 1060269"/>
              <a:gd name="connsiteX3" fmla="*/ 1022807 w 3431861"/>
              <a:gd name="connsiteY3" fmla="*/ 326723 h 1060269"/>
              <a:gd name="connsiteX4" fmla="*/ 1105950 w 3431861"/>
              <a:gd name="connsiteY4" fmla="*/ 209430 h 1060269"/>
              <a:gd name="connsiteX5" fmla="*/ 1157891 w 3431861"/>
              <a:gd name="connsiteY5" fmla="*/ 97973 h 1060269"/>
              <a:gd name="connsiteX6" fmla="*/ 1218235 w 3431861"/>
              <a:gd name="connsiteY6" fmla="*/ 8489 h 1060269"/>
              <a:gd name="connsiteX7" fmla="*/ 1277411 w 3431861"/>
              <a:gd name="connsiteY7" fmla="*/ 18193 h 1060269"/>
              <a:gd name="connsiteX8" fmla="*/ 1346439 w 3431861"/>
              <a:gd name="connsiteY8" fmla="*/ 201711 h 1060269"/>
              <a:gd name="connsiteX9" fmla="*/ 1430201 w 3431861"/>
              <a:gd name="connsiteY9" fmla="*/ 508837 h 1060269"/>
              <a:gd name="connsiteX10" fmla="*/ 1555844 w 3431861"/>
              <a:gd name="connsiteY10" fmla="*/ 802004 h 1060269"/>
              <a:gd name="connsiteX11" fmla="*/ 1695447 w 3431861"/>
              <a:gd name="connsiteY11" fmla="*/ 941607 h 1060269"/>
              <a:gd name="connsiteX12" fmla="*/ 1862970 w 3431861"/>
              <a:gd name="connsiteY12" fmla="*/ 990468 h 1060269"/>
              <a:gd name="connsiteX13" fmla="*/ 2086335 w 3431861"/>
              <a:gd name="connsiteY13" fmla="*/ 1032349 h 1060269"/>
              <a:gd name="connsiteX14" fmla="*/ 2554005 w 3431861"/>
              <a:gd name="connsiteY14" fmla="*/ 1053289 h 1060269"/>
              <a:gd name="connsiteX15" fmla="*/ 3335782 w 3431861"/>
              <a:gd name="connsiteY15" fmla="*/ 1053289 h 1060269"/>
              <a:gd name="connsiteX16" fmla="*/ 3391624 w 3431861"/>
              <a:gd name="connsiteY16" fmla="*/ 1060269 h 1060269"/>
              <a:gd name="connsiteX0" fmla="*/ 0 w 3629957"/>
              <a:gd name="connsiteY0" fmla="*/ 561801 h 1070601"/>
              <a:gd name="connsiteX1" fmla="*/ 613732 w 3629957"/>
              <a:gd name="connsiteY1" fmla="*/ 524056 h 1070601"/>
              <a:gd name="connsiteX2" fmla="*/ 894620 w 3629957"/>
              <a:gd name="connsiteY2" fmla="*/ 432031 h 1070601"/>
              <a:gd name="connsiteX3" fmla="*/ 1022807 w 3629957"/>
              <a:gd name="connsiteY3" fmla="*/ 326723 h 1070601"/>
              <a:gd name="connsiteX4" fmla="*/ 1105950 w 3629957"/>
              <a:gd name="connsiteY4" fmla="*/ 209430 h 1070601"/>
              <a:gd name="connsiteX5" fmla="*/ 1157891 w 3629957"/>
              <a:gd name="connsiteY5" fmla="*/ 97973 h 1070601"/>
              <a:gd name="connsiteX6" fmla="*/ 1218235 w 3629957"/>
              <a:gd name="connsiteY6" fmla="*/ 8489 h 1070601"/>
              <a:gd name="connsiteX7" fmla="*/ 1277411 w 3629957"/>
              <a:gd name="connsiteY7" fmla="*/ 18193 h 1070601"/>
              <a:gd name="connsiteX8" fmla="*/ 1346439 w 3629957"/>
              <a:gd name="connsiteY8" fmla="*/ 201711 h 1070601"/>
              <a:gd name="connsiteX9" fmla="*/ 1430201 w 3629957"/>
              <a:gd name="connsiteY9" fmla="*/ 508837 h 1070601"/>
              <a:gd name="connsiteX10" fmla="*/ 1555844 w 3629957"/>
              <a:gd name="connsiteY10" fmla="*/ 802004 h 1070601"/>
              <a:gd name="connsiteX11" fmla="*/ 1695447 w 3629957"/>
              <a:gd name="connsiteY11" fmla="*/ 941607 h 1070601"/>
              <a:gd name="connsiteX12" fmla="*/ 1862970 w 3629957"/>
              <a:gd name="connsiteY12" fmla="*/ 990468 h 1070601"/>
              <a:gd name="connsiteX13" fmla="*/ 2086335 w 3629957"/>
              <a:gd name="connsiteY13" fmla="*/ 1032349 h 1070601"/>
              <a:gd name="connsiteX14" fmla="*/ 2554005 w 3629957"/>
              <a:gd name="connsiteY14" fmla="*/ 1053289 h 1070601"/>
              <a:gd name="connsiteX15" fmla="*/ 3335782 w 3629957"/>
              <a:gd name="connsiteY15" fmla="*/ 1053289 h 1070601"/>
              <a:gd name="connsiteX16" fmla="*/ 3624071 w 3629957"/>
              <a:gd name="connsiteY16" fmla="*/ 1070601 h 1070601"/>
              <a:gd name="connsiteX0" fmla="*/ 0 w 3628736"/>
              <a:gd name="connsiteY0" fmla="*/ 561801 h 1054611"/>
              <a:gd name="connsiteX1" fmla="*/ 613732 w 3628736"/>
              <a:gd name="connsiteY1" fmla="*/ 524056 h 1054611"/>
              <a:gd name="connsiteX2" fmla="*/ 894620 w 3628736"/>
              <a:gd name="connsiteY2" fmla="*/ 432031 h 1054611"/>
              <a:gd name="connsiteX3" fmla="*/ 1022807 w 3628736"/>
              <a:gd name="connsiteY3" fmla="*/ 326723 h 1054611"/>
              <a:gd name="connsiteX4" fmla="*/ 1105950 w 3628736"/>
              <a:gd name="connsiteY4" fmla="*/ 209430 h 1054611"/>
              <a:gd name="connsiteX5" fmla="*/ 1157891 w 3628736"/>
              <a:gd name="connsiteY5" fmla="*/ 97973 h 1054611"/>
              <a:gd name="connsiteX6" fmla="*/ 1218235 w 3628736"/>
              <a:gd name="connsiteY6" fmla="*/ 8489 h 1054611"/>
              <a:gd name="connsiteX7" fmla="*/ 1277411 w 3628736"/>
              <a:gd name="connsiteY7" fmla="*/ 18193 h 1054611"/>
              <a:gd name="connsiteX8" fmla="*/ 1346439 w 3628736"/>
              <a:gd name="connsiteY8" fmla="*/ 201711 h 1054611"/>
              <a:gd name="connsiteX9" fmla="*/ 1430201 w 3628736"/>
              <a:gd name="connsiteY9" fmla="*/ 508837 h 1054611"/>
              <a:gd name="connsiteX10" fmla="*/ 1555844 w 3628736"/>
              <a:gd name="connsiteY10" fmla="*/ 802004 h 1054611"/>
              <a:gd name="connsiteX11" fmla="*/ 1695447 w 3628736"/>
              <a:gd name="connsiteY11" fmla="*/ 941607 h 1054611"/>
              <a:gd name="connsiteX12" fmla="*/ 1862970 w 3628736"/>
              <a:gd name="connsiteY12" fmla="*/ 990468 h 1054611"/>
              <a:gd name="connsiteX13" fmla="*/ 2086335 w 3628736"/>
              <a:gd name="connsiteY13" fmla="*/ 1032349 h 1054611"/>
              <a:gd name="connsiteX14" fmla="*/ 2554005 w 3628736"/>
              <a:gd name="connsiteY14" fmla="*/ 1053289 h 1054611"/>
              <a:gd name="connsiteX15" fmla="*/ 3335782 w 3628736"/>
              <a:gd name="connsiteY15" fmla="*/ 1053289 h 1054611"/>
              <a:gd name="connsiteX16" fmla="*/ 3628736 w 3628736"/>
              <a:gd name="connsiteY16" fmla="*/ 1053184 h 1054611"/>
              <a:gd name="connsiteX0" fmla="*/ 0 w 3647395"/>
              <a:gd name="connsiteY0" fmla="*/ 561801 h 1057538"/>
              <a:gd name="connsiteX1" fmla="*/ 613732 w 3647395"/>
              <a:gd name="connsiteY1" fmla="*/ 524056 h 1057538"/>
              <a:gd name="connsiteX2" fmla="*/ 894620 w 3647395"/>
              <a:gd name="connsiteY2" fmla="*/ 432031 h 1057538"/>
              <a:gd name="connsiteX3" fmla="*/ 1022807 w 3647395"/>
              <a:gd name="connsiteY3" fmla="*/ 326723 h 1057538"/>
              <a:gd name="connsiteX4" fmla="*/ 1105950 w 3647395"/>
              <a:gd name="connsiteY4" fmla="*/ 209430 h 1057538"/>
              <a:gd name="connsiteX5" fmla="*/ 1157891 w 3647395"/>
              <a:gd name="connsiteY5" fmla="*/ 97973 h 1057538"/>
              <a:gd name="connsiteX6" fmla="*/ 1218235 w 3647395"/>
              <a:gd name="connsiteY6" fmla="*/ 8489 h 1057538"/>
              <a:gd name="connsiteX7" fmla="*/ 1277411 w 3647395"/>
              <a:gd name="connsiteY7" fmla="*/ 18193 h 1057538"/>
              <a:gd name="connsiteX8" fmla="*/ 1346439 w 3647395"/>
              <a:gd name="connsiteY8" fmla="*/ 201711 h 1057538"/>
              <a:gd name="connsiteX9" fmla="*/ 1430201 w 3647395"/>
              <a:gd name="connsiteY9" fmla="*/ 508837 h 1057538"/>
              <a:gd name="connsiteX10" fmla="*/ 1555844 w 3647395"/>
              <a:gd name="connsiteY10" fmla="*/ 802004 h 1057538"/>
              <a:gd name="connsiteX11" fmla="*/ 1695447 w 3647395"/>
              <a:gd name="connsiteY11" fmla="*/ 941607 h 1057538"/>
              <a:gd name="connsiteX12" fmla="*/ 1862970 w 3647395"/>
              <a:gd name="connsiteY12" fmla="*/ 990468 h 1057538"/>
              <a:gd name="connsiteX13" fmla="*/ 2086335 w 3647395"/>
              <a:gd name="connsiteY13" fmla="*/ 1032349 h 1057538"/>
              <a:gd name="connsiteX14" fmla="*/ 2554005 w 3647395"/>
              <a:gd name="connsiteY14" fmla="*/ 1053289 h 1057538"/>
              <a:gd name="connsiteX15" fmla="*/ 3335782 w 3647395"/>
              <a:gd name="connsiteY15" fmla="*/ 1053289 h 1057538"/>
              <a:gd name="connsiteX16" fmla="*/ 3647395 w 3647395"/>
              <a:gd name="connsiteY16" fmla="*/ 1057538 h 1057538"/>
              <a:gd name="connsiteX0" fmla="*/ 0 w 3647395"/>
              <a:gd name="connsiteY0" fmla="*/ 561801 h 1057538"/>
              <a:gd name="connsiteX1" fmla="*/ 613732 w 3647395"/>
              <a:gd name="connsiteY1" fmla="*/ 524056 h 1057538"/>
              <a:gd name="connsiteX2" fmla="*/ 894620 w 3647395"/>
              <a:gd name="connsiteY2" fmla="*/ 432031 h 1057538"/>
              <a:gd name="connsiteX3" fmla="*/ 1022807 w 3647395"/>
              <a:gd name="connsiteY3" fmla="*/ 326723 h 1057538"/>
              <a:gd name="connsiteX4" fmla="*/ 1105950 w 3647395"/>
              <a:gd name="connsiteY4" fmla="*/ 209430 h 1057538"/>
              <a:gd name="connsiteX5" fmla="*/ 1157891 w 3647395"/>
              <a:gd name="connsiteY5" fmla="*/ 97973 h 1057538"/>
              <a:gd name="connsiteX6" fmla="*/ 1218235 w 3647395"/>
              <a:gd name="connsiteY6" fmla="*/ 8489 h 1057538"/>
              <a:gd name="connsiteX7" fmla="*/ 1277411 w 3647395"/>
              <a:gd name="connsiteY7" fmla="*/ 18193 h 1057538"/>
              <a:gd name="connsiteX8" fmla="*/ 1346439 w 3647395"/>
              <a:gd name="connsiteY8" fmla="*/ 201711 h 1057538"/>
              <a:gd name="connsiteX9" fmla="*/ 1468725 w 3647395"/>
              <a:gd name="connsiteY9" fmla="*/ 555070 h 1057538"/>
              <a:gd name="connsiteX10" fmla="*/ 1555844 w 3647395"/>
              <a:gd name="connsiteY10" fmla="*/ 802004 h 1057538"/>
              <a:gd name="connsiteX11" fmla="*/ 1695447 w 3647395"/>
              <a:gd name="connsiteY11" fmla="*/ 941607 h 1057538"/>
              <a:gd name="connsiteX12" fmla="*/ 1862970 w 3647395"/>
              <a:gd name="connsiteY12" fmla="*/ 990468 h 1057538"/>
              <a:gd name="connsiteX13" fmla="*/ 2086335 w 3647395"/>
              <a:gd name="connsiteY13" fmla="*/ 1032349 h 1057538"/>
              <a:gd name="connsiteX14" fmla="*/ 2554005 w 3647395"/>
              <a:gd name="connsiteY14" fmla="*/ 1053289 h 1057538"/>
              <a:gd name="connsiteX15" fmla="*/ 3335782 w 3647395"/>
              <a:gd name="connsiteY15" fmla="*/ 1053289 h 1057538"/>
              <a:gd name="connsiteX16" fmla="*/ 3647395 w 3647395"/>
              <a:gd name="connsiteY16" fmla="*/ 1057538 h 1057538"/>
              <a:gd name="connsiteX0" fmla="*/ 0 w 3647395"/>
              <a:gd name="connsiteY0" fmla="*/ 561801 h 1057538"/>
              <a:gd name="connsiteX1" fmla="*/ 613732 w 3647395"/>
              <a:gd name="connsiteY1" fmla="*/ 524056 h 1057538"/>
              <a:gd name="connsiteX2" fmla="*/ 894620 w 3647395"/>
              <a:gd name="connsiteY2" fmla="*/ 432031 h 1057538"/>
              <a:gd name="connsiteX3" fmla="*/ 1022807 w 3647395"/>
              <a:gd name="connsiteY3" fmla="*/ 326723 h 1057538"/>
              <a:gd name="connsiteX4" fmla="*/ 1105950 w 3647395"/>
              <a:gd name="connsiteY4" fmla="*/ 209430 h 1057538"/>
              <a:gd name="connsiteX5" fmla="*/ 1157891 w 3647395"/>
              <a:gd name="connsiteY5" fmla="*/ 97973 h 1057538"/>
              <a:gd name="connsiteX6" fmla="*/ 1218235 w 3647395"/>
              <a:gd name="connsiteY6" fmla="*/ 8489 h 1057538"/>
              <a:gd name="connsiteX7" fmla="*/ 1277411 w 3647395"/>
              <a:gd name="connsiteY7" fmla="*/ 18193 h 1057538"/>
              <a:gd name="connsiteX8" fmla="*/ 1346439 w 3647395"/>
              <a:gd name="connsiteY8" fmla="*/ 201711 h 1057538"/>
              <a:gd name="connsiteX9" fmla="*/ 1468725 w 3647395"/>
              <a:gd name="connsiteY9" fmla="*/ 555070 h 1057538"/>
              <a:gd name="connsiteX10" fmla="*/ 1605374 w 3647395"/>
              <a:gd name="connsiteY10" fmla="*/ 812278 h 1057538"/>
              <a:gd name="connsiteX11" fmla="*/ 1695447 w 3647395"/>
              <a:gd name="connsiteY11" fmla="*/ 941607 h 1057538"/>
              <a:gd name="connsiteX12" fmla="*/ 1862970 w 3647395"/>
              <a:gd name="connsiteY12" fmla="*/ 990468 h 1057538"/>
              <a:gd name="connsiteX13" fmla="*/ 2086335 w 3647395"/>
              <a:gd name="connsiteY13" fmla="*/ 1032349 h 1057538"/>
              <a:gd name="connsiteX14" fmla="*/ 2554005 w 3647395"/>
              <a:gd name="connsiteY14" fmla="*/ 1053289 h 1057538"/>
              <a:gd name="connsiteX15" fmla="*/ 3335782 w 3647395"/>
              <a:gd name="connsiteY15" fmla="*/ 1053289 h 1057538"/>
              <a:gd name="connsiteX16" fmla="*/ 3647395 w 3647395"/>
              <a:gd name="connsiteY16" fmla="*/ 1057538 h 1057538"/>
              <a:gd name="connsiteX0" fmla="*/ 0 w 3647395"/>
              <a:gd name="connsiteY0" fmla="*/ 561801 h 1057538"/>
              <a:gd name="connsiteX1" fmla="*/ 613732 w 3647395"/>
              <a:gd name="connsiteY1" fmla="*/ 524056 h 1057538"/>
              <a:gd name="connsiteX2" fmla="*/ 894620 w 3647395"/>
              <a:gd name="connsiteY2" fmla="*/ 432031 h 1057538"/>
              <a:gd name="connsiteX3" fmla="*/ 1022807 w 3647395"/>
              <a:gd name="connsiteY3" fmla="*/ 326723 h 1057538"/>
              <a:gd name="connsiteX4" fmla="*/ 1105950 w 3647395"/>
              <a:gd name="connsiteY4" fmla="*/ 209430 h 1057538"/>
              <a:gd name="connsiteX5" fmla="*/ 1157891 w 3647395"/>
              <a:gd name="connsiteY5" fmla="*/ 97973 h 1057538"/>
              <a:gd name="connsiteX6" fmla="*/ 1218235 w 3647395"/>
              <a:gd name="connsiteY6" fmla="*/ 8489 h 1057538"/>
              <a:gd name="connsiteX7" fmla="*/ 1277411 w 3647395"/>
              <a:gd name="connsiteY7" fmla="*/ 18193 h 1057538"/>
              <a:gd name="connsiteX8" fmla="*/ 1346439 w 3647395"/>
              <a:gd name="connsiteY8" fmla="*/ 201711 h 1057538"/>
              <a:gd name="connsiteX9" fmla="*/ 1468725 w 3647395"/>
              <a:gd name="connsiteY9" fmla="*/ 555070 h 1057538"/>
              <a:gd name="connsiteX10" fmla="*/ 1605374 w 3647395"/>
              <a:gd name="connsiteY10" fmla="*/ 812278 h 1057538"/>
              <a:gd name="connsiteX11" fmla="*/ 1772494 w 3647395"/>
              <a:gd name="connsiteY11" fmla="*/ 946745 h 1057538"/>
              <a:gd name="connsiteX12" fmla="*/ 1862970 w 3647395"/>
              <a:gd name="connsiteY12" fmla="*/ 990468 h 1057538"/>
              <a:gd name="connsiteX13" fmla="*/ 2086335 w 3647395"/>
              <a:gd name="connsiteY13" fmla="*/ 1032349 h 1057538"/>
              <a:gd name="connsiteX14" fmla="*/ 2554005 w 3647395"/>
              <a:gd name="connsiteY14" fmla="*/ 1053289 h 1057538"/>
              <a:gd name="connsiteX15" fmla="*/ 3335782 w 3647395"/>
              <a:gd name="connsiteY15" fmla="*/ 1053289 h 1057538"/>
              <a:gd name="connsiteX16" fmla="*/ 3647395 w 3647395"/>
              <a:gd name="connsiteY16" fmla="*/ 1057538 h 1057538"/>
              <a:gd name="connsiteX0" fmla="*/ 0 w 3647395"/>
              <a:gd name="connsiteY0" fmla="*/ 559697 h 1055434"/>
              <a:gd name="connsiteX1" fmla="*/ 613732 w 3647395"/>
              <a:gd name="connsiteY1" fmla="*/ 521952 h 1055434"/>
              <a:gd name="connsiteX2" fmla="*/ 894620 w 3647395"/>
              <a:gd name="connsiteY2" fmla="*/ 429927 h 1055434"/>
              <a:gd name="connsiteX3" fmla="*/ 1022807 w 3647395"/>
              <a:gd name="connsiteY3" fmla="*/ 324619 h 1055434"/>
              <a:gd name="connsiteX4" fmla="*/ 1105950 w 3647395"/>
              <a:gd name="connsiteY4" fmla="*/ 207326 h 1055434"/>
              <a:gd name="connsiteX5" fmla="*/ 1157891 w 3647395"/>
              <a:gd name="connsiteY5" fmla="*/ 95869 h 1055434"/>
              <a:gd name="connsiteX6" fmla="*/ 1218235 w 3647395"/>
              <a:gd name="connsiteY6" fmla="*/ 6385 h 1055434"/>
              <a:gd name="connsiteX7" fmla="*/ 1277411 w 3647395"/>
              <a:gd name="connsiteY7" fmla="*/ 16089 h 1055434"/>
              <a:gd name="connsiteX8" fmla="*/ 1362950 w 3647395"/>
              <a:gd name="connsiteY8" fmla="*/ 168785 h 1055434"/>
              <a:gd name="connsiteX9" fmla="*/ 1468725 w 3647395"/>
              <a:gd name="connsiteY9" fmla="*/ 552966 h 1055434"/>
              <a:gd name="connsiteX10" fmla="*/ 1605374 w 3647395"/>
              <a:gd name="connsiteY10" fmla="*/ 810174 h 1055434"/>
              <a:gd name="connsiteX11" fmla="*/ 1772494 w 3647395"/>
              <a:gd name="connsiteY11" fmla="*/ 944641 h 1055434"/>
              <a:gd name="connsiteX12" fmla="*/ 1862970 w 3647395"/>
              <a:gd name="connsiteY12" fmla="*/ 988364 h 1055434"/>
              <a:gd name="connsiteX13" fmla="*/ 2086335 w 3647395"/>
              <a:gd name="connsiteY13" fmla="*/ 1030245 h 1055434"/>
              <a:gd name="connsiteX14" fmla="*/ 2554005 w 3647395"/>
              <a:gd name="connsiteY14" fmla="*/ 1051185 h 1055434"/>
              <a:gd name="connsiteX15" fmla="*/ 3335782 w 3647395"/>
              <a:gd name="connsiteY15" fmla="*/ 1051185 h 1055434"/>
              <a:gd name="connsiteX16" fmla="*/ 3647395 w 3647395"/>
              <a:gd name="connsiteY16" fmla="*/ 1055434 h 1055434"/>
              <a:gd name="connsiteX0" fmla="*/ 0 w 3647395"/>
              <a:gd name="connsiteY0" fmla="*/ 559697 h 1055434"/>
              <a:gd name="connsiteX1" fmla="*/ 613732 w 3647395"/>
              <a:gd name="connsiteY1" fmla="*/ 521952 h 1055434"/>
              <a:gd name="connsiteX2" fmla="*/ 894620 w 3647395"/>
              <a:gd name="connsiteY2" fmla="*/ 429927 h 1055434"/>
              <a:gd name="connsiteX3" fmla="*/ 1022807 w 3647395"/>
              <a:gd name="connsiteY3" fmla="*/ 324619 h 1055434"/>
              <a:gd name="connsiteX4" fmla="*/ 1105950 w 3647395"/>
              <a:gd name="connsiteY4" fmla="*/ 207326 h 1055434"/>
              <a:gd name="connsiteX5" fmla="*/ 1157891 w 3647395"/>
              <a:gd name="connsiteY5" fmla="*/ 95869 h 1055434"/>
              <a:gd name="connsiteX6" fmla="*/ 1218235 w 3647395"/>
              <a:gd name="connsiteY6" fmla="*/ 6385 h 1055434"/>
              <a:gd name="connsiteX7" fmla="*/ 1304929 w 3647395"/>
              <a:gd name="connsiteY7" fmla="*/ 16089 h 1055434"/>
              <a:gd name="connsiteX8" fmla="*/ 1362950 w 3647395"/>
              <a:gd name="connsiteY8" fmla="*/ 168785 h 1055434"/>
              <a:gd name="connsiteX9" fmla="*/ 1468725 w 3647395"/>
              <a:gd name="connsiteY9" fmla="*/ 552966 h 1055434"/>
              <a:gd name="connsiteX10" fmla="*/ 1605374 w 3647395"/>
              <a:gd name="connsiteY10" fmla="*/ 810174 h 1055434"/>
              <a:gd name="connsiteX11" fmla="*/ 1772494 w 3647395"/>
              <a:gd name="connsiteY11" fmla="*/ 944641 h 1055434"/>
              <a:gd name="connsiteX12" fmla="*/ 1862970 w 3647395"/>
              <a:gd name="connsiteY12" fmla="*/ 988364 h 1055434"/>
              <a:gd name="connsiteX13" fmla="*/ 2086335 w 3647395"/>
              <a:gd name="connsiteY13" fmla="*/ 1030245 h 1055434"/>
              <a:gd name="connsiteX14" fmla="*/ 2554005 w 3647395"/>
              <a:gd name="connsiteY14" fmla="*/ 1051185 h 1055434"/>
              <a:gd name="connsiteX15" fmla="*/ 3335782 w 3647395"/>
              <a:gd name="connsiteY15" fmla="*/ 1051185 h 1055434"/>
              <a:gd name="connsiteX16" fmla="*/ 3647395 w 3647395"/>
              <a:gd name="connsiteY16" fmla="*/ 1055434 h 1055434"/>
              <a:gd name="connsiteX0" fmla="*/ 0 w 3647395"/>
              <a:gd name="connsiteY0" fmla="*/ 570116 h 1065853"/>
              <a:gd name="connsiteX1" fmla="*/ 613732 w 3647395"/>
              <a:gd name="connsiteY1" fmla="*/ 532371 h 1065853"/>
              <a:gd name="connsiteX2" fmla="*/ 894620 w 3647395"/>
              <a:gd name="connsiteY2" fmla="*/ 440346 h 1065853"/>
              <a:gd name="connsiteX3" fmla="*/ 1022807 w 3647395"/>
              <a:gd name="connsiteY3" fmla="*/ 335038 h 1065853"/>
              <a:gd name="connsiteX4" fmla="*/ 1105950 w 3647395"/>
              <a:gd name="connsiteY4" fmla="*/ 217745 h 1065853"/>
              <a:gd name="connsiteX5" fmla="*/ 1157891 w 3647395"/>
              <a:gd name="connsiteY5" fmla="*/ 106288 h 1065853"/>
              <a:gd name="connsiteX6" fmla="*/ 1201726 w 3647395"/>
              <a:gd name="connsiteY6" fmla="*/ 1393 h 1065853"/>
              <a:gd name="connsiteX7" fmla="*/ 1304929 w 3647395"/>
              <a:gd name="connsiteY7" fmla="*/ 26508 h 1065853"/>
              <a:gd name="connsiteX8" fmla="*/ 1362950 w 3647395"/>
              <a:gd name="connsiteY8" fmla="*/ 179204 h 1065853"/>
              <a:gd name="connsiteX9" fmla="*/ 1468725 w 3647395"/>
              <a:gd name="connsiteY9" fmla="*/ 563385 h 1065853"/>
              <a:gd name="connsiteX10" fmla="*/ 1605374 w 3647395"/>
              <a:gd name="connsiteY10" fmla="*/ 820593 h 1065853"/>
              <a:gd name="connsiteX11" fmla="*/ 1772494 w 3647395"/>
              <a:gd name="connsiteY11" fmla="*/ 955060 h 1065853"/>
              <a:gd name="connsiteX12" fmla="*/ 1862970 w 3647395"/>
              <a:gd name="connsiteY12" fmla="*/ 998783 h 1065853"/>
              <a:gd name="connsiteX13" fmla="*/ 2086335 w 3647395"/>
              <a:gd name="connsiteY13" fmla="*/ 1040664 h 1065853"/>
              <a:gd name="connsiteX14" fmla="*/ 2554005 w 3647395"/>
              <a:gd name="connsiteY14" fmla="*/ 1061604 h 1065853"/>
              <a:gd name="connsiteX15" fmla="*/ 3335782 w 3647395"/>
              <a:gd name="connsiteY15" fmla="*/ 1061604 h 1065853"/>
              <a:gd name="connsiteX16" fmla="*/ 3647395 w 3647395"/>
              <a:gd name="connsiteY16" fmla="*/ 1065853 h 1065853"/>
              <a:gd name="connsiteX0" fmla="*/ 0 w 3647395"/>
              <a:gd name="connsiteY0" fmla="*/ 590854 h 1086591"/>
              <a:gd name="connsiteX1" fmla="*/ 613732 w 3647395"/>
              <a:gd name="connsiteY1" fmla="*/ 553109 h 1086591"/>
              <a:gd name="connsiteX2" fmla="*/ 894620 w 3647395"/>
              <a:gd name="connsiteY2" fmla="*/ 461084 h 1086591"/>
              <a:gd name="connsiteX3" fmla="*/ 1022807 w 3647395"/>
              <a:gd name="connsiteY3" fmla="*/ 355776 h 1086591"/>
              <a:gd name="connsiteX4" fmla="*/ 1105950 w 3647395"/>
              <a:gd name="connsiteY4" fmla="*/ 238483 h 1086591"/>
              <a:gd name="connsiteX5" fmla="*/ 1157891 w 3647395"/>
              <a:gd name="connsiteY5" fmla="*/ 127026 h 1086591"/>
              <a:gd name="connsiteX6" fmla="*/ 1201726 w 3647395"/>
              <a:gd name="connsiteY6" fmla="*/ 22131 h 1086591"/>
              <a:gd name="connsiteX7" fmla="*/ 1299426 w 3647395"/>
              <a:gd name="connsiteY7" fmla="*/ 11287 h 1086591"/>
              <a:gd name="connsiteX8" fmla="*/ 1362950 w 3647395"/>
              <a:gd name="connsiteY8" fmla="*/ 199942 h 1086591"/>
              <a:gd name="connsiteX9" fmla="*/ 1468725 w 3647395"/>
              <a:gd name="connsiteY9" fmla="*/ 584123 h 1086591"/>
              <a:gd name="connsiteX10" fmla="*/ 1605374 w 3647395"/>
              <a:gd name="connsiteY10" fmla="*/ 841331 h 1086591"/>
              <a:gd name="connsiteX11" fmla="*/ 1772494 w 3647395"/>
              <a:gd name="connsiteY11" fmla="*/ 975798 h 1086591"/>
              <a:gd name="connsiteX12" fmla="*/ 1862970 w 3647395"/>
              <a:gd name="connsiteY12" fmla="*/ 1019521 h 1086591"/>
              <a:gd name="connsiteX13" fmla="*/ 2086335 w 3647395"/>
              <a:gd name="connsiteY13" fmla="*/ 1061402 h 1086591"/>
              <a:gd name="connsiteX14" fmla="*/ 2554005 w 3647395"/>
              <a:gd name="connsiteY14" fmla="*/ 1082342 h 1086591"/>
              <a:gd name="connsiteX15" fmla="*/ 3335782 w 3647395"/>
              <a:gd name="connsiteY15" fmla="*/ 1082342 h 1086591"/>
              <a:gd name="connsiteX16" fmla="*/ 3647395 w 3647395"/>
              <a:gd name="connsiteY16" fmla="*/ 1086591 h 1086591"/>
              <a:gd name="connsiteX0" fmla="*/ 0 w 3647395"/>
              <a:gd name="connsiteY0" fmla="*/ 586638 h 1082375"/>
              <a:gd name="connsiteX1" fmla="*/ 613732 w 3647395"/>
              <a:gd name="connsiteY1" fmla="*/ 548893 h 1082375"/>
              <a:gd name="connsiteX2" fmla="*/ 894620 w 3647395"/>
              <a:gd name="connsiteY2" fmla="*/ 456868 h 1082375"/>
              <a:gd name="connsiteX3" fmla="*/ 1022807 w 3647395"/>
              <a:gd name="connsiteY3" fmla="*/ 351560 h 1082375"/>
              <a:gd name="connsiteX4" fmla="*/ 1105950 w 3647395"/>
              <a:gd name="connsiteY4" fmla="*/ 234267 h 1082375"/>
              <a:gd name="connsiteX5" fmla="*/ 1157891 w 3647395"/>
              <a:gd name="connsiteY5" fmla="*/ 122810 h 1082375"/>
              <a:gd name="connsiteX6" fmla="*/ 1201726 w 3647395"/>
              <a:gd name="connsiteY6" fmla="*/ 38463 h 1082375"/>
              <a:gd name="connsiteX7" fmla="*/ 1299426 w 3647395"/>
              <a:gd name="connsiteY7" fmla="*/ 7071 h 1082375"/>
              <a:gd name="connsiteX8" fmla="*/ 1362950 w 3647395"/>
              <a:gd name="connsiteY8" fmla="*/ 195726 h 1082375"/>
              <a:gd name="connsiteX9" fmla="*/ 1468725 w 3647395"/>
              <a:gd name="connsiteY9" fmla="*/ 579907 h 1082375"/>
              <a:gd name="connsiteX10" fmla="*/ 1605374 w 3647395"/>
              <a:gd name="connsiteY10" fmla="*/ 837115 h 1082375"/>
              <a:gd name="connsiteX11" fmla="*/ 1772494 w 3647395"/>
              <a:gd name="connsiteY11" fmla="*/ 971582 h 1082375"/>
              <a:gd name="connsiteX12" fmla="*/ 1862970 w 3647395"/>
              <a:gd name="connsiteY12" fmla="*/ 1015305 h 1082375"/>
              <a:gd name="connsiteX13" fmla="*/ 2086335 w 3647395"/>
              <a:gd name="connsiteY13" fmla="*/ 1057186 h 1082375"/>
              <a:gd name="connsiteX14" fmla="*/ 2554005 w 3647395"/>
              <a:gd name="connsiteY14" fmla="*/ 1078126 h 1082375"/>
              <a:gd name="connsiteX15" fmla="*/ 3335782 w 3647395"/>
              <a:gd name="connsiteY15" fmla="*/ 1078126 h 1082375"/>
              <a:gd name="connsiteX16" fmla="*/ 3647395 w 3647395"/>
              <a:gd name="connsiteY16" fmla="*/ 1082375 h 1082375"/>
              <a:gd name="connsiteX0" fmla="*/ 0 w 3647395"/>
              <a:gd name="connsiteY0" fmla="*/ 554218 h 1049955"/>
              <a:gd name="connsiteX1" fmla="*/ 613732 w 3647395"/>
              <a:gd name="connsiteY1" fmla="*/ 516473 h 1049955"/>
              <a:gd name="connsiteX2" fmla="*/ 894620 w 3647395"/>
              <a:gd name="connsiteY2" fmla="*/ 424448 h 1049955"/>
              <a:gd name="connsiteX3" fmla="*/ 1022807 w 3647395"/>
              <a:gd name="connsiteY3" fmla="*/ 319140 h 1049955"/>
              <a:gd name="connsiteX4" fmla="*/ 1105950 w 3647395"/>
              <a:gd name="connsiteY4" fmla="*/ 201847 h 1049955"/>
              <a:gd name="connsiteX5" fmla="*/ 1157891 w 3647395"/>
              <a:gd name="connsiteY5" fmla="*/ 90390 h 1049955"/>
              <a:gd name="connsiteX6" fmla="*/ 1201726 w 3647395"/>
              <a:gd name="connsiteY6" fmla="*/ 6043 h 1049955"/>
              <a:gd name="connsiteX7" fmla="*/ 1304930 w 3647395"/>
              <a:gd name="connsiteY7" fmla="*/ 15747 h 1049955"/>
              <a:gd name="connsiteX8" fmla="*/ 1362950 w 3647395"/>
              <a:gd name="connsiteY8" fmla="*/ 163306 h 1049955"/>
              <a:gd name="connsiteX9" fmla="*/ 1468725 w 3647395"/>
              <a:gd name="connsiteY9" fmla="*/ 547487 h 1049955"/>
              <a:gd name="connsiteX10" fmla="*/ 1605374 w 3647395"/>
              <a:gd name="connsiteY10" fmla="*/ 804695 h 1049955"/>
              <a:gd name="connsiteX11" fmla="*/ 1772494 w 3647395"/>
              <a:gd name="connsiteY11" fmla="*/ 939162 h 1049955"/>
              <a:gd name="connsiteX12" fmla="*/ 1862970 w 3647395"/>
              <a:gd name="connsiteY12" fmla="*/ 982885 h 1049955"/>
              <a:gd name="connsiteX13" fmla="*/ 2086335 w 3647395"/>
              <a:gd name="connsiteY13" fmla="*/ 1024766 h 1049955"/>
              <a:gd name="connsiteX14" fmla="*/ 2554005 w 3647395"/>
              <a:gd name="connsiteY14" fmla="*/ 1045706 h 1049955"/>
              <a:gd name="connsiteX15" fmla="*/ 3335782 w 3647395"/>
              <a:gd name="connsiteY15" fmla="*/ 1045706 h 1049955"/>
              <a:gd name="connsiteX16" fmla="*/ 3647395 w 3647395"/>
              <a:gd name="connsiteY16" fmla="*/ 1049955 h 1049955"/>
              <a:gd name="connsiteX0" fmla="*/ 0 w 3647395"/>
              <a:gd name="connsiteY0" fmla="*/ 573097 h 1068834"/>
              <a:gd name="connsiteX1" fmla="*/ 613732 w 3647395"/>
              <a:gd name="connsiteY1" fmla="*/ 535352 h 1068834"/>
              <a:gd name="connsiteX2" fmla="*/ 894620 w 3647395"/>
              <a:gd name="connsiteY2" fmla="*/ 443327 h 1068834"/>
              <a:gd name="connsiteX3" fmla="*/ 1022807 w 3647395"/>
              <a:gd name="connsiteY3" fmla="*/ 338019 h 1068834"/>
              <a:gd name="connsiteX4" fmla="*/ 1105950 w 3647395"/>
              <a:gd name="connsiteY4" fmla="*/ 220726 h 1068834"/>
              <a:gd name="connsiteX5" fmla="*/ 1157891 w 3647395"/>
              <a:gd name="connsiteY5" fmla="*/ 109269 h 1068834"/>
              <a:gd name="connsiteX6" fmla="*/ 1201726 w 3647395"/>
              <a:gd name="connsiteY6" fmla="*/ 24922 h 1068834"/>
              <a:gd name="connsiteX7" fmla="*/ 1299426 w 3647395"/>
              <a:gd name="connsiteY7" fmla="*/ 8941 h 1068834"/>
              <a:gd name="connsiteX8" fmla="*/ 1362950 w 3647395"/>
              <a:gd name="connsiteY8" fmla="*/ 182185 h 1068834"/>
              <a:gd name="connsiteX9" fmla="*/ 1468725 w 3647395"/>
              <a:gd name="connsiteY9" fmla="*/ 566366 h 1068834"/>
              <a:gd name="connsiteX10" fmla="*/ 1605374 w 3647395"/>
              <a:gd name="connsiteY10" fmla="*/ 823574 h 1068834"/>
              <a:gd name="connsiteX11" fmla="*/ 1772494 w 3647395"/>
              <a:gd name="connsiteY11" fmla="*/ 958041 h 1068834"/>
              <a:gd name="connsiteX12" fmla="*/ 1862970 w 3647395"/>
              <a:gd name="connsiteY12" fmla="*/ 1001764 h 1068834"/>
              <a:gd name="connsiteX13" fmla="*/ 2086335 w 3647395"/>
              <a:gd name="connsiteY13" fmla="*/ 1043645 h 1068834"/>
              <a:gd name="connsiteX14" fmla="*/ 2554005 w 3647395"/>
              <a:gd name="connsiteY14" fmla="*/ 1064585 h 1068834"/>
              <a:gd name="connsiteX15" fmla="*/ 3335782 w 3647395"/>
              <a:gd name="connsiteY15" fmla="*/ 1064585 h 1068834"/>
              <a:gd name="connsiteX16" fmla="*/ 3647395 w 3647395"/>
              <a:gd name="connsiteY16" fmla="*/ 1068834 h 1068834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68725 w 3647395"/>
              <a:gd name="connsiteY9" fmla="*/ 572620 h 1075088"/>
              <a:gd name="connsiteX10" fmla="*/ 1605374 w 3647395"/>
              <a:gd name="connsiteY10" fmla="*/ 829828 h 1075088"/>
              <a:gd name="connsiteX11" fmla="*/ 1772494 w 3647395"/>
              <a:gd name="connsiteY11" fmla="*/ 964295 h 1075088"/>
              <a:gd name="connsiteX12" fmla="*/ 1862970 w 3647395"/>
              <a:gd name="connsiteY12" fmla="*/ 1008018 h 1075088"/>
              <a:gd name="connsiteX13" fmla="*/ 2086335 w 3647395"/>
              <a:gd name="connsiteY13" fmla="*/ 1049899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96242 w 3647395"/>
              <a:gd name="connsiteY9" fmla="*/ 577757 h 1075088"/>
              <a:gd name="connsiteX10" fmla="*/ 1605374 w 3647395"/>
              <a:gd name="connsiteY10" fmla="*/ 829828 h 1075088"/>
              <a:gd name="connsiteX11" fmla="*/ 1772494 w 3647395"/>
              <a:gd name="connsiteY11" fmla="*/ 964295 h 1075088"/>
              <a:gd name="connsiteX12" fmla="*/ 1862970 w 3647395"/>
              <a:gd name="connsiteY12" fmla="*/ 1008018 h 1075088"/>
              <a:gd name="connsiteX13" fmla="*/ 2086335 w 3647395"/>
              <a:gd name="connsiteY13" fmla="*/ 1049899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96242 w 3647395"/>
              <a:gd name="connsiteY9" fmla="*/ 577757 h 1075088"/>
              <a:gd name="connsiteX10" fmla="*/ 1671415 w 3647395"/>
              <a:gd name="connsiteY10" fmla="*/ 834965 h 1075088"/>
              <a:gd name="connsiteX11" fmla="*/ 1772494 w 3647395"/>
              <a:gd name="connsiteY11" fmla="*/ 964295 h 1075088"/>
              <a:gd name="connsiteX12" fmla="*/ 1862970 w 3647395"/>
              <a:gd name="connsiteY12" fmla="*/ 1008018 h 1075088"/>
              <a:gd name="connsiteX13" fmla="*/ 2086335 w 3647395"/>
              <a:gd name="connsiteY13" fmla="*/ 1049899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96242 w 3647395"/>
              <a:gd name="connsiteY9" fmla="*/ 577757 h 1075088"/>
              <a:gd name="connsiteX10" fmla="*/ 1671415 w 3647395"/>
              <a:gd name="connsiteY10" fmla="*/ 834965 h 1075088"/>
              <a:gd name="connsiteX11" fmla="*/ 1849541 w 3647395"/>
              <a:gd name="connsiteY11" fmla="*/ 974570 h 1075088"/>
              <a:gd name="connsiteX12" fmla="*/ 1862970 w 3647395"/>
              <a:gd name="connsiteY12" fmla="*/ 1008018 h 1075088"/>
              <a:gd name="connsiteX13" fmla="*/ 2086335 w 3647395"/>
              <a:gd name="connsiteY13" fmla="*/ 1049899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96242 w 3647395"/>
              <a:gd name="connsiteY9" fmla="*/ 577757 h 1075088"/>
              <a:gd name="connsiteX10" fmla="*/ 1671415 w 3647395"/>
              <a:gd name="connsiteY10" fmla="*/ 834965 h 1075088"/>
              <a:gd name="connsiteX11" fmla="*/ 1849541 w 3647395"/>
              <a:gd name="connsiteY11" fmla="*/ 974570 h 1075088"/>
              <a:gd name="connsiteX12" fmla="*/ 1967533 w 3647395"/>
              <a:gd name="connsiteY12" fmla="*/ 1013155 h 1075088"/>
              <a:gd name="connsiteX13" fmla="*/ 2086335 w 3647395"/>
              <a:gd name="connsiteY13" fmla="*/ 1049899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96242 w 3647395"/>
              <a:gd name="connsiteY9" fmla="*/ 577757 h 1075088"/>
              <a:gd name="connsiteX10" fmla="*/ 1671415 w 3647395"/>
              <a:gd name="connsiteY10" fmla="*/ 834965 h 1075088"/>
              <a:gd name="connsiteX11" fmla="*/ 1849541 w 3647395"/>
              <a:gd name="connsiteY11" fmla="*/ 974570 h 1075088"/>
              <a:gd name="connsiteX12" fmla="*/ 1967533 w 3647395"/>
              <a:gd name="connsiteY12" fmla="*/ 1013155 h 1075088"/>
              <a:gd name="connsiteX13" fmla="*/ 2218416 w 3647395"/>
              <a:gd name="connsiteY13" fmla="*/ 1055036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68889 h 1064626"/>
              <a:gd name="connsiteX1" fmla="*/ 613732 w 3647395"/>
              <a:gd name="connsiteY1" fmla="*/ 531144 h 1064626"/>
              <a:gd name="connsiteX2" fmla="*/ 894620 w 3647395"/>
              <a:gd name="connsiteY2" fmla="*/ 439119 h 1064626"/>
              <a:gd name="connsiteX3" fmla="*/ 1022807 w 3647395"/>
              <a:gd name="connsiteY3" fmla="*/ 333811 h 1064626"/>
              <a:gd name="connsiteX4" fmla="*/ 1105950 w 3647395"/>
              <a:gd name="connsiteY4" fmla="*/ 216518 h 1064626"/>
              <a:gd name="connsiteX5" fmla="*/ 1157891 w 3647395"/>
              <a:gd name="connsiteY5" fmla="*/ 105061 h 1064626"/>
              <a:gd name="connsiteX6" fmla="*/ 1212732 w 3647395"/>
              <a:gd name="connsiteY6" fmla="*/ 166 h 1064626"/>
              <a:gd name="connsiteX7" fmla="*/ 1291832 w 3647395"/>
              <a:gd name="connsiteY7" fmla="*/ 57896 h 1064626"/>
              <a:gd name="connsiteX8" fmla="*/ 1362950 w 3647395"/>
              <a:gd name="connsiteY8" fmla="*/ 177977 h 1064626"/>
              <a:gd name="connsiteX9" fmla="*/ 1496242 w 3647395"/>
              <a:gd name="connsiteY9" fmla="*/ 567295 h 1064626"/>
              <a:gd name="connsiteX10" fmla="*/ 1671415 w 3647395"/>
              <a:gd name="connsiteY10" fmla="*/ 824503 h 1064626"/>
              <a:gd name="connsiteX11" fmla="*/ 1849541 w 3647395"/>
              <a:gd name="connsiteY11" fmla="*/ 964108 h 1064626"/>
              <a:gd name="connsiteX12" fmla="*/ 1967533 w 3647395"/>
              <a:gd name="connsiteY12" fmla="*/ 1002693 h 1064626"/>
              <a:gd name="connsiteX13" fmla="*/ 2218416 w 3647395"/>
              <a:gd name="connsiteY13" fmla="*/ 1044574 h 1064626"/>
              <a:gd name="connsiteX14" fmla="*/ 2554005 w 3647395"/>
              <a:gd name="connsiteY14" fmla="*/ 1060377 h 1064626"/>
              <a:gd name="connsiteX15" fmla="*/ 3335782 w 3647395"/>
              <a:gd name="connsiteY15" fmla="*/ 1060377 h 1064626"/>
              <a:gd name="connsiteX16" fmla="*/ 3647395 w 3647395"/>
              <a:gd name="connsiteY16" fmla="*/ 1064626 h 1064626"/>
              <a:gd name="connsiteX0" fmla="*/ 0 w 3647395"/>
              <a:gd name="connsiteY0" fmla="*/ 522369 h 1018106"/>
              <a:gd name="connsiteX1" fmla="*/ 613732 w 3647395"/>
              <a:gd name="connsiteY1" fmla="*/ 484624 h 1018106"/>
              <a:gd name="connsiteX2" fmla="*/ 894620 w 3647395"/>
              <a:gd name="connsiteY2" fmla="*/ 392599 h 1018106"/>
              <a:gd name="connsiteX3" fmla="*/ 1022807 w 3647395"/>
              <a:gd name="connsiteY3" fmla="*/ 287291 h 1018106"/>
              <a:gd name="connsiteX4" fmla="*/ 1105950 w 3647395"/>
              <a:gd name="connsiteY4" fmla="*/ 169998 h 1018106"/>
              <a:gd name="connsiteX5" fmla="*/ 1157891 w 3647395"/>
              <a:gd name="connsiteY5" fmla="*/ 58541 h 1018106"/>
              <a:gd name="connsiteX6" fmla="*/ 1212732 w 3647395"/>
              <a:gd name="connsiteY6" fmla="*/ 6809 h 1018106"/>
              <a:gd name="connsiteX7" fmla="*/ 1291832 w 3647395"/>
              <a:gd name="connsiteY7" fmla="*/ 11376 h 1018106"/>
              <a:gd name="connsiteX8" fmla="*/ 1362950 w 3647395"/>
              <a:gd name="connsiteY8" fmla="*/ 131457 h 1018106"/>
              <a:gd name="connsiteX9" fmla="*/ 1496242 w 3647395"/>
              <a:gd name="connsiteY9" fmla="*/ 520775 h 1018106"/>
              <a:gd name="connsiteX10" fmla="*/ 1671415 w 3647395"/>
              <a:gd name="connsiteY10" fmla="*/ 777983 h 1018106"/>
              <a:gd name="connsiteX11" fmla="*/ 1849541 w 3647395"/>
              <a:gd name="connsiteY11" fmla="*/ 917588 h 1018106"/>
              <a:gd name="connsiteX12" fmla="*/ 1967533 w 3647395"/>
              <a:gd name="connsiteY12" fmla="*/ 956173 h 1018106"/>
              <a:gd name="connsiteX13" fmla="*/ 2218416 w 3647395"/>
              <a:gd name="connsiteY13" fmla="*/ 998054 h 1018106"/>
              <a:gd name="connsiteX14" fmla="*/ 2554005 w 3647395"/>
              <a:gd name="connsiteY14" fmla="*/ 1013857 h 1018106"/>
              <a:gd name="connsiteX15" fmla="*/ 3335782 w 3647395"/>
              <a:gd name="connsiteY15" fmla="*/ 1013857 h 1018106"/>
              <a:gd name="connsiteX16" fmla="*/ 3647395 w 3647395"/>
              <a:gd name="connsiteY16" fmla="*/ 1018106 h 1018106"/>
              <a:gd name="connsiteX0" fmla="*/ 0 w 3647395"/>
              <a:gd name="connsiteY0" fmla="*/ 522369 h 1018106"/>
              <a:gd name="connsiteX1" fmla="*/ 613732 w 3647395"/>
              <a:gd name="connsiteY1" fmla="*/ 484624 h 1018106"/>
              <a:gd name="connsiteX2" fmla="*/ 894620 w 3647395"/>
              <a:gd name="connsiteY2" fmla="*/ 392599 h 1018106"/>
              <a:gd name="connsiteX3" fmla="*/ 1022807 w 3647395"/>
              <a:gd name="connsiteY3" fmla="*/ 287291 h 1018106"/>
              <a:gd name="connsiteX4" fmla="*/ 1105950 w 3647395"/>
              <a:gd name="connsiteY4" fmla="*/ 169998 h 1018106"/>
              <a:gd name="connsiteX5" fmla="*/ 1176876 w 3647395"/>
              <a:gd name="connsiteY5" fmla="*/ 79806 h 1018106"/>
              <a:gd name="connsiteX6" fmla="*/ 1212732 w 3647395"/>
              <a:gd name="connsiteY6" fmla="*/ 6809 h 1018106"/>
              <a:gd name="connsiteX7" fmla="*/ 1291832 w 3647395"/>
              <a:gd name="connsiteY7" fmla="*/ 11376 h 1018106"/>
              <a:gd name="connsiteX8" fmla="*/ 1362950 w 3647395"/>
              <a:gd name="connsiteY8" fmla="*/ 131457 h 1018106"/>
              <a:gd name="connsiteX9" fmla="*/ 1496242 w 3647395"/>
              <a:gd name="connsiteY9" fmla="*/ 520775 h 1018106"/>
              <a:gd name="connsiteX10" fmla="*/ 1671415 w 3647395"/>
              <a:gd name="connsiteY10" fmla="*/ 777983 h 1018106"/>
              <a:gd name="connsiteX11" fmla="*/ 1849541 w 3647395"/>
              <a:gd name="connsiteY11" fmla="*/ 917588 h 1018106"/>
              <a:gd name="connsiteX12" fmla="*/ 1967533 w 3647395"/>
              <a:gd name="connsiteY12" fmla="*/ 956173 h 1018106"/>
              <a:gd name="connsiteX13" fmla="*/ 2218416 w 3647395"/>
              <a:gd name="connsiteY13" fmla="*/ 998054 h 1018106"/>
              <a:gd name="connsiteX14" fmla="*/ 2554005 w 3647395"/>
              <a:gd name="connsiteY14" fmla="*/ 1013857 h 1018106"/>
              <a:gd name="connsiteX15" fmla="*/ 3335782 w 3647395"/>
              <a:gd name="connsiteY15" fmla="*/ 1013857 h 1018106"/>
              <a:gd name="connsiteX16" fmla="*/ 3647395 w 3647395"/>
              <a:gd name="connsiteY16" fmla="*/ 1018106 h 1018106"/>
              <a:gd name="connsiteX0" fmla="*/ 0 w 3647395"/>
              <a:gd name="connsiteY0" fmla="*/ 522369 h 1018106"/>
              <a:gd name="connsiteX1" fmla="*/ 613732 w 3647395"/>
              <a:gd name="connsiteY1" fmla="*/ 484624 h 1018106"/>
              <a:gd name="connsiteX2" fmla="*/ 894620 w 3647395"/>
              <a:gd name="connsiteY2" fmla="*/ 392599 h 1018106"/>
              <a:gd name="connsiteX3" fmla="*/ 1022807 w 3647395"/>
              <a:gd name="connsiteY3" fmla="*/ 287291 h 1018106"/>
              <a:gd name="connsiteX4" fmla="*/ 1105950 w 3647395"/>
              <a:gd name="connsiteY4" fmla="*/ 169998 h 1018106"/>
              <a:gd name="connsiteX5" fmla="*/ 1161688 w 3647395"/>
              <a:gd name="connsiteY5" fmla="*/ 72718 h 1018106"/>
              <a:gd name="connsiteX6" fmla="*/ 1212732 w 3647395"/>
              <a:gd name="connsiteY6" fmla="*/ 6809 h 1018106"/>
              <a:gd name="connsiteX7" fmla="*/ 1291832 w 3647395"/>
              <a:gd name="connsiteY7" fmla="*/ 11376 h 1018106"/>
              <a:gd name="connsiteX8" fmla="*/ 1362950 w 3647395"/>
              <a:gd name="connsiteY8" fmla="*/ 131457 h 1018106"/>
              <a:gd name="connsiteX9" fmla="*/ 1496242 w 3647395"/>
              <a:gd name="connsiteY9" fmla="*/ 520775 h 1018106"/>
              <a:gd name="connsiteX10" fmla="*/ 1671415 w 3647395"/>
              <a:gd name="connsiteY10" fmla="*/ 777983 h 1018106"/>
              <a:gd name="connsiteX11" fmla="*/ 1849541 w 3647395"/>
              <a:gd name="connsiteY11" fmla="*/ 917588 h 1018106"/>
              <a:gd name="connsiteX12" fmla="*/ 1967533 w 3647395"/>
              <a:gd name="connsiteY12" fmla="*/ 956173 h 1018106"/>
              <a:gd name="connsiteX13" fmla="*/ 2218416 w 3647395"/>
              <a:gd name="connsiteY13" fmla="*/ 998054 h 1018106"/>
              <a:gd name="connsiteX14" fmla="*/ 2554005 w 3647395"/>
              <a:gd name="connsiteY14" fmla="*/ 1013857 h 1018106"/>
              <a:gd name="connsiteX15" fmla="*/ 3335782 w 3647395"/>
              <a:gd name="connsiteY15" fmla="*/ 1013857 h 1018106"/>
              <a:gd name="connsiteX16" fmla="*/ 3647395 w 3647395"/>
              <a:gd name="connsiteY16" fmla="*/ 1018106 h 1018106"/>
              <a:gd name="connsiteX0" fmla="*/ 0 w 3647395"/>
              <a:gd name="connsiteY0" fmla="*/ 522369 h 1018106"/>
              <a:gd name="connsiteX1" fmla="*/ 613732 w 3647395"/>
              <a:gd name="connsiteY1" fmla="*/ 484624 h 1018106"/>
              <a:gd name="connsiteX2" fmla="*/ 894620 w 3647395"/>
              <a:gd name="connsiteY2" fmla="*/ 392599 h 1018106"/>
              <a:gd name="connsiteX3" fmla="*/ 1022807 w 3647395"/>
              <a:gd name="connsiteY3" fmla="*/ 287291 h 1018106"/>
              <a:gd name="connsiteX4" fmla="*/ 1121138 w 3647395"/>
              <a:gd name="connsiteY4" fmla="*/ 173542 h 1018106"/>
              <a:gd name="connsiteX5" fmla="*/ 1161688 w 3647395"/>
              <a:gd name="connsiteY5" fmla="*/ 72718 h 1018106"/>
              <a:gd name="connsiteX6" fmla="*/ 1212732 w 3647395"/>
              <a:gd name="connsiteY6" fmla="*/ 6809 h 1018106"/>
              <a:gd name="connsiteX7" fmla="*/ 1291832 w 3647395"/>
              <a:gd name="connsiteY7" fmla="*/ 11376 h 1018106"/>
              <a:gd name="connsiteX8" fmla="*/ 1362950 w 3647395"/>
              <a:gd name="connsiteY8" fmla="*/ 131457 h 1018106"/>
              <a:gd name="connsiteX9" fmla="*/ 1496242 w 3647395"/>
              <a:gd name="connsiteY9" fmla="*/ 520775 h 1018106"/>
              <a:gd name="connsiteX10" fmla="*/ 1671415 w 3647395"/>
              <a:gd name="connsiteY10" fmla="*/ 777983 h 1018106"/>
              <a:gd name="connsiteX11" fmla="*/ 1849541 w 3647395"/>
              <a:gd name="connsiteY11" fmla="*/ 917588 h 1018106"/>
              <a:gd name="connsiteX12" fmla="*/ 1967533 w 3647395"/>
              <a:gd name="connsiteY12" fmla="*/ 956173 h 1018106"/>
              <a:gd name="connsiteX13" fmla="*/ 2218416 w 3647395"/>
              <a:gd name="connsiteY13" fmla="*/ 998054 h 1018106"/>
              <a:gd name="connsiteX14" fmla="*/ 2554005 w 3647395"/>
              <a:gd name="connsiteY14" fmla="*/ 1013857 h 1018106"/>
              <a:gd name="connsiteX15" fmla="*/ 3335782 w 3647395"/>
              <a:gd name="connsiteY15" fmla="*/ 1013857 h 1018106"/>
              <a:gd name="connsiteX16" fmla="*/ 3647395 w 3647395"/>
              <a:gd name="connsiteY16" fmla="*/ 1018106 h 1018106"/>
              <a:gd name="connsiteX0" fmla="*/ 0 w 3647395"/>
              <a:gd name="connsiteY0" fmla="*/ 522369 h 1018106"/>
              <a:gd name="connsiteX1" fmla="*/ 613732 w 3647395"/>
              <a:gd name="connsiteY1" fmla="*/ 484624 h 1018106"/>
              <a:gd name="connsiteX2" fmla="*/ 894620 w 3647395"/>
              <a:gd name="connsiteY2" fmla="*/ 392599 h 1018106"/>
              <a:gd name="connsiteX3" fmla="*/ 1022807 w 3647395"/>
              <a:gd name="connsiteY3" fmla="*/ 287291 h 1018106"/>
              <a:gd name="connsiteX4" fmla="*/ 1121138 w 3647395"/>
              <a:gd name="connsiteY4" fmla="*/ 173542 h 1018106"/>
              <a:gd name="connsiteX5" fmla="*/ 1180672 w 3647395"/>
              <a:gd name="connsiteY5" fmla="*/ 76263 h 1018106"/>
              <a:gd name="connsiteX6" fmla="*/ 1212732 w 3647395"/>
              <a:gd name="connsiteY6" fmla="*/ 6809 h 1018106"/>
              <a:gd name="connsiteX7" fmla="*/ 1291832 w 3647395"/>
              <a:gd name="connsiteY7" fmla="*/ 11376 h 1018106"/>
              <a:gd name="connsiteX8" fmla="*/ 1362950 w 3647395"/>
              <a:gd name="connsiteY8" fmla="*/ 131457 h 1018106"/>
              <a:gd name="connsiteX9" fmla="*/ 1496242 w 3647395"/>
              <a:gd name="connsiteY9" fmla="*/ 520775 h 1018106"/>
              <a:gd name="connsiteX10" fmla="*/ 1671415 w 3647395"/>
              <a:gd name="connsiteY10" fmla="*/ 777983 h 1018106"/>
              <a:gd name="connsiteX11" fmla="*/ 1849541 w 3647395"/>
              <a:gd name="connsiteY11" fmla="*/ 917588 h 1018106"/>
              <a:gd name="connsiteX12" fmla="*/ 1967533 w 3647395"/>
              <a:gd name="connsiteY12" fmla="*/ 956173 h 1018106"/>
              <a:gd name="connsiteX13" fmla="*/ 2218416 w 3647395"/>
              <a:gd name="connsiteY13" fmla="*/ 998054 h 1018106"/>
              <a:gd name="connsiteX14" fmla="*/ 2554005 w 3647395"/>
              <a:gd name="connsiteY14" fmla="*/ 1013857 h 1018106"/>
              <a:gd name="connsiteX15" fmla="*/ 3335782 w 3647395"/>
              <a:gd name="connsiteY15" fmla="*/ 1013857 h 1018106"/>
              <a:gd name="connsiteX16" fmla="*/ 3647395 w 3647395"/>
              <a:gd name="connsiteY16" fmla="*/ 1018106 h 1018106"/>
              <a:gd name="connsiteX0" fmla="*/ 0 w 3647395"/>
              <a:gd name="connsiteY0" fmla="*/ 516851 h 1012588"/>
              <a:gd name="connsiteX1" fmla="*/ 613732 w 3647395"/>
              <a:gd name="connsiteY1" fmla="*/ 479106 h 1012588"/>
              <a:gd name="connsiteX2" fmla="*/ 894620 w 3647395"/>
              <a:gd name="connsiteY2" fmla="*/ 387081 h 1012588"/>
              <a:gd name="connsiteX3" fmla="*/ 1022807 w 3647395"/>
              <a:gd name="connsiteY3" fmla="*/ 281773 h 1012588"/>
              <a:gd name="connsiteX4" fmla="*/ 1121138 w 3647395"/>
              <a:gd name="connsiteY4" fmla="*/ 168024 h 1012588"/>
              <a:gd name="connsiteX5" fmla="*/ 1180672 w 3647395"/>
              <a:gd name="connsiteY5" fmla="*/ 70745 h 1012588"/>
              <a:gd name="connsiteX6" fmla="*/ 1212732 w 3647395"/>
              <a:gd name="connsiteY6" fmla="*/ 19012 h 1012588"/>
              <a:gd name="connsiteX7" fmla="*/ 1291832 w 3647395"/>
              <a:gd name="connsiteY7" fmla="*/ 5858 h 1012588"/>
              <a:gd name="connsiteX8" fmla="*/ 1362950 w 3647395"/>
              <a:gd name="connsiteY8" fmla="*/ 125939 h 1012588"/>
              <a:gd name="connsiteX9" fmla="*/ 1496242 w 3647395"/>
              <a:gd name="connsiteY9" fmla="*/ 515257 h 1012588"/>
              <a:gd name="connsiteX10" fmla="*/ 1671415 w 3647395"/>
              <a:gd name="connsiteY10" fmla="*/ 772465 h 1012588"/>
              <a:gd name="connsiteX11" fmla="*/ 1849541 w 3647395"/>
              <a:gd name="connsiteY11" fmla="*/ 912070 h 1012588"/>
              <a:gd name="connsiteX12" fmla="*/ 1967533 w 3647395"/>
              <a:gd name="connsiteY12" fmla="*/ 950655 h 1012588"/>
              <a:gd name="connsiteX13" fmla="*/ 2218416 w 3647395"/>
              <a:gd name="connsiteY13" fmla="*/ 992536 h 1012588"/>
              <a:gd name="connsiteX14" fmla="*/ 2554005 w 3647395"/>
              <a:gd name="connsiteY14" fmla="*/ 1008339 h 1012588"/>
              <a:gd name="connsiteX15" fmla="*/ 3335782 w 3647395"/>
              <a:gd name="connsiteY15" fmla="*/ 1008339 h 1012588"/>
              <a:gd name="connsiteX16" fmla="*/ 3647395 w 3647395"/>
              <a:gd name="connsiteY16" fmla="*/ 1012588 h 1012588"/>
              <a:gd name="connsiteX0" fmla="*/ 0 w 3647395"/>
              <a:gd name="connsiteY0" fmla="*/ 500041 h 995778"/>
              <a:gd name="connsiteX1" fmla="*/ 613732 w 3647395"/>
              <a:gd name="connsiteY1" fmla="*/ 462296 h 995778"/>
              <a:gd name="connsiteX2" fmla="*/ 894620 w 3647395"/>
              <a:gd name="connsiteY2" fmla="*/ 370271 h 995778"/>
              <a:gd name="connsiteX3" fmla="*/ 1022807 w 3647395"/>
              <a:gd name="connsiteY3" fmla="*/ 264963 h 995778"/>
              <a:gd name="connsiteX4" fmla="*/ 1121138 w 3647395"/>
              <a:gd name="connsiteY4" fmla="*/ 151214 h 995778"/>
              <a:gd name="connsiteX5" fmla="*/ 1180672 w 3647395"/>
              <a:gd name="connsiteY5" fmla="*/ 53935 h 995778"/>
              <a:gd name="connsiteX6" fmla="*/ 1212732 w 3647395"/>
              <a:gd name="connsiteY6" fmla="*/ 2202 h 995778"/>
              <a:gd name="connsiteX7" fmla="*/ 1291832 w 3647395"/>
              <a:gd name="connsiteY7" fmla="*/ 13857 h 995778"/>
              <a:gd name="connsiteX8" fmla="*/ 1362950 w 3647395"/>
              <a:gd name="connsiteY8" fmla="*/ 109129 h 995778"/>
              <a:gd name="connsiteX9" fmla="*/ 1496242 w 3647395"/>
              <a:gd name="connsiteY9" fmla="*/ 498447 h 995778"/>
              <a:gd name="connsiteX10" fmla="*/ 1671415 w 3647395"/>
              <a:gd name="connsiteY10" fmla="*/ 755655 h 995778"/>
              <a:gd name="connsiteX11" fmla="*/ 1849541 w 3647395"/>
              <a:gd name="connsiteY11" fmla="*/ 895260 h 995778"/>
              <a:gd name="connsiteX12" fmla="*/ 1967533 w 3647395"/>
              <a:gd name="connsiteY12" fmla="*/ 933845 h 995778"/>
              <a:gd name="connsiteX13" fmla="*/ 2218416 w 3647395"/>
              <a:gd name="connsiteY13" fmla="*/ 975726 h 995778"/>
              <a:gd name="connsiteX14" fmla="*/ 2554005 w 3647395"/>
              <a:gd name="connsiteY14" fmla="*/ 991529 h 995778"/>
              <a:gd name="connsiteX15" fmla="*/ 3335782 w 3647395"/>
              <a:gd name="connsiteY15" fmla="*/ 991529 h 995778"/>
              <a:gd name="connsiteX16" fmla="*/ 3647395 w 3647395"/>
              <a:gd name="connsiteY16" fmla="*/ 995778 h 995778"/>
              <a:gd name="connsiteX0" fmla="*/ 0 w 3647395"/>
              <a:gd name="connsiteY0" fmla="*/ 513855 h 1009592"/>
              <a:gd name="connsiteX1" fmla="*/ 613732 w 3647395"/>
              <a:gd name="connsiteY1" fmla="*/ 476110 h 1009592"/>
              <a:gd name="connsiteX2" fmla="*/ 894620 w 3647395"/>
              <a:gd name="connsiteY2" fmla="*/ 384085 h 1009592"/>
              <a:gd name="connsiteX3" fmla="*/ 1022807 w 3647395"/>
              <a:gd name="connsiteY3" fmla="*/ 278777 h 1009592"/>
              <a:gd name="connsiteX4" fmla="*/ 1121138 w 3647395"/>
              <a:gd name="connsiteY4" fmla="*/ 165028 h 1009592"/>
              <a:gd name="connsiteX5" fmla="*/ 1180672 w 3647395"/>
              <a:gd name="connsiteY5" fmla="*/ 67749 h 1009592"/>
              <a:gd name="connsiteX6" fmla="*/ 1212732 w 3647395"/>
              <a:gd name="connsiteY6" fmla="*/ 16016 h 1009592"/>
              <a:gd name="connsiteX7" fmla="*/ 1288035 w 3647395"/>
              <a:gd name="connsiteY7" fmla="*/ 6406 h 1009592"/>
              <a:gd name="connsiteX8" fmla="*/ 1362950 w 3647395"/>
              <a:gd name="connsiteY8" fmla="*/ 122943 h 1009592"/>
              <a:gd name="connsiteX9" fmla="*/ 1496242 w 3647395"/>
              <a:gd name="connsiteY9" fmla="*/ 512261 h 1009592"/>
              <a:gd name="connsiteX10" fmla="*/ 1671415 w 3647395"/>
              <a:gd name="connsiteY10" fmla="*/ 769469 h 1009592"/>
              <a:gd name="connsiteX11" fmla="*/ 1849541 w 3647395"/>
              <a:gd name="connsiteY11" fmla="*/ 909074 h 1009592"/>
              <a:gd name="connsiteX12" fmla="*/ 1967533 w 3647395"/>
              <a:gd name="connsiteY12" fmla="*/ 947659 h 1009592"/>
              <a:gd name="connsiteX13" fmla="*/ 2218416 w 3647395"/>
              <a:gd name="connsiteY13" fmla="*/ 989540 h 1009592"/>
              <a:gd name="connsiteX14" fmla="*/ 2554005 w 3647395"/>
              <a:gd name="connsiteY14" fmla="*/ 1005343 h 1009592"/>
              <a:gd name="connsiteX15" fmla="*/ 3335782 w 3647395"/>
              <a:gd name="connsiteY15" fmla="*/ 1005343 h 1009592"/>
              <a:gd name="connsiteX16" fmla="*/ 3647395 w 3647395"/>
              <a:gd name="connsiteY16" fmla="*/ 1009592 h 1009592"/>
              <a:gd name="connsiteX0" fmla="*/ 0 w 3647395"/>
              <a:gd name="connsiteY0" fmla="*/ 517095 h 1012832"/>
              <a:gd name="connsiteX1" fmla="*/ 613732 w 3647395"/>
              <a:gd name="connsiteY1" fmla="*/ 479350 h 1012832"/>
              <a:gd name="connsiteX2" fmla="*/ 894620 w 3647395"/>
              <a:gd name="connsiteY2" fmla="*/ 387325 h 1012832"/>
              <a:gd name="connsiteX3" fmla="*/ 1022807 w 3647395"/>
              <a:gd name="connsiteY3" fmla="*/ 282017 h 1012832"/>
              <a:gd name="connsiteX4" fmla="*/ 1121138 w 3647395"/>
              <a:gd name="connsiteY4" fmla="*/ 168268 h 1012832"/>
              <a:gd name="connsiteX5" fmla="*/ 1180672 w 3647395"/>
              <a:gd name="connsiteY5" fmla="*/ 70989 h 1012832"/>
              <a:gd name="connsiteX6" fmla="*/ 1212732 w 3647395"/>
              <a:gd name="connsiteY6" fmla="*/ 8624 h 1012832"/>
              <a:gd name="connsiteX7" fmla="*/ 1288035 w 3647395"/>
              <a:gd name="connsiteY7" fmla="*/ 9646 h 1012832"/>
              <a:gd name="connsiteX8" fmla="*/ 1362950 w 3647395"/>
              <a:gd name="connsiteY8" fmla="*/ 126183 h 1012832"/>
              <a:gd name="connsiteX9" fmla="*/ 1496242 w 3647395"/>
              <a:gd name="connsiteY9" fmla="*/ 515501 h 1012832"/>
              <a:gd name="connsiteX10" fmla="*/ 1671415 w 3647395"/>
              <a:gd name="connsiteY10" fmla="*/ 772709 h 1012832"/>
              <a:gd name="connsiteX11" fmla="*/ 1849541 w 3647395"/>
              <a:gd name="connsiteY11" fmla="*/ 912314 h 1012832"/>
              <a:gd name="connsiteX12" fmla="*/ 1967533 w 3647395"/>
              <a:gd name="connsiteY12" fmla="*/ 950899 h 1012832"/>
              <a:gd name="connsiteX13" fmla="*/ 2218416 w 3647395"/>
              <a:gd name="connsiteY13" fmla="*/ 992780 h 1012832"/>
              <a:gd name="connsiteX14" fmla="*/ 2554005 w 3647395"/>
              <a:gd name="connsiteY14" fmla="*/ 1008583 h 1012832"/>
              <a:gd name="connsiteX15" fmla="*/ 3335782 w 3647395"/>
              <a:gd name="connsiteY15" fmla="*/ 1008583 h 1012832"/>
              <a:gd name="connsiteX16" fmla="*/ 3647395 w 3647395"/>
              <a:gd name="connsiteY16" fmla="*/ 1012832 h 1012832"/>
              <a:gd name="connsiteX0" fmla="*/ 0 w 3647395"/>
              <a:gd name="connsiteY0" fmla="*/ 518398 h 1014135"/>
              <a:gd name="connsiteX1" fmla="*/ 613732 w 3647395"/>
              <a:gd name="connsiteY1" fmla="*/ 480653 h 1014135"/>
              <a:gd name="connsiteX2" fmla="*/ 894620 w 3647395"/>
              <a:gd name="connsiteY2" fmla="*/ 388628 h 1014135"/>
              <a:gd name="connsiteX3" fmla="*/ 1022807 w 3647395"/>
              <a:gd name="connsiteY3" fmla="*/ 283320 h 1014135"/>
              <a:gd name="connsiteX4" fmla="*/ 1121138 w 3647395"/>
              <a:gd name="connsiteY4" fmla="*/ 169571 h 1014135"/>
              <a:gd name="connsiteX5" fmla="*/ 1180672 w 3647395"/>
              <a:gd name="connsiteY5" fmla="*/ 72292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47395"/>
              <a:gd name="connsiteY0" fmla="*/ 518398 h 1014135"/>
              <a:gd name="connsiteX1" fmla="*/ 613732 w 3647395"/>
              <a:gd name="connsiteY1" fmla="*/ 480653 h 1014135"/>
              <a:gd name="connsiteX2" fmla="*/ 894620 w 3647395"/>
              <a:gd name="connsiteY2" fmla="*/ 388628 h 1014135"/>
              <a:gd name="connsiteX3" fmla="*/ 1022807 w 3647395"/>
              <a:gd name="connsiteY3" fmla="*/ 283320 h 1014135"/>
              <a:gd name="connsiteX4" fmla="*/ 1121138 w 3647395"/>
              <a:gd name="connsiteY4" fmla="*/ 169571 h 1014135"/>
              <a:gd name="connsiteX5" fmla="*/ 1157891 w 3647395"/>
              <a:gd name="connsiteY5" fmla="*/ 82925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47395"/>
              <a:gd name="connsiteY0" fmla="*/ 518398 h 1014135"/>
              <a:gd name="connsiteX1" fmla="*/ 613732 w 3647395"/>
              <a:gd name="connsiteY1" fmla="*/ 480653 h 1014135"/>
              <a:gd name="connsiteX2" fmla="*/ 894620 w 3647395"/>
              <a:gd name="connsiteY2" fmla="*/ 388628 h 1014135"/>
              <a:gd name="connsiteX3" fmla="*/ 1022807 w 3647395"/>
              <a:gd name="connsiteY3" fmla="*/ 283320 h 1014135"/>
              <a:gd name="connsiteX4" fmla="*/ 1083170 w 3647395"/>
              <a:gd name="connsiteY4" fmla="*/ 173115 h 1014135"/>
              <a:gd name="connsiteX5" fmla="*/ 1157891 w 3647395"/>
              <a:gd name="connsiteY5" fmla="*/ 82925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47395"/>
              <a:gd name="connsiteY0" fmla="*/ 518398 h 1014135"/>
              <a:gd name="connsiteX1" fmla="*/ 613732 w 3647395"/>
              <a:gd name="connsiteY1" fmla="*/ 480653 h 1014135"/>
              <a:gd name="connsiteX2" fmla="*/ 894620 w 3647395"/>
              <a:gd name="connsiteY2" fmla="*/ 388628 h 1014135"/>
              <a:gd name="connsiteX3" fmla="*/ 962057 w 3647395"/>
              <a:gd name="connsiteY3" fmla="*/ 283320 h 1014135"/>
              <a:gd name="connsiteX4" fmla="*/ 1083170 w 3647395"/>
              <a:gd name="connsiteY4" fmla="*/ 173115 h 1014135"/>
              <a:gd name="connsiteX5" fmla="*/ 1157891 w 3647395"/>
              <a:gd name="connsiteY5" fmla="*/ 82925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47395"/>
              <a:gd name="connsiteY0" fmla="*/ 518398 h 1014135"/>
              <a:gd name="connsiteX1" fmla="*/ 613732 w 3647395"/>
              <a:gd name="connsiteY1" fmla="*/ 480653 h 1014135"/>
              <a:gd name="connsiteX2" fmla="*/ 830073 w 3647395"/>
              <a:gd name="connsiteY2" fmla="*/ 370907 h 1014135"/>
              <a:gd name="connsiteX3" fmla="*/ 962057 w 3647395"/>
              <a:gd name="connsiteY3" fmla="*/ 283320 h 1014135"/>
              <a:gd name="connsiteX4" fmla="*/ 1083170 w 3647395"/>
              <a:gd name="connsiteY4" fmla="*/ 173115 h 1014135"/>
              <a:gd name="connsiteX5" fmla="*/ 1157891 w 3647395"/>
              <a:gd name="connsiteY5" fmla="*/ 82925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47395"/>
              <a:gd name="connsiteY0" fmla="*/ 518398 h 1014135"/>
              <a:gd name="connsiteX1" fmla="*/ 579559 w 3647395"/>
              <a:gd name="connsiteY1" fmla="*/ 441667 h 1014135"/>
              <a:gd name="connsiteX2" fmla="*/ 830073 w 3647395"/>
              <a:gd name="connsiteY2" fmla="*/ 370907 h 1014135"/>
              <a:gd name="connsiteX3" fmla="*/ 962057 w 3647395"/>
              <a:gd name="connsiteY3" fmla="*/ 283320 h 1014135"/>
              <a:gd name="connsiteX4" fmla="*/ 1083170 w 3647395"/>
              <a:gd name="connsiteY4" fmla="*/ 173115 h 1014135"/>
              <a:gd name="connsiteX5" fmla="*/ 1157891 w 3647395"/>
              <a:gd name="connsiteY5" fmla="*/ 82925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7667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65485 w 3654989"/>
              <a:gd name="connsiteY5" fmla="*/ 82925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03836 w 3654989"/>
              <a:gd name="connsiteY9" fmla="*/ 516804 h 1014135"/>
              <a:gd name="connsiteX10" fmla="*/ 1679009 w 3654989"/>
              <a:gd name="connsiteY10" fmla="*/ 774012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7667 w 3654989"/>
              <a:gd name="connsiteY2" fmla="*/ 381539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65485 w 3654989"/>
              <a:gd name="connsiteY5" fmla="*/ 82925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03836 w 3654989"/>
              <a:gd name="connsiteY9" fmla="*/ 516804 h 1014135"/>
              <a:gd name="connsiteX10" fmla="*/ 1679009 w 3654989"/>
              <a:gd name="connsiteY10" fmla="*/ 774012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3870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65485 w 3654989"/>
              <a:gd name="connsiteY5" fmla="*/ 82925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03836 w 3654989"/>
              <a:gd name="connsiteY9" fmla="*/ 516804 h 1014135"/>
              <a:gd name="connsiteX10" fmla="*/ 1679009 w 3654989"/>
              <a:gd name="connsiteY10" fmla="*/ 774012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3870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73079 w 3654989"/>
              <a:gd name="connsiteY5" fmla="*/ 65204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03836 w 3654989"/>
              <a:gd name="connsiteY9" fmla="*/ 516804 h 1014135"/>
              <a:gd name="connsiteX10" fmla="*/ 1679009 w 3654989"/>
              <a:gd name="connsiteY10" fmla="*/ 774012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3870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73079 w 3654989"/>
              <a:gd name="connsiteY5" fmla="*/ 65204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26617 w 3654989"/>
              <a:gd name="connsiteY9" fmla="*/ 523892 h 1014135"/>
              <a:gd name="connsiteX10" fmla="*/ 1679009 w 3654989"/>
              <a:gd name="connsiteY10" fmla="*/ 774012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3870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73079 w 3654989"/>
              <a:gd name="connsiteY5" fmla="*/ 65204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26617 w 3654989"/>
              <a:gd name="connsiteY9" fmla="*/ 523892 h 1014135"/>
              <a:gd name="connsiteX10" fmla="*/ 1705587 w 3654989"/>
              <a:gd name="connsiteY10" fmla="*/ 784644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3870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73079 w 3654989"/>
              <a:gd name="connsiteY5" fmla="*/ 65204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26617 w 3654989"/>
              <a:gd name="connsiteY9" fmla="*/ 523892 h 1014135"/>
              <a:gd name="connsiteX10" fmla="*/ 1705587 w 3654989"/>
              <a:gd name="connsiteY10" fmla="*/ 784644 h 1014135"/>
              <a:gd name="connsiteX11" fmla="*/ 1849542 w 3654989"/>
              <a:gd name="connsiteY11" fmla="*/ 892352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4989" h="1014135">
                <a:moveTo>
                  <a:pt x="0" y="465235"/>
                </a:moveTo>
                <a:cubicBezTo>
                  <a:pt x="158217" y="460582"/>
                  <a:pt x="428936" y="446320"/>
                  <a:pt x="587153" y="441667"/>
                </a:cubicBezTo>
                <a:cubicBezTo>
                  <a:pt x="766676" y="414451"/>
                  <a:pt x="770120" y="397298"/>
                  <a:pt x="833870" y="370907"/>
                </a:cubicBezTo>
                <a:cubicBezTo>
                  <a:pt x="897620" y="344516"/>
                  <a:pt x="926835" y="316285"/>
                  <a:pt x="969651" y="283320"/>
                </a:cubicBezTo>
                <a:cubicBezTo>
                  <a:pt x="1012467" y="250355"/>
                  <a:pt x="1056859" y="209468"/>
                  <a:pt x="1090764" y="173115"/>
                </a:cubicBezTo>
                <a:cubicBezTo>
                  <a:pt x="1124669" y="136762"/>
                  <a:pt x="1151485" y="92402"/>
                  <a:pt x="1173079" y="65204"/>
                </a:cubicBezTo>
                <a:cubicBezTo>
                  <a:pt x="1194673" y="38006"/>
                  <a:pt x="1205751" y="12628"/>
                  <a:pt x="1220326" y="9927"/>
                </a:cubicBezTo>
                <a:cubicBezTo>
                  <a:pt x="1234901" y="7226"/>
                  <a:pt x="1271225" y="-11598"/>
                  <a:pt x="1295629" y="10949"/>
                </a:cubicBezTo>
                <a:cubicBezTo>
                  <a:pt x="1320033" y="33496"/>
                  <a:pt x="1328250" y="59717"/>
                  <a:pt x="1366748" y="145207"/>
                </a:cubicBezTo>
                <a:cubicBezTo>
                  <a:pt x="1405246" y="230697"/>
                  <a:pt x="1470144" y="417319"/>
                  <a:pt x="1526617" y="523892"/>
                </a:cubicBezTo>
                <a:cubicBezTo>
                  <a:pt x="1583090" y="630465"/>
                  <a:pt x="1651766" y="723234"/>
                  <a:pt x="1705587" y="784644"/>
                </a:cubicBezTo>
                <a:cubicBezTo>
                  <a:pt x="1759408" y="846054"/>
                  <a:pt x="1804619" y="864426"/>
                  <a:pt x="1849542" y="892352"/>
                </a:cubicBezTo>
                <a:cubicBezTo>
                  <a:pt x="1894465" y="920278"/>
                  <a:pt x="1912382" y="935247"/>
                  <a:pt x="1975127" y="952202"/>
                </a:cubicBezTo>
                <a:cubicBezTo>
                  <a:pt x="2037872" y="969157"/>
                  <a:pt x="2128265" y="984469"/>
                  <a:pt x="2226010" y="994083"/>
                </a:cubicBezTo>
                <a:cubicBezTo>
                  <a:pt x="2323755" y="1003697"/>
                  <a:pt x="2375371" y="1007252"/>
                  <a:pt x="2561599" y="1009886"/>
                </a:cubicBezTo>
                <a:cubicBezTo>
                  <a:pt x="2747827" y="1012520"/>
                  <a:pt x="3203773" y="1008723"/>
                  <a:pt x="3343376" y="1009886"/>
                </a:cubicBezTo>
                <a:lnTo>
                  <a:pt x="3654989" y="1014135"/>
                </a:lnTo>
              </a:path>
            </a:pathLst>
          </a:custGeom>
          <a:noFill/>
          <a:ln w="38100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742ADE1-0F88-56C0-E8EF-2AF19B33367A}"/>
              </a:ext>
            </a:extLst>
          </p:cNvPr>
          <p:cNvCxnSpPr>
            <a:cxnSpLocks/>
          </p:cNvCxnSpPr>
          <p:nvPr/>
        </p:nvCxnSpPr>
        <p:spPr>
          <a:xfrm flipH="1">
            <a:off x="7531634" y="4107364"/>
            <a:ext cx="1" cy="997301"/>
          </a:xfrm>
          <a:prstGeom prst="line">
            <a:avLst/>
          </a:prstGeom>
          <a:ln w="25400">
            <a:solidFill>
              <a:srgbClr val="FF93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06494C3-4E99-EC2D-60B1-99C8BEE72586}"/>
              </a:ext>
            </a:extLst>
          </p:cNvPr>
          <p:cNvCxnSpPr>
            <a:cxnSpLocks/>
          </p:cNvCxnSpPr>
          <p:nvPr/>
        </p:nvCxnSpPr>
        <p:spPr>
          <a:xfrm>
            <a:off x="6379410" y="1928249"/>
            <a:ext cx="0" cy="3291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76BA29F-1EE6-8590-8103-6C1228BBD7AF}"/>
              </a:ext>
            </a:extLst>
          </p:cNvPr>
          <p:cNvCxnSpPr>
            <a:cxnSpLocks/>
          </p:cNvCxnSpPr>
          <p:nvPr/>
        </p:nvCxnSpPr>
        <p:spPr>
          <a:xfrm>
            <a:off x="6285605" y="5125293"/>
            <a:ext cx="35021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Left-Right Arrow 45">
            <a:extLst>
              <a:ext uri="{FF2B5EF4-FFF2-40B4-BE49-F238E27FC236}">
                <a16:creationId xmlns:a16="http://schemas.microsoft.com/office/drawing/2014/main" id="{941F789F-B3B3-4150-E319-B2983E3B3E99}"/>
              </a:ext>
            </a:extLst>
          </p:cNvPr>
          <p:cNvSpPr/>
          <p:nvPr/>
        </p:nvSpPr>
        <p:spPr>
          <a:xfrm>
            <a:off x="7219761" y="4693920"/>
            <a:ext cx="284015" cy="160056"/>
          </a:xfrm>
          <a:prstGeom prst="leftRightArrow">
            <a:avLst>
              <a:gd name="adj1" fmla="val 24391"/>
              <a:gd name="adj2" fmla="val 430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1F4E9F-C710-FA00-E942-A86F29911CD6}"/>
              </a:ext>
            </a:extLst>
          </p:cNvPr>
          <p:cNvSpPr txBox="1"/>
          <p:nvPr/>
        </p:nvSpPr>
        <p:spPr>
          <a:xfrm>
            <a:off x="2732524" y="1180857"/>
            <a:ext cx="67290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Single Sample Melt-Based Screening</a:t>
            </a:r>
          </a:p>
        </p:txBody>
      </p:sp>
    </p:spTree>
    <p:extLst>
      <p:ext uri="{BB962C8B-B14F-4D97-AF65-F5344CB8AC3E}">
        <p14:creationId xmlns:p14="http://schemas.microsoft.com/office/powerpoint/2010/main" val="204615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8FD2C-8EA6-3CAF-EC1B-3069E783B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E2A276-4235-91D2-00C1-539D0321B0C0}"/>
              </a:ext>
            </a:extLst>
          </p:cNvPr>
          <p:cNvCxnSpPr>
            <a:cxnSpLocks/>
          </p:cNvCxnSpPr>
          <p:nvPr/>
        </p:nvCxnSpPr>
        <p:spPr>
          <a:xfrm>
            <a:off x="3313294" y="2537366"/>
            <a:ext cx="0" cy="2587926"/>
          </a:xfrm>
          <a:prstGeom prst="line">
            <a:avLst/>
          </a:prstGeom>
          <a:ln w="25400">
            <a:solidFill>
              <a:srgbClr val="008F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25F8454-3064-267A-FFF8-BB0418888EEE}"/>
              </a:ext>
            </a:extLst>
          </p:cNvPr>
          <p:cNvSpPr txBox="1"/>
          <p:nvPr/>
        </p:nvSpPr>
        <p:spPr>
          <a:xfrm>
            <a:off x="2702573" y="5210277"/>
            <a:ext cx="20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Temperature (ºC)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FD3E0B-3E48-BA78-2DCC-BF03E54A13CE}"/>
              </a:ext>
            </a:extLst>
          </p:cNvPr>
          <p:cNvSpPr txBox="1"/>
          <p:nvPr/>
        </p:nvSpPr>
        <p:spPr>
          <a:xfrm rot="16200000">
            <a:off x="1392579" y="333270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/dT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7DA03F0-231A-26A7-2B05-F26589F08888}"/>
              </a:ext>
            </a:extLst>
          </p:cNvPr>
          <p:cNvSpPr/>
          <p:nvPr/>
        </p:nvSpPr>
        <p:spPr>
          <a:xfrm>
            <a:off x="2154074" y="2540782"/>
            <a:ext cx="3398512" cy="2582084"/>
          </a:xfrm>
          <a:custGeom>
            <a:avLst/>
            <a:gdLst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69429 w 4976849"/>
              <a:gd name="connsiteY18" fmla="*/ 2143065 h 3245929"/>
              <a:gd name="connsiteX19" fmla="*/ 4278834 w 4976849"/>
              <a:gd name="connsiteY19" fmla="*/ 2506033 h 3245929"/>
              <a:gd name="connsiteX20" fmla="*/ 4739524 w 4976849"/>
              <a:gd name="connsiteY20" fmla="*/ 3071425 h 3245929"/>
              <a:gd name="connsiteX21" fmla="*/ 4976849 w 4976849"/>
              <a:gd name="connsiteY21" fmla="*/ 3245929 h 3245929"/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69429 w 4976849"/>
              <a:gd name="connsiteY18" fmla="*/ 2143065 h 3245929"/>
              <a:gd name="connsiteX19" fmla="*/ 4250914 w 4976849"/>
              <a:gd name="connsiteY19" fmla="*/ 2547914 h 3245929"/>
              <a:gd name="connsiteX20" fmla="*/ 4739524 w 4976849"/>
              <a:gd name="connsiteY20" fmla="*/ 3071425 h 3245929"/>
              <a:gd name="connsiteX21" fmla="*/ 4976849 w 4976849"/>
              <a:gd name="connsiteY21" fmla="*/ 3245929 h 3245929"/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34528 w 4976849"/>
              <a:gd name="connsiteY18" fmla="*/ 2150045 h 3245929"/>
              <a:gd name="connsiteX19" fmla="*/ 4250914 w 4976849"/>
              <a:gd name="connsiteY19" fmla="*/ 2547914 h 3245929"/>
              <a:gd name="connsiteX20" fmla="*/ 4739524 w 4976849"/>
              <a:gd name="connsiteY20" fmla="*/ 3071425 h 3245929"/>
              <a:gd name="connsiteX21" fmla="*/ 4976849 w 4976849"/>
              <a:gd name="connsiteY21" fmla="*/ 3245929 h 3245929"/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34528 w 4976849"/>
              <a:gd name="connsiteY18" fmla="*/ 2150045 h 3245929"/>
              <a:gd name="connsiteX19" fmla="*/ 4250914 w 4976849"/>
              <a:gd name="connsiteY19" fmla="*/ 2610735 h 3245929"/>
              <a:gd name="connsiteX20" fmla="*/ 4739524 w 4976849"/>
              <a:gd name="connsiteY20" fmla="*/ 3071425 h 3245929"/>
              <a:gd name="connsiteX21" fmla="*/ 4976849 w 4976849"/>
              <a:gd name="connsiteY21" fmla="*/ 3245929 h 3245929"/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34528 w 4976849"/>
              <a:gd name="connsiteY18" fmla="*/ 2150045 h 3245929"/>
              <a:gd name="connsiteX19" fmla="*/ 4250914 w 4976849"/>
              <a:gd name="connsiteY19" fmla="*/ 2610735 h 3245929"/>
              <a:gd name="connsiteX20" fmla="*/ 4683683 w 4976849"/>
              <a:gd name="connsiteY20" fmla="*/ 3085386 h 3245929"/>
              <a:gd name="connsiteX21" fmla="*/ 4976849 w 4976849"/>
              <a:gd name="connsiteY21" fmla="*/ 3245929 h 3245929"/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34528 w 4976849"/>
              <a:gd name="connsiteY18" fmla="*/ 2150045 h 3245929"/>
              <a:gd name="connsiteX19" fmla="*/ 4250914 w 4976849"/>
              <a:gd name="connsiteY19" fmla="*/ 2610735 h 3245929"/>
              <a:gd name="connsiteX20" fmla="*/ 4683683 w 4976849"/>
              <a:gd name="connsiteY20" fmla="*/ 3085386 h 3245929"/>
              <a:gd name="connsiteX21" fmla="*/ 4976849 w 4976849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580819 w 5011750"/>
              <a:gd name="connsiteY13" fmla="*/ 1891779 h 3245929"/>
              <a:gd name="connsiteX14" fmla="*/ 3713442 w 5011750"/>
              <a:gd name="connsiteY14" fmla="*/ 1424109 h 3245929"/>
              <a:gd name="connsiteX15" fmla="*/ 3783243 w 5011750"/>
              <a:gd name="connsiteY15" fmla="*/ 1284506 h 3245929"/>
              <a:gd name="connsiteX16" fmla="*/ 3853045 w 5011750"/>
              <a:gd name="connsiteY16" fmla="*/ 1326387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580819 w 5011750"/>
              <a:gd name="connsiteY13" fmla="*/ 1891779 h 3245929"/>
              <a:gd name="connsiteX14" fmla="*/ 3713442 w 5011750"/>
              <a:gd name="connsiteY14" fmla="*/ 1424109 h 3245929"/>
              <a:gd name="connsiteX15" fmla="*/ 3783243 w 5011750"/>
              <a:gd name="connsiteY15" fmla="*/ 1284506 h 3245929"/>
              <a:gd name="connsiteX16" fmla="*/ 3853045 w 5011750"/>
              <a:gd name="connsiteY16" fmla="*/ 1326387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713442 w 5011750"/>
              <a:gd name="connsiteY14" fmla="*/ 1424109 h 3245929"/>
              <a:gd name="connsiteX15" fmla="*/ 3783243 w 5011750"/>
              <a:gd name="connsiteY15" fmla="*/ 1284506 h 3245929"/>
              <a:gd name="connsiteX16" fmla="*/ 3853045 w 5011750"/>
              <a:gd name="connsiteY16" fmla="*/ 1326387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783243 w 5011750"/>
              <a:gd name="connsiteY15" fmla="*/ 1284506 h 3245929"/>
              <a:gd name="connsiteX16" fmla="*/ 3853045 w 5011750"/>
              <a:gd name="connsiteY16" fmla="*/ 1326387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884021 w 5011750"/>
              <a:gd name="connsiteY15" fmla="*/ 1291013 h 3245929"/>
              <a:gd name="connsiteX16" fmla="*/ 3853045 w 5011750"/>
              <a:gd name="connsiteY16" fmla="*/ 1326387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884021 w 5011750"/>
              <a:gd name="connsiteY15" fmla="*/ 1291013 h 3245929"/>
              <a:gd name="connsiteX16" fmla="*/ 3979016 w 5011750"/>
              <a:gd name="connsiteY16" fmla="*/ 1332894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884021 w 5011750"/>
              <a:gd name="connsiteY15" fmla="*/ 1291013 h 3245929"/>
              <a:gd name="connsiteX16" fmla="*/ 3979016 w 5011750"/>
              <a:gd name="connsiteY16" fmla="*/ 1332894 h 3245929"/>
              <a:gd name="connsiteX17" fmla="*/ 4086554 w 5011750"/>
              <a:gd name="connsiteY17" fmla="*/ 1646528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884021 w 5011750"/>
              <a:gd name="connsiteY15" fmla="*/ 1291013 h 3245929"/>
              <a:gd name="connsiteX16" fmla="*/ 3979016 w 5011750"/>
              <a:gd name="connsiteY16" fmla="*/ 1332894 h 3245929"/>
              <a:gd name="connsiteX17" fmla="*/ 4086554 w 5011750"/>
              <a:gd name="connsiteY17" fmla="*/ 1646528 h 3245929"/>
              <a:gd name="connsiteX18" fmla="*/ 4270981 w 5011750"/>
              <a:gd name="connsiteY18" fmla="*/ 2156552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884021 w 5011750"/>
              <a:gd name="connsiteY15" fmla="*/ 1291013 h 3245929"/>
              <a:gd name="connsiteX16" fmla="*/ 3979016 w 5011750"/>
              <a:gd name="connsiteY16" fmla="*/ 1332894 h 3245929"/>
              <a:gd name="connsiteX17" fmla="*/ 4086554 w 5011750"/>
              <a:gd name="connsiteY17" fmla="*/ 1646528 h 3245929"/>
              <a:gd name="connsiteX18" fmla="*/ 4270981 w 5011750"/>
              <a:gd name="connsiteY18" fmla="*/ 2156552 h 3245929"/>
              <a:gd name="connsiteX19" fmla="*/ 4672122 w 5011750"/>
              <a:gd name="connsiteY19" fmla="*/ 2688822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46044"/>
              <a:gd name="connsiteY0" fmla="*/ 998320 h 3245929"/>
              <a:gd name="connsiteX1" fmla="*/ 335048 w 5046044"/>
              <a:gd name="connsiteY1" fmla="*/ 1682375 h 3245929"/>
              <a:gd name="connsiteX2" fmla="*/ 739897 w 5046044"/>
              <a:gd name="connsiteY2" fmla="*/ 1870839 h 3245929"/>
              <a:gd name="connsiteX3" fmla="*/ 1054004 w 5046044"/>
              <a:gd name="connsiteY3" fmla="*/ 1738216 h 3245929"/>
              <a:gd name="connsiteX4" fmla="*/ 1333210 w 5046044"/>
              <a:gd name="connsiteY4" fmla="*/ 1158863 h 3245929"/>
              <a:gd name="connsiteX5" fmla="*/ 1605436 w 5046044"/>
              <a:gd name="connsiteY5" fmla="*/ 286344 h 3245929"/>
              <a:gd name="connsiteX6" fmla="*/ 1863701 w 5046044"/>
              <a:gd name="connsiteY6" fmla="*/ 158 h 3245929"/>
              <a:gd name="connsiteX7" fmla="*/ 2080086 w 5046044"/>
              <a:gd name="connsiteY7" fmla="*/ 314265 h 3245929"/>
              <a:gd name="connsiteX8" fmla="*/ 2289491 w 5046044"/>
              <a:gd name="connsiteY8" fmla="*/ 1242625 h 3245929"/>
              <a:gd name="connsiteX9" fmla="*/ 2457014 w 5046044"/>
              <a:gd name="connsiteY9" fmla="*/ 1849898 h 3245929"/>
              <a:gd name="connsiteX10" fmla="*/ 2729240 w 5046044"/>
              <a:gd name="connsiteY10" fmla="*/ 2184946 h 3245929"/>
              <a:gd name="connsiteX11" fmla="*/ 3078248 w 5046044"/>
              <a:gd name="connsiteY11" fmla="*/ 2289648 h 3245929"/>
              <a:gd name="connsiteX12" fmla="*/ 3378395 w 5046044"/>
              <a:gd name="connsiteY12" fmla="*/ 2164005 h 3245929"/>
              <a:gd name="connsiteX13" fmla="*/ 3648003 w 5046044"/>
              <a:gd name="connsiteY13" fmla="*/ 1898288 h 3245929"/>
              <a:gd name="connsiteX14" fmla="*/ 3805820 w 5046044"/>
              <a:gd name="connsiteY14" fmla="*/ 1430616 h 3245929"/>
              <a:gd name="connsiteX15" fmla="*/ 3884021 w 5046044"/>
              <a:gd name="connsiteY15" fmla="*/ 1291013 h 3245929"/>
              <a:gd name="connsiteX16" fmla="*/ 3979016 w 5046044"/>
              <a:gd name="connsiteY16" fmla="*/ 1332894 h 3245929"/>
              <a:gd name="connsiteX17" fmla="*/ 4086554 w 5046044"/>
              <a:gd name="connsiteY17" fmla="*/ 1646528 h 3245929"/>
              <a:gd name="connsiteX18" fmla="*/ 4270981 w 5046044"/>
              <a:gd name="connsiteY18" fmla="*/ 2156552 h 3245929"/>
              <a:gd name="connsiteX19" fmla="*/ 4672122 w 5046044"/>
              <a:gd name="connsiteY19" fmla="*/ 2688822 h 3245929"/>
              <a:gd name="connsiteX20" fmla="*/ 5004116 w 5046044"/>
              <a:gd name="connsiteY20" fmla="*/ 3098400 h 3245929"/>
              <a:gd name="connsiteX21" fmla="*/ 5011750 w 5046044"/>
              <a:gd name="connsiteY21" fmla="*/ 3245929 h 3245929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48003 w 5221701"/>
              <a:gd name="connsiteY13" fmla="*/ 1898288 h 3252436"/>
              <a:gd name="connsiteX14" fmla="*/ 3805820 w 5221701"/>
              <a:gd name="connsiteY14" fmla="*/ 1430616 h 3252436"/>
              <a:gd name="connsiteX15" fmla="*/ 3884021 w 5221701"/>
              <a:gd name="connsiteY15" fmla="*/ 1291013 h 3252436"/>
              <a:gd name="connsiteX16" fmla="*/ 3979016 w 5221701"/>
              <a:gd name="connsiteY16" fmla="*/ 1332894 h 3252436"/>
              <a:gd name="connsiteX17" fmla="*/ 4086554 w 5221701"/>
              <a:gd name="connsiteY17" fmla="*/ 1646528 h 3252436"/>
              <a:gd name="connsiteX18" fmla="*/ 4270981 w 5221701"/>
              <a:gd name="connsiteY18" fmla="*/ 2156552 h 3252436"/>
              <a:gd name="connsiteX19" fmla="*/ 4672122 w 5221701"/>
              <a:gd name="connsiteY19" fmla="*/ 2688822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48003 w 5221701"/>
              <a:gd name="connsiteY13" fmla="*/ 1898288 h 3252436"/>
              <a:gd name="connsiteX14" fmla="*/ 3805820 w 5221701"/>
              <a:gd name="connsiteY14" fmla="*/ 1430616 h 3252436"/>
              <a:gd name="connsiteX15" fmla="*/ 3884021 w 5221701"/>
              <a:gd name="connsiteY15" fmla="*/ 1291013 h 3252436"/>
              <a:gd name="connsiteX16" fmla="*/ 3979016 w 5221701"/>
              <a:gd name="connsiteY16" fmla="*/ 1332894 h 3252436"/>
              <a:gd name="connsiteX17" fmla="*/ 4086554 w 5221701"/>
              <a:gd name="connsiteY17" fmla="*/ 1646528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48003 w 5221701"/>
              <a:gd name="connsiteY13" fmla="*/ 1898288 h 3252436"/>
              <a:gd name="connsiteX14" fmla="*/ 3805820 w 5221701"/>
              <a:gd name="connsiteY14" fmla="*/ 1430616 h 3252436"/>
              <a:gd name="connsiteX15" fmla="*/ 3884021 w 5221701"/>
              <a:gd name="connsiteY15" fmla="*/ 1291013 h 3252436"/>
              <a:gd name="connsiteX16" fmla="*/ 3979016 w 5221701"/>
              <a:gd name="connsiteY16" fmla="*/ 1332894 h 3252436"/>
              <a:gd name="connsiteX17" fmla="*/ 4111749 w 5221701"/>
              <a:gd name="connsiteY17" fmla="*/ 1653035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05820 w 5221701"/>
              <a:gd name="connsiteY14" fmla="*/ 1430616 h 3252436"/>
              <a:gd name="connsiteX15" fmla="*/ 3884021 w 5221701"/>
              <a:gd name="connsiteY15" fmla="*/ 1291013 h 3252436"/>
              <a:gd name="connsiteX16" fmla="*/ 3979016 w 5221701"/>
              <a:gd name="connsiteY16" fmla="*/ 1332894 h 3252436"/>
              <a:gd name="connsiteX17" fmla="*/ 4111749 w 5221701"/>
              <a:gd name="connsiteY17" fmla="*/ 1653035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884021 w 5221701"/>
              <a:gd name="connsiteY15" fmla="*/ 1291013 h 3252436"/>
              <a:gd name="connsiteX16" fmla="*/ 3979016 w 5221701"/>
              <a:gd name="connsiteY16" fmla="*/ 1332894 h 3252436"/>
              <a:gd name="connsiteX17" fmla="*/ 4111749 w 5221701"/>
              <a:gd name="connsiteY17" fmla="*/ 1653035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3979016 w 5221701"/>
              <a:gd name="connsiteY16" fmla="*/ 1332894 h 3252436"/>
              <a:gd name="connsiteX17" fmla="*/ 4111749 w 5221701"/>
              <a:gd name="connsiteY17" fmla="*/ 1653035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11749 w 5221701"/>
              <a:gd name="connsiteY17" fmla="*/ 1653035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78933 w 5221701"/>
              <a:gd name="connsiteY17" fmla="*/ 1672558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78933 w 5221701"/>
              <a:gd name="connsiteY17" fmla="*/ 1672558 h 3252436"/>
              <a:gd name="connsiteX18" fmla="*/ 4380156 w 5221701"/>
              <a:gd name="connsiteY18" fmla="*/ 2176073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78933 w 5221701"/>
              <a:gd name="connsiteY17" fmla="*/ 1672558 h 3252436"/>
              <a:gd name="connsiteX18" fmla="*/ 4380156 w 5221701"/>
              <a:gd name="connsiteY18" fmla="*/ 2176073 h 3252436"/>
              <a:gd name="connsiteX19" fmla="*/ 4781296 w 5221701"/>
              <a:gd name="connsiteY19" fmla="*/ 2714851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78933 w 5221701"/>
              <a:gd name="connsiteY17" fmla="*/ 1672558 h 3252436"/>
              <a:gd name="connsiteX18" fmla="*/ 4464138 w 5221701"/>
              <a:gd name="connsiteY18" fmla="*/ 2176073 h 3252436"/>
              <a:gd name="connsiteX19" fmla="*/ 4781296 w 5221701"/>
              <a:gd name="connsiteY19" fmla="*/ 2714851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78933 w 5221701"/>
              <a:gd name="connsiteY17" fmla="*/ 1672558 h 3252436"/>
              <a:gd name="connsiteX18" fmla="*/ 4464138 w 5221701"/>
              <a:gd name="connsiteY18" fmla="*/ 2176073 h 3252436"/>
              <a:gd name="connsiteX19" fmla="*/ 4823286 w 5221701"/>
              <a:gd name="connsiteY19" fmla="*/ 2721360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9449"/>
              <a:gd name="connsiteY0" fmla="*/ 998320 h 3252436"/>
              <a:gd name="connsiteX1" fmla="*/ 335048 w 5229449"/>
              <a:gd name="connsiteY1" fmla="*/ 1682375 h 3252436"/>
              <a:gd name="connsiteX2" fmla="*/ 739897 w 5229449"/>
              <a:gd name="connsiteY2" fmla="*/ 1870839 h 3252436"/>
              <a:gd name="connsiteX3" fmla="*/ 1054004 w 5229449"/>
              <a:gd name="connsiteY3" fmla="*/ 1738216 h 3252436"/>
              <a:gd name="connsiteX4" fmla="*/ 1333210 w 5229449"/>
              <a:gd name="connsiteY4" fmla="*/ 1158863 h 3252436"/>
              <a:gd name="connsiteX5" fmla="*/ 1605436 w 5229449"/>
              <a:gd name="connsiteY5" fmla="*/ 286344 h 3252436"/>
              <a:gd name="connsiteX6" fmla="*/ 1863701 w 5229449"/>
              <a:gd name="connsiteY6" fmla="*/ 158 h 3252436"/>
              <a:gd name="connsiteX7" fmla="*/ 2080086 w 5229449"/>
              <a:gd name="connsiteY7" fmla="*/ 314265 h 3252436"/>
              <a:gd name="connsiteX8" fmla="*/ 2289491 w 5229449"/>
              <a:gd name="connsiteY8" fmla="*/ 1242625 h 3252436"/>
              <a:gd name="connsiteX9" fmla="*/ 2457014 w 5229449"/>
              <a:gd name="connsiteY9" fmla="*/ 1849898 h 3252436"/>
              <a:gd name="connsiteX10" fmla="*/ 2729240 w 5229449"/>
              <a:gd name="connsiteY10" fmla="*/ 2184946 h 3252436"/>
              <a:gd name="connsiteX11" fmla="*/ 3078248 w 5229449"/>
              <a:gd name="connsiteY11" fmla="*/ 2289648 h 3252436"/>
              <a:gd name="connsiteX12" fmla="*/ 3378395 w 5229449"/>
              <a:gd name="connsiteY12" fmla="*/ 2164005 h 3252436"/>
              <a:gd name="connsiteX13" fmla="*/ 3631206 w 5229449"/>
              <a:gd name="connsiteY13" fmla="*/ 1891780 h 3252436"/>
              <a:gd name="connsiteX14" fmla="*/ 3839413 w 5229449"/>
              <a:gd name="connsiteY14" fmla="*/ 1437123 h 3252436"/>
              <a:gd name="connsiteX15" fmla="*/ 3959603 w 5229449"/>
              <a:gd name="connsiteY15" fmla="*/ 1317041 h 3252436"/>
              <a:gd name="connsiteX16" fmla="*/ 4062996 w 5229449"/>
              <a:gd name="connsiteY16" fmla="*/ 1378445 h 3252436"/>
              <a:gd name="connsiteX17" fmla="*/ 4178933 w 5229449"/>
              <a:gd name="connsiteY17" fmla="*/ 1672558 h 3252436"/>
              <a:gd name="connsiteX18" fmla="*/ 4464138 w 5229449"/>
              <a:gd name="connsiteY18" fmla="*/ 2176073 h 3252436"/>
              <a:gd name="connsiteX19" fmla="*/ 4823286 w 5229449"/>
              <a:gd name="connsiteY19" fmla="*/ 2721360 h 3252436"/>
              <a:gd name="connsiteX20" fmla="*/ 5180474 w 5229449"/>
              <a:gd name="connsiteY20" fmla="*/ 3104907 h 3252436"/>
              <a:gd name="connsiteX21" fmla="*/ 5221701 w 5229449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37123 h 3252436"/>
              <a:gd name="connsiteX15" fmla="*/ 3959603 w 5490437"/>
              <a:gd name="connsiteY15" fmla="*/ 1317041 h 3252436"/>
              <a:gd name="connsiteX16" fmla="*/ 4062996 w 5490437"/>
              <a:gd name="connsiteY16" fmla="*/ 1378445 h 3252436"/>
              <a:gd name="connsiteX17" fmla="*/ 4178933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37123 h 3252436"/>
              <a:gd name="connsiteX15" fmla="*/ 3959603 w 5490437"/>
              <a:gd name="connsiteY15" fmla="*/ 1317041 h 3252436"/>
              <a:gd name="connsiteX16" fmla="*/ 4062996 w 5490437"/>
              <a:gd name="connsiteY16" fmla="*/ 1378445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37123 h 3252436"/>
              <a:gd name="connsiteX15" fmla="*/ 3959603 w 5490437"/>
              <a:gd name="connsiteY15" fmla="*/ 1317041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37123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534590"/>
              <a:gd name="connsiteY0" fmla="*/ 1043936 h 3252436"/>
              <a:gd name="connsiteX1" fmla="*/ 379201 w 5534590"/>
              <a:gd name="connsiteY1" fmla="*/ 1682375 h 3252436"/>
              <a:gd name="connsiteX2" fmla="*/ 784050 w 5534590"/>
              <a:gd name="connsiteY2" fmla="*/ 1870839 h 3252436"/>
              <a:gd name="connsiteX3" fmla="*/ 1098157 w 5534590"/>
              <a:gd name="connsiteY3" fmla="*/ 1738216 h 3252436"/>
              <a:gd name="connsiteX4" fmla="*/ 1377363 w 5534590"/>
              <a:gd name="connsiteY4" fmla="*/ 1158863 h 3252436"/>
              <a:gd name="connsiteX5" fmla="*/ 1649589 w 5534590"/>
              <a:gd name="connsiteY5" fmla="*/ 286344 h 3252436"/>
              <a:gd name="connsiteX6" fmla="*/ 1907854 w 5534590"/>
              <a:gd name="connsiteY6" fmla="*/ 158 h 3252436"/>
              <a:gd name="connsiteX7" fmla="*/ 2124239 w 5534590"/>
              <a:gd name="connsiteY7" fmla="*/ 314265 h 3252436"/>
              <a:gd name="connsiteX8" fmla="*/ 2333644 w 5534590"/>
              <a:gd name="connsiteY8" fmla="*/ 1242625 h 3252436"/>
              <a:gd name="connsiteX9" fmla="*/ 2501167 w 5534590"/>
              <a:gd name="connsiteY9" fmla="*/ 1849898 h 3252436"/>
              <a:gd name="connsiteX10" fmla="*/ 2773393 w 5534590"/>
              <a:gd name="connsiteY10" fmla="*/ 2184946 h 3252436"/>
              <a:gd name="connsiteX11" fmla="*/ 3122401 w 5534590"/>
              <a:gd name="connsiteY11" fmla="*/ 2289648 h 3252436"/>
              <a:gd name="connsiteX12" fmla="*/ 3422548 w 5534590"/>
              <a:gd name="connsiteY12" fmla="*/ 2164005 h 3252436"/>
              <a:gd name="connsiteX13" fmla="*/ 3675359 w 5534590"/>
              <a:gd name="connsiteY13" fmla="*/ 1891780 h 3252436"/>
              <a:gd name="connsiteX14" fmla="*/ 3883566 w 5534590"/>
              <a:gd name="connsiteY14" fmla="*/ 1480470 h 3252436"/>
              <a:gd name="connsiteX15" fmla="*/ 4027730 w 5534590"/>
              <a:gd name="connsiteY15" fmla="*/ 1310849 h 3252436"/>
              <a:gd name="connsiteX16" fmla="*/ 4155098 w 5534590"/>
              <a:gd name="connsiteY16" fmla="*/ 1384637 h 3252436"/>
              <a:gd name="connsiteX17" fmla="*/ 4279028 w 5534590"/>
              <a:gd name="connsiteY17" fmla="*/ 1672558 h 3252436"/>
              <a:gd name="connsiteX18" fmla="*/ 4508291 w 5534590"/>
              <a:gd name="connsiteY18" fmla="*/ 2176073 h 3252436"/>
              <a:gd name="connsiteX19" fmla="*/ 4867439 w 5534590"/>
              <a:gd name="connsiteY19" fmla="*/ 2721360 h 3252436"/>
              <a:gd name="connsiteX20" fmla="*/ 5224627 w 5534590"/>
              <a:gd name="connsiteY20" fmla="*/ 3104907 h 3252436"/>
              <a:gd name="connsiteX21" fmla="*/ 5534590 w 5534590"/>
              <a:gd name="connsiteY21" fmla="*/ 3252436 h 3252436"/>
              <a:gd name="connsiteX0" fmla="*/ 0 w 5494686"/>
              <a:gd name="connsiteY0" fmla="*/ 1183080 h 3252436"/>
              <a:gd name="connsiteX1" fmla="*/ 339297 w 5494686"/>
              <a:gd name="connsiteY1" fmla="*/ 1682375 h 3252436"/>
              <a:gd name="connsiteX2" fmla="*/ 744146 w 5494686"/>
              <a:gd name="connsiteY2" fmla="*/ 1870839 h 3252436"/>
              <a:gd name="connsiteX3" fmla="*/ 1058253 w 5494686"/>
              <a:gd name="connsiteY3" fmla="*/ 1738216 h 3252436"/>
              <a:gd name="connsiteX4" fmla="*/ 1337459 w 5494686"/>
              <a:gd name="connsiteY4" fmla="*/ 1158863 h 3252436"/>
              <a:gd name="connsiteX5" fmla="*/ 1609685 w 5494686"/>
              <a:gd name="connsiteY5" fmla="*/ 286344 h 3252436"/>
              <a:gd name="connsiteX6" fmla="*/ 1867950 w 5494686"/>
              <a:gd name="connsiteY6" fmla="*/ 158 h 3252436"/>
              <a:gd name="connsiteX7" fmla="*/ 2084335 w 5494686"/>
              <a:gd name="connsiteY7" fmla="*/ 314265 h 3252436"/>
              <a:gd name="connsiteX8" fmla="*/ 2293740 w 5494686"/>
              <a:gd name="connsiteY8" fmla="*/ 1242625 h 3252436"/>
              <a:gd name="connsiteX9" fmla="*/ 2461263 w 5494686"/>
              <a:gd name="connsiteY9" fmla="*/ 1849898 h 3252436"/>
              <a:gd name="connsiteX10" fmla="*/ 2733489 w 5494686"/>
              <a:gd name="connsiteY10" fmla="*/ 2184946 h 3252436"/>
              <a:gd name="connsiteX11" fmla="*/ 3082497 w 5494686"/>
              <a:gd name="connsiteY11" fmla="*/ 2289648 h 3252436"/>
              <a:gd name="connsiteX12" fmla="*/ 3382644 w 5494686"/>
              <a:gd name="connsiteY12" fmla="*/ 2164005 h 3252436"/>
              <a:gd name="connsiteX13" fmla="*/ 3635455 w 5494686"/>
              <a:gd name="connsiteY13" fmla="*/ 1891780 h 3252436"/>
              <a:gd name="connsiteX14" fmla="*/ 3843662 w 5494686"/>
              <a:gd name="connsiteY14" fmla="*/ 1480470 h 3252436"/>
              <a:gd name="connsiteX15" fmla="*/ 3987826 w 5494686"/>
              <a:gd name="connsiteY15" fmla="*/ 1310849 h 3252436"/>
              <a:gd name="connsiteX16" fmla="*/ 4115194 w 5494686"/>
              <a:gd name="connsiteY16" fmla="*/ 1384637 h 3252436"/>
              <a:gd name="connsiteX17" fmla="*/ 4239124 w 5494686"/>
              <a:gd name="connsiteY17" fmla="*/ 1672558 h 3252436"/>
              <a:gd name="connsiteX18" fmla="*/ 4468387 w 5494686"/>
              <a:gd name="connsiteY18" fmla="*/ 2176073 h 3252436"/>
              <a:gd name="connsiteX19" fmla="*/ 4827535 w 5494686"/>
              <a:gd name="connsiteY19" fmla="*/ 2721360 h 3252436"/>
              <a:gd name="connsiteX20" fmla="*/ 5184723 w 5494686"/>
              <a:gd name="connsiteY20" fmla="*/ 3104907 h 3252436"/>
              <a:gd name="connsiteX21" fmla="*/ 5494686 w 5494686"/>
              <a:gd name="connsiteY21" fmla="*/ 3252436 h 3252436"/>
              <a:gd name="connsiteX0" fmla="*/ 0 w 5524615"/>
              <a:gd name="connsiteY0" fmla="*/ 1167619 h 3252436"/>
              <a:gd name="connsiteX1" fmla="*/ 369226 w 5524615"/>
              <a:gd name="connsiteY1" fmla="*/ 1682375 h 3252436"/>
              <a:gd name="connsiteX2" fmla="*/ 774075 w 5524615"/>
              <a:gd name="connsiteY2" fmla="*/ 1870839 h 3252436"/>
              <a:gd name="connsiteX3" fmla="*/ 1088182 w 5524615"/>
              <a:gd name="connsiteY3" fmla="*/ 1738216 h 3252436"/>
              <a:gd name="connsiteX4" fmla="*/ 1367388 w 5524615"/>
              <a:gd name="connsiteY4" fmla="*/ 1158863 h 3252436"/>
              <a:gd name="connsiteX5" fmla="*/ 1639614 w 5524615"/>
              <a:gd name="connsiteY5" fmla="*/ 286344 h 3252436"/>
              <a:gd name="connsiteX6" fmla="*/ 1897879 w 5524615"/>
              <a:gd name="connsiteY6" fmla="*/ 158 h 3252436"/>
              <a:gd name="connsiteX7" fmla="*/ 2114264 w 5524615"/>
              <a:gd name="connsiteY7" fmla="*/ 314265 h 3252436"/>
              <a:gd name="connsiteX8" fmla="*/ 2323669 w 5524615"/>
              <a:gd name="connsiteY8" fmla="*/ 1242625 h 3252436"/>
              <a:gd name="connsiteX9" fmla="*/ 2491192 w 5524615"/>
              <a:gd name="connsiteY9" fmla="*/ 1849898 h 3252436"/>
              <a:gd name="connsiteX10" fmla="*/ 2763418 w 5524615"/>
              <a:gd name="connsiteY10" fmla="*/ 2184946 h 3252436"/>
              <a:gd name="connsiteX11" fmla="*/ 3112426 w 5524615"/>
              <a:gd name="connsiteY11" fmla="*/ 2289648 h 3252436"/>
              <a:gd name="connsiteX12" fmla="*/ 3412573 w 5524615"/>
              <a:gd name="connsiteY12" fmla="*/ 2164005 h 3252436"/>
              <a:gd name="connsiteX13" fmla="*/ 3665384 w 5524615"/>
              <a:gd name="connsiteY13" fmla="*/ 1891780 h 3252436"/>
              <a:gd name="connsiteX14" fmla="*/ 3873591 w 5524615"/>
              <a:gd name="connsiteY14" fmla="*/ 1480470 h 3252436"/>
              <a:gd name="connsiteX15" fmla="*/ 4017755 w 5524615"/>
              <a:gd name="connsiteY15" fmla="*/ 1310849 h 3252436"/>
              <a:gd name="connsiteX16" fmla="*/ 4145123 w 5524615"/>
              <a:gd name="connsiteY16" fmla="*/ 1384637 h 3252436"/>
              <a:gd name="connsiteX17" fmla="*/ 4269053 w 5524615"/>
              <a:gd name="connsiteY17" fmla="*/ 1672558 h 3252436"/>
              <a:gd name="connsiteX18" fmla="*/ 4498316 w 5524615"/>
              <a:gd name="connsiteY18" fmla="*/ 2176073 h 3252436"/>
              <a:gd name="connsiteX19" fmla="*/ 4857464 w 5524615"/>
              <a:gd name="connsiteY19" fmla="*/ 2721360 h 3252436"/>
              <a:gd name="connsiteX20" fmla="*/ 5214652 w 5524615"/>
              <a:gd name="connsiteY20" fmla="*/ 3104907 h 3252436"/>
              <a:gd name="connsiteX21" fmla="*/ 5524615 w 5524615"/>
              <a:gd name="connsiteY21" fmla="*/ 3252436 h 325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524615" h="3252436">
                <a:moveTo>
                  <a:pt x="0" y="1167619"/>
                </a:moveTo>
                <a:cubicBezTo>
                  <a:pt x="56423" y="1403781"/>
                  <a:pt x="240214" y="1565172"/>
                  <a:pt x="369226" y="1682375"/>
                </a:cubicBezTo>
                <a:cubicBezTo>
                  <a:pt x="498238" y="1799578"/>
                  <a:pt x="654249" y="1861532"/>
                  <a:pt x="774075" y="1870839"/>
                </a:cubicBezTo>
                <a:cubicBezTo>
                  <a:pt x="893901" y="1880146"/>
                  <a:pt x="989296" y="1856879"/>
                  <a:pt x="1088182" y="1738216"/>
                </a:cubicBezTo>
                <a:cubicBezTo>
                  <a:pt x="1187068" y="1619553"/>
                  <a:pt x="1275483" y="1400842"/>
                  <a:pt x="1367388" y="1158863"/>
                </a:cubicBezTo>
                <a:cubicBezTo>
                  <a:pt x="1459293" y="916884"/>
                  <a:pt x="1551199" y="479461"/>
                  <a:pt x="1639614" y="286344"/>
                </a:cubicBezTo>
                <a:cubicBezTo>
                  <a:pt x="1728029" y="93226"/>
                  <a:pt x="1818771" y="-4496"/>
                  <a:pt x="1897879" y="158"/>
                </a:cubicBezTo>
                <a:cubicBezTo>
                  <a:pt x="1976987" y="4811"/>
                  <a:pt x="2043299" y="107187"/>
                  <a:pt x="2114264" y="314265"/>
                </a:cubicBezTo>
                <a:cubicBezTo>
                  <a:pt x="2185229" y="521343"/>
                  <a:pt x="2260848" y="986686"/>
                  <a:pt x="2323669" y="1242625"/>
                </a:cubicBezTo>
                <a:cubicBezTo>
                  <a:pt x="2386490" y="1498564"/>
                  <a:pt x="2417900" y="1692844"/>
                  <a:pt x="2491192" y="1849898"/>
                </a:cubicBezTo>
                <a:cubicBezTo>
                  <a:pt x="2564484" y="2006952"/>
                  <a:pt x="2659879" y="2111654"/>
                  <a:pt x="2763418" y="2184946"/>
                </a:cubicBezTo>
                <a:cubicBezTo>
                  <a:pt x="2866957" y="2258238"/>
                  <a:pt x="3004234" y="2293138"/>
                  <a:pt x="3112426" y="2289648"/>
                </a:cubicBezTo>
                <a:cubicBezTo>
                  <a:pt x="3220619" y="2286158"/>
                  <a:pt x="3320413" y="2230316"/>
                  <a:pt x="3412573" y="2164005"/>
                </a:cubicBezTo>
                <a:cubicBezTo>
                  <a:pt x="3504733" y="2097694"/>
                  <a:pt x="3588548" y="2005702"/>
                  <a:pt x="3665384" y="1891780"/>
                </a:cubicBezTo>
                <a:cubicBezTo>
                  <a:pt x="3742220" y="1777858"/>
                  <a:pt x="3822854" y="1589677"/>
                  <a:pt x="3873591" y="1480470"/>
                </a:cubicBezTo>
                <a:cubicBezTo>
                  <a:pt x="3924328" y="1371263"/>
                  <a:pt x="3972500" y="1326821"/>
                  <a:pt x="4017755" y="1310849"/>
                </a:cubicBezTo>
                <a:cubicBezTo>
                  <a:pt x="4063010" y="1294877"/>
                  <a:pt x="4103240" y="1324352"/>
                  <a:pt x="4145123" y="1384637"/>
                </a:cubicBezTo>
                <a:cubicBezTo>
                  <a:pt x="4187006" y="1444922"/>
                  <a:pt x="4210188" y="1540652"/>
                  <a:pt x="4269053" y="1672558"/>
                </a:cubicBezTo>
                <a:cubicBezTo>
                  <a:pt x="4327918" y="1804464"/>
                  <a:pt x="4400248" y="2001273"/>
                  <a:pt x="4498316" y="2176073"/>
                </a:cubicBezTo>
                <a:cubicBezTo>
                  <a:pt x="4596385" y="2350873"/>
                  <a:pt x="4738075" y="2566554"/>
                  <a:pt x="4857464" y="2721360"/>
                </a:cubicBezTo>
                <a:cubicBezTo>
                  <a:pt x="4976853" y="2876166"/>
                  <a:pt x="5077376" y="2988572"/>
                  <a:pt x="5214652" y="3104907"/>
                </a:cubicBezTo>
                <a:cubicBezTo>
                  <a:pt x="5330988" y="3228223"/>
                  <a:pt x="5464120" y="3226842"/>
                  <a:pt x="5524615" y="3252436"/>
                </a:cubicBezTo>
              </a:path>
            </a:pathLst>
          </a:custGeom>
          <a:noFill/>
          <a:ln w="38100">
            <a:solidFill>
              <a:srgbClr val="008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AA021514-4D3D-B086-411A-31D24E9E9D07}"/>
              </a:ext>
            </a:extLst>
          </p:cNvPr>
          <p:cNvSpPr/>
          <p:nvPr/>
        </p:nvSpPr>
        <p:spPr>
          <a:xfrm>
            <a:off x="2135235" y="4090530"/>
            <a:ext cx="3411726" cy="1014135"/>
          </a:xfrm>
          <a:custGeom>
            <a:avLst/>
            <a:gdLst>
              <a:gd name="connsiteX0" fmla="*/ 0 w 3237147"/>
              <a:gd name="connsiteY0" fmla="*/ 551097 h 1011787"/>
              <a:gd name="connsiteX1" fmla="*/ 474650 w 3237147"/>
              <a:gd name="connsiteY1" fmla="*/ 537137 h 1011787"/>
              <a:gd name="connsiteX2" fmla="*/ 718956 w 3237147"/>
              <a:gd name="connsiteY2" fmla="*/ 418474 h 1011787"/>
              <a:gd name="connsiteX3" fmla="*/ 837618 w 3237147"/>
              <a:gd name="connsiteY3" fmla="*/ 271891 h 1011787"/>
              <a:gd name="connsiteX4" fmla="*/ 928360 w 3237147"/>
              <a:gd name="connsiteY4" fmla="*/ 83427 h 1011787"/>
              <a:gd name="connsiteX5" fmla="*/ 998162 w 3237147"/>
              <a:gd name="connsiteY5" fmla="*/ 6645 h 1011787"/>
              <a:gd name="connsiteX6" fmla="*/ 1074943 w 3237147"/>
              <a:gd name="connsiteY6" fmla="*/ 20606 h 1011787"/>
              <a:gd name="connsiteX7" fmla="*/ 1151725 w 3237147"/>
              <a:gd name="connsiteY7" fmla="*/ 153229 h 1011787"/>
              <a:gd name="connsiteX8" fmla="*/ 1235487 w 3237147"/>
              <a:gd name="connsiteY8" fmla="*/ 460355 h 1011787"/>
              <a:gd name="connsiteX9" fmla="*/ 1361130 w 3237147"/>
              <a:gd name="connsiteY9" fmla="*/ 753522 h 1011787"/>
              <a:gd name="connsiteX10" fmla="*/ 1500733 w 3237147"/>
              <a:gd name="connsiteY10" fmla="*/ 893125 h 1011787"/>
              <a:gd name="connsiteX11" fmla="*/ 1668256 w 3237147"/>
              <a:gd name="connsiteY11" fmla="*/ 941986 h 1011787"/>
              <a:gd name="connsiteX12" fmla="*/ 1891621 w 3237147"/>
              <a:gd name="connsiteY12" fmla="*/ 983867 h 1011787"/>
              <a:gd name="connsiteX13" fmla="*/ 2359291 w 3237147"/>
              <a:gd name="connsiteY13" fmla="*/ 1004807 h 1011787"/>
              <a:gd name="connsiteX14" fmla="*/ 3141068 w 3237147"/>
              <a:gd name="connsiteY14" fmla="*/ 1004807 h 1011787"/>
              <a:gd name="connsiteX15" fmla="*/ 3196910 w 3237147"/>
              <a:gd name="connsiteY15" fmla="*/ 1011787 h 1011787"/>
              <a:gd name="connsiteX0" fmla="*/ 0 w 3753678"/>
              <a:gd name="connsiteY0" fmla="*/ 551097 h 1011787"/>
              <a:gd name="connsiteX1" fmla="*/ 991181 w 3753678"/>
              <a:gd name="connsiteY1" fmla="*/ 537137 h 1011787"/>
              <a:gd name="connsiteX2" fmla="*/ 1235487 w 3753678"/>
              <a:gd name="connsiteY2" fmla="*/ 418474 h 1011787"/>
              <a:gd name="connsiteX3" fmla="*/ 1354149 w 3753678"/>
              <a:gd name="connsiteY3" fmla="*/ 271891 h 1011787"/>
              <a:gd name="connsiteX4" fmla="*/ 1444891 w 3753678"/>
              <a:gd name="connsiteY4" fmla="*/ 83427 h 1011787"/>
              <a:gd name="connsiteX5" fmla="*/ 1514693 w 3753678"/>
              <a:gd name="connsiteY5" fmla="*/ 6645 h 1011787"/>
              <a:gd name="connsiteX6" fmla="*/ 1591474 w 3753678"/>
              <a:gd name="connsiteY6" fmla="*/ 20606 h 1011787"/>
              <a:gd name="connsiteX7" fmla="*/ 1668256 w 3753678"/>
              <a:gd name="connsiteY7" fmla="*/ 153229 h 1011787"/>
              <a:gd name="connsiteX8" fmla="*/ 1752018 w 3753678"/>
              <a:gd name="connsiteY8" fmla="*/ 460355 h 1011787"/>
              <a:gd name="connsiteX9" fmla="*/ 1877661 w 3753678"/>
              <a:gd name="connsiteY9" fmla="*/ 753522 h 1011787"/>
              <a:gd name="connsiteX10" fmla="*/ 2017264 w 3753678"/>
              <a:gd name="connsiteY10" fmla="*/ 893125 h 1011787"/>
              <a:gd name="connsiteX11" fmla="*/ 2184787 w 3753678"/>
              <a:gd name="connsiteY11" fmla="*/ 941986 h 1011787"/>
              <a:gd name="connsiteX12" fmla="*/ 2408152 w 3753678"/>
              <a:gd name="connsiteY12" fmla="*/ 983867 h 1011787"/>
              <a:gd name="connsiteX13" fmla="*/ 2875822 w 3753678"/>
              <a:gd name="connsiteY13" fmla="*/ 1004807 h 1011787"/>
              <a:gd name="connsiteX14" fmla="*/ 3657599 w 3753678"/>
              <a:gd name="connsiteY14" fmla="*/ 1004807 h 1011787"/>
              <a:gd name="connsiteX15" fmla="*/ 3713441 w 3753678"/>
              <a:gd name="connsiteY15" fmla="*/ 1011787 h 1011787"/>
              <a:gd name="connsiteX0" fmla="*/ 0 w 3753678"/>
              <a:gd name="connsiteY0" fmla="*/ 608633 h 1069323"/>
              <a:gd name="connsiteX1" fmla="*/ 991181 w 3753678"/>
              <a:gd name="connsiteY1" fmla="*/ 594673 h 1069323"/>
              <a:gd name="connsiteX2" fmla="*/ 1235487 w 3753678"/>
              <a:gd name="connsiteY2" fmla="*/ 476010 h 1069323"/>
              <a:gd name="connsiteX3" fmla="*/ 1354149 w 3753678"/>
              <a:gd name="connsiteY3" fmla="*/ 329427 h 1069323"/>
              <a:gd name="connsiteX4" fmla="*/ 1444891 w 3753678"/>
              <a:gd name="connsiteY4" fmla="*/ 140963 h 1069323"/>
              <a:gd name="connsiteX5" fmla="*/ 1528653 w 3753678"/>
              <a:gd name="connsiteY5" fmla="*/ 1359 h 1069323"/>
              <a:gd name="connsiteX6" fmla="*/ 1591474 w 3753678"/>
              <a:gd name="connsiteY6" fmla="*/ 78142 h 1069323"/>
              <a:gd name="connsiteX7" fmla="*/ 1668256 w 3753678"/>
              <a:gd name="connsiteY7" fmla="*/ 210765 h 1069323"/>
              <a:gd name="connsiteX8" fmla="*/ 1752018 w 3753678"/>
              <a:gd name="connsiteY8" fmla="*/ 517891 h 1069323"/>
              <a:gd name="connsiteX9" fmla="*/ 1877661 w 3753678"/>
              <a:gd name="connsiteY9" fmla="*/ 811058 h 1069323"/>
              <a:gd name="connsiteX10" fmla="*/ 2017264 w 3753678"/>
              <a:gd name="connsiteY10" fmla="*/ 950661 h 1069323"/>
              <a:gd name="connsiteX11" fmla="*/ 2184787 w 3753678"/>
              <a:gd name="connsiteY11" fmla="*/ 999522 h 1069323"/>
              <a:gd name="connsiteX12" fmla="*/ 2408152 w 3753678"/>
              <a:gd name="connsiteY12" fmla="*/ 1041403 h 1069323"/>
              <a:gd name="connsiteX13" fmla="*/ 2875822 w 3753678"/>
              <a:gd name="connsiteY13" fmla="*/ 1062343 h 1069323"/>
              <a:gd name="connsiteX14" fmla="*/ 3657599 w 3753678"/>
              <a:gd name="connsiteY14" fmla="*/ 1062343 h 1069323"/>
              <a:gd name="connsiteX15" fmla="*/ 3713441 w 3753678"/>
              <a:gd name="connsiteY15" fmla="*/ 1069323 h 1069323"/>
              <a:gd name="connsiteX0" fmla="*/ 0 w 3753678"/>
              <a:gd name="connsiteY0" fmla="*/ 611371 h 1072061"/>
              <a:gd name="connsiteX1" fmla="*/ 991181 w 3753678"/>
              <a:gd name="connsiteY1" fmla="*/ 597411 h 1072061"/>
              <a:gd name="connsiteX2" fmla="*/ 1235487 w 3753678"/>
              <a:gd name="connsiteY2" fmla="*/ 478748 h 1072061"/>
              <a:gd name="connsiteX3" fmla="*/ 1354149 w 3753678"/>
              <a:gd name="connsiteY3" fmla="*/ 332165 h 1072061"/>
              <a:gd name="connsiteX4" fmla="*/ 1444891 w 3753678"/>
              <a:gd name="connsiteY4" fmla="*/ 143701 h 1072061"/>
              <a:gd name="connsiteX5" fmla="*/ 1528653 w 3753678"/>
              <a:gd name="connsiteY5" fmla="*/ 4097 h 1072061"/>
              <a:gd name="connsiteX6" fmla="*/ 1626375 w 3753678"/>
              <a:gd name="connsiteY6" fmla="*/ 52959 h 1072061"/>
              <a:gd name="connsiteX7" fmla="*/ 1668256 w 3753678"/>
              <a:gd name="connsiteY7" fmla="*/ 213503 h 1072061"/>
              <a:gd name="connsiteX8" fmla="*/ 1752018 w 3753678"/>
              <a:gd name="connsiteY8" fmla="*/ 520629 h 1072061"/>
              <a:gd name="connsiteX9" fmla="*/ 1877661 w 3753678"/>
              <a:gd name="connsiteY9" fmla="*/ 813796 h 1072061"/>
              <a:gd name="connsiteX10" fmla="*/ 2017264 w 3753678"/>
              <a:gd name="connsiteY10" fmla="*/ 953399 h 1072061"/>
              <a:gd name="connsiteX11" fmla="*/ 2184787 w 3753678"/>
              <a:gd name="connsiteY11" fmla="*/ 1002260 h 1072061"/>
              <a:gd name="connsiteX12" fmla="*/ 2408152 w 3753678"/>
              <a:gd name="connsiteY12" fmla="*/ 1044141 h 1072061"/>
              <a:gd name="connsiteX13" fmla="*/ 2875822 w 3753678"/>
              <a:gd name="connsiteY13" fmla="*/ 1065081 h 1072061"/>
              <a:gd name="connsiteX14" fmla="*/ 3657599 w 3753678"/>
              <a:gd name="connsiteY14" fmla="*/ 1065081 h 1072061"/>
              <a:gd name="connsiteX15" fmla="*/ 3713441 w 3753678"/>
              <a:gd name="connsiteY15" fmla="*/ 1072061 h 1072061"/>
              <a:gd name="connsiteX0" fmla="*/ 0 w 3753678"/>
              <a:gd name="connsiteY0" fmla="*/ 608228 h 1068918"/>
              <a:gd name="connsiteX1" fmla="*/ 991181 w 3753678"/>
              <a:gd name="connsiteY1" fmla="*/ 594268 h 1068918"/>
              <a:gd name="connsiteX2" fmla="*/ 1235487 w 3753678"/>
              <a:gd name="connsiteY2" fmla="*/ 475605 h 1068918"/>
              <a:gd name="connsiteX3" fmla="*/ 1354149 w 3753678"/>
              <a:gd name="connsiteY3" fmla="*/ 329022 h 1068918"/>
              <a:gd name="connsiteX4" fmla="*/ 1444891 w 3753678"/>
              <a:gd name="connsiteY4" fmla="*/ 140558 h 1068918"/>
              <a:gd name="connsiteX5" fmla="*/ 1525228 w 3753678"/>
              <a:gd name="connsiteY5" fmla="*/ 4379 h 1068918"/>
              <a:gd name="connsiteX6" fmla="*/ 1626375 w 3753678"/>
              <a:gd name="connsiteY6" fmla="*/ 49816 h 1068918"/>
              <a:gd name="connsiteX7" fmla="*/ 1668256 w 3753678"/>
              <a:gd name="connsiteY7" fmla="*/ 210360 h 1068918"/>
              <a:gd name="connsiteX8" fmla="*/ 1752018 w 3753678"/>
              <a:gd name="connsiteY8" fmla="*/ 517486 h 1068918"/>
              <a:gd name="connsiteX9" fmla="*/ 1877661 w 3753678"/>
              <a:gd name="connsiteY9" fmla="*/ 810653 h 1068918"/>
              <a:gd name="connsiteX10" fmla="*/ 2017264 w 3753678"/>
              <a:gd name="connsiteY10" fmla="*/ 950256 h 1068918"/>
              <a:gd name="connsiteX11" fmla="*/ 2184787 w 3753678"/>
              <a:gd name="connsiteY11" fmla="*/ 999117 h 1068918"/>
              <a:gd name="connsiteX12" fmla="*/ 2408152 w 3753678"/>
              <a:gd name="connsiteY12" fmla="*/ 1040998 h 1068918"/>
              <a:gd name="connsiteX13" fmla="*/ 2875822 w 3753678"/>
              <a:gd name="connsiteY13" fmla="*/ 1061938 h 1068918"/>
              <a:gd name="connsiteX14" fmla="*/ 3657599 w 3753678"/>
              <a:gd name="connsiteY14" fmla="*/ 1061938 h 1068918"/>
              <a:gd name="connsiteX15" fmla="*/ 3713441 w 3753678"/>
              <a:gd name="connsiteY15" fmla="*/ 1068918 h 1068918"/>
              <a:gd name="connsiteX0" fmla="*/ 0 w 3753678"/>
              <a:gd name="connsiteY0" fmla="*/ 615892 h 1076582"/>
              <a:gd name="connsiteX1" fmla="*/ 991181 w 3753678"/>
              <a:gd name="connsiteY1" fmla="*/ 601932 h 1076582"/>
              <a:gd name="connsiteX2" fmla="*/ 1235487 w 3753678"/>
              <a:gd name="connsiteY2" fmla="*/ 483269 h 1076582"/>
              <a:gd name="connsiteX3" fmla="*/ 1354149 w 3753678"/>
              <a:gd name="connsiteY3" fmla="*/ 336686 h 1076582"/>
              <a:gd name="connsiteX4" fmla="*/ 1444891 w 3753678"/>
              <a:gd name="connsiteY4" fmla="*/ 148222 h 1076582"/>
              <a:gd name="connsiteX5" fmla="*/ 1525228 w 3753678"/>
              <a:gd name="connsiteY5" fmla="*/ 12043 h 1076582"/>
              <a:gd name="connsiteX6" fmla="*/ 1619526 w 3753678"/>
              <a:gd name="connsiteY6" fmla="*/ 30082 h 1076582"/>
              <a:gd name="connsiteX7" fmla="*/ 1668256 w 3753678"/>
              <a:gd name="connsiteY7" fmla="*/ 218024 h 1076582"/>
              <a:gd name="connsiteX8" fmla="*/ 1752018 w 3753678"/>
              <a:gd name="connsiteY8" fmla="*/ 525150 h 1076582"/>
              <a:gd name="connsiteX9" fmla="*/ 1877661 w 3753678"/>
              <a:gd name="connsiteY9" fmla="*/ 818317 h 1076582"/>
              <a:gd name="connsiteX10" fmla="*/ 2017264 w 3753678"/>
              <a:gd name="connsiteY10" fmla="*/ 957920 h 1076582"/>
              <a:gd name="connsiteX11" fmla="*/ 2184787 w 3753678"/>
              <a:gd name="connsiteY11" fmla="*/ 1006781 h 1076582"/>
              <a:gd name="connsiteX12" fmla="*/ 2408152 w 3753678"/>
              <a:gd name="connsiteY12" fmla="*/ 1048662 h 1076582"/>
              <a:gd name="connsiteX13" fmla="*/ 2875822 w 3753678"/>
              <a:gd name="connsiteY13" fmla="*/ 1069602 h 1076582"/>
              <a:gd name="connsiteX14" fmla="*/ 3657599 w 3753678"/>
              <a:gd name="connsiteY14" fmla="*/ 1069602 h 1076582"/>
              <a:gd name="connsiteX15" fmla="*/ 3713441 w 3753678"/>
              <a:gd name="connsiteY15" fmla="*/ 1076582 h 1076582"/>
              <a:gd name="connsiteX0" fmla="*/ 0 w 3753678"/>
              <a:gd name="connsiteY0" fmla="*/ 618122 h 1078812"/>
              <a:gd name="connsiteX1" fmla="*/ 991181 w 3753678"/>
              <a:gd name="connsiteY1" fmla="*/ 604162 h 1078812"/>
              <a:gd name="connsiteX2" fmla="*/ 1235487 w 3753678"/>
              <a:gd name="connsiteY2" fmla="*/ 485499 h 1078812"/>
              <a:gd name="connsiteX3" fmla="*/ 1354149 w 3753678"/>
              <a:gd name="connsiteY3" fmla="*/ 338916 h 1078812"/>
              <a:gd name="connsiteX4" fmla="*/ 1444891 w 3753678"/>
              <a:gd name="connsiteY4" fmla="*/ 181274 h 1078812"/>
              <a:gd name="connsiteX5" fmla="*/ 1525228 w 3753678"/>
              <a:gd name="connsiteY5" fmla="*/ 14273 h 1078812"/>
              <a:gd name="connsiteX6" fmla="*/ 1619526 w 3753678"/>
              <a:gd name="connsiteY6" fmla="*/ 32312 h 1078812"/>
              <a:gd name="connsiteX7" fmla="*/ 1668256 w 3753678"/>
              <a:gd name="connsiteY7" fmla="*/ 220254 h 1078812"/>
              <a:gd name="connsiteX8" fmla="*/ 1752018 w 3753678"/>
              <a:gd name="connsiteY8" fmla="*/ 527380 h 1078812"/>
              <a:gd name="connsiteX9" fmla="*/ 1877661 w 3753678"/>
              <a:gd name="connsiteY9" fmla="*/ 820547 h 1078812"/>
              <a:gd name="connsiteX10" fmla="*/ 2017264 w 3753678"/>
              <a:gd name="connsiteY10" fmla="*/ 960150 h 1078812"/>
              <a:gd name="connsiteX11" fmla="*/ 2184787 w 3753678"/>
              <a:gd name="connsiteY11" fmla="*/ 1009011 h 1078812"/>
              <a:gd name="connsiteX12" fmla="*/ 2408152 w 3753678"/>
              <a:gd name="connsiteY12" fmla="*/ 1050892 h 1078812"/>
              <a:gd name="connsiteX13" fmla="*/ 2875822 w 3753678"/>
              <a:gd name="connsiteY13" fmla="*/ 1071832 h 1078812"/>
              <a:gd name="connsiteX14" fmla="*/ 3657599 w 3753678"/>
              <a:gd name="connsiteY14" fmla="*/ 1071832 h 1078812"/>
              <a:gd name="connsiteX15" fmla="*/ 3713441 w 3753678"/>
              <a:gd name="connsiteY15" fmla="*/ 1078812 h 1078812"/>
              <a:gd name="connsiteX0" fmla="*/ 0 w 3753678"/>
              <a:gd name="connsiteY0" fmla="*/ 594965 h 1055655"/>
              <a:gd name="connsiteX1" fmla="*/ 991181 w 3753678"/>
              <a:gd name="connsiteY1" fmla="*/ 581005 h 1055655"/>
              <a:gd name="connsiteX2" fmla="*/ 1235487 w 3753678"/>
              <a:gd name="connsiteY2" fmla="*/ 462342 h 1055655"/>
              <a:gd name="connsiteX3" fmla="*/ 1354149 w 3753678"/>
              <a:gd name="connsiteY3" fmla="*/ 315759 h 1055655"/>
              <a:gd name="connsiteX4" fmla="*/ 1444891 w 3753678"/>
              <a:gd name="connsiteY4" fmla="*/ 158117 h 1055655"/>
              <a:gd name="connsiteX5" fmla="*/ 1514954 w 3753678"/>
              <a:gd name="connsiteY5" fmla="*/ 42487 h 1055655"/>
              <a:gd name="connsiteX6" fmla="*/ 1619526 w 3753678"/>
              <a:gd name="connsiteY6" fmla="*/ 9155 h 1055655"/>
              <a:gd name="connsiteX7" fmla="*/ 1668256 w 3753678"/>
              <a:gd name="connsiteY7" fmla="*/ 197097 h 1055655"/>
              <a:gd name="connsiteX8" fmla="*/ 1752018 w 3753678"/>
              <a:gd name="connsiteY8" fmla="*/ 504223 h 1055655"/>
              <a:gd name="connsiteX9" fmla="*/ 1877661 w 3753678"/>
              <a:gd name="connsiteY9" fmla="*/ 797390 h 1055655"/>
              <a:gd name="connsiteX10" fmla="*/ 2017264 w 3753678"/>
              <a:gd name="connsiteY10" fmla="*/ 936993 h 1055655"/>
              <a:gd name="connsiteX11" fmla="*/ 2184787 w 3753678"/>
              <a:gd name="connsiteY11" fmla="*/ 985854 h 1055655"/>
              <a:gd name="connsiteX12" fmla="*/ 2408152 w 3753678"/>
              <a:gd name="connsiteY12" fmla="*/ 1027735 h 1055655"/>
              <a:gd name="connsiteX13" fmla="*/ 2875822 w 3753678"/>
              <a:gd name="connsiteY13" fmla="*/ 1048675 h 1055655"/>
              <a:gd name="connsiteX14" fmla="*/ 3657599 w 3753678"/>
              <a:gd name="connsiteY14" fmla="*/ 1048675 h 1055655"/>
              <a:gd name="connsiteX15" fmla="*/ 3713441 w 3753678"/>
              <a:gd name="connsiteY15" fmla="*/ 1055655 h 1055655"/>
              <a:gd name="connsiteX0" fmla="*/ 0 w 3753678"/>
              <a:gd name="connsiteY0" fmla="*/ 565129 h 1025819"/>
              <a:gd name="connsiteX1" fmla="*/ 991181 w 3753678"/>
              <a:gd name="connsiteY1" fmla="*/ 551169 h 1025819"/>
              <a:gd name="connsiteX2" fmla="*/ 1235487 w 3753678"/>
              <a:gd name="connsiteY2" fmla="*/ 432506 h 1025819"/>
              <a:gd name="connsiteX3" fmla="*/ 1354149 w 3753678"/>
              <a:gd name="connsiteY3" fmla="*/ 285923 h 1025819"/>
              <a:gd name="connsiteX4" fmla="*/ 1444891 w 3753678"/>
              <a:gd name="connsiteY4" fmla="*/ 128281 h 1025819"/>
              <a:gd name="connsiteX5" fmla="*/ 1514954 w 3753678"/>
              <a:gd name="connsiteY5" fmla="*/ 12651 h 1025819"/>
              <a:gd name="connsiteX6" fmla="*/ 1619526 w 3753678"/>
              <a:gd name="connsiteY6" fmla="*/ 20416 h 1025819"/>
              <a:gd name="connsiteX7" fmla="*/ 1668256 w 3753678"/>
              <a:gd name="connsiteY7" fmla="*/ 167261 h 1025819"/>
              <a:gd name="connsiteX8" fmla="*/ 1752018 w 3753678"/>
              <a:gd name="connsiteY8" fmla="*/ 474387 h 1025819"/>
              <a:gd name="connsiteX9" fmla="*/ 1877661 w 3753678"/>
              <a:gd name="connsiteY9" fmla="*/ 767554 h 1025819"/>
              <a:gd name="connsiteX10" fmla="*/ 2017264 w 3753678"/>
              <a:gd name="connsiteY10" fmla="*/ 907157 h 1025819"/>
              <a:gd name="connsiteX11" fmla="*/ 2184787 w 3753678"/>
              <a:gd name="connsiteY11" fmla="*/ 956018 h 1025819"/>
              <a:gd name="connsiteX12" fmla="*/ 2408152 w 3753678"/>
              <a:gd name="connsiteY12" fmla="*/ 997899 h 1025819"/>
              <a:gd name="connsiteX13" fmla="*/ 2875822 w 3753678"/>
              <a:gd name="connsiteY13" fmla="*/ 1018839 h 1025819"/>
              <a:gd name="connsiteX14" fmla="*/ 3657599 w 3753678"/>
              <a:gd name="connsiteY14" fmla="*/ 1018839 h 1025819"/>
              <a:gd name="connsiteX15" fmla="*/ 3713441 w 3753678"/>
              <a:gd name="connsiteY15" fmla="*/ 1025819 h 1025819"/>
              <a:gd name="connsiteX0" fmla="*/ 0 w 3753678"/>
              <a:gd name="connsiteY0" fmla="*/ 565360 h 1026050"/>
              <a:gd name="connsiteX1" fmla="*/ 991181 w 3753678"/>
              <a:gd name="connsiteY1" fmla="*/ 551400 h 1026050"/>
              <a:gd name="connsiteX2" fmla="*/ 1235487 w 3753678"/>
              <a:gd name="connsiteY2" fmla="*/ 432737 h 1026050"/>
              <a:gd name="connsiteX3" fmla="*/ 1354149 w 3753678"/>
              <a:gd name="connsiteY3" fmla="*/ 286154 h 1026050"/>
              <a:gd name="connsiteX4" fmla="*/ 1434617 w 3753678"/>
              <a:gd name="connsiteY4" fmla="*/ 131937 h 1026050"/>
              <a:gd name="connsiteX5" fmla="*/ 1514954 w 3753678"/>
              <a:gd name="connsiteY5" fmla="*/ 12882 h 1026050"/>
              <a:gd name="connsiteX6" fmla="*/ 1619526 w 3753678"/>
              <a:gd name="connsiteY6" fmla="*/ 20647 h 1026050"/>
              <a:gd name="connsiteX7" fmla="*/ 1668256 w 3753678"/>
              <a:gd name="connsiteY7" fmla="*/ 167492 h 1026050"/>
              <a:gd name="connsiteX8" fmla="*/ 1752018 w 3753678"/>
              <a:gd name="connsiteY8" fmla="*/ 474618 h 1026050"/>
              <a:gd name="connsiteX9" fmla="*/ 1877661 w 3753678"/>
              <a:gd name="connsiteY9" fmla="*/ 767785 h 1026050"/>
              <a:gd name="connsiteX10" fmla="*/ 2017264 w 3753678"/>
              <a:gd name="connsiteY10" fmla="*/ 907388 h 1026050"/>
              <a:gd name="connsiteX11" fmla="*/ 2184787 w 3753678"/>
              <a:gd name="connsiteY11" fmla="*/ 956249 h 1026050"/>
              <a:gd name="connsiteX12" fmla="*/ 2408152 w 3753678"/>
              <a:gd name="connsiteY12" fmla="*/ 998130 h 1026050"/>
              <a:gd name="connsiteX13" fmla="*/ 2875822 w 3753678"/>
              <a:gd name="connsiteY13" fmla="*/ 1019070 h 1026050"/>
              <a:gd name="connsiteX14" fmla="*/ 3657599 w 3753678"/>
              <a:gd name="connsiteY14" fmla="*/ 1019070 h 1026050"/>
              <a:gd name="connsiteX15" fmla="*/ 3713441 w 3753678"/>
              <a:gd name="connsiteY15" fmla="*/ 1026050 h 1026050"/>
              <a:gd name="connsiteX0" fmla="*/ 0 w 3753678"/>
              <a:gd name="connsiteY0" fmla="*/ 580948 h 1041638"/>
              <a:gd name="connsiteX1" fmla="*/ 991181 w 3753678"/>
              <a:gd name="connsiteY1" fmla="*/ 566988 h 1041638"/>
              <a:gd name="connsiteX2" fmla="*/ 1235487 w 3753678"/>
              <a:gd name="connsiteY2" fmla="*/ 448325 h 1041638"/>
              <a:gd name="connsiteX3" fmla="*/ 1354149 w 3753678"/>
              <a:gd name="connsiteY3" fmla="*/ 301742 h 1041638"/>
              <a:gd name="connsiteX4" fmla="*/ 1434617 w 3753678"/>
              <a:gd name="connsiteY4" fmla="*/ 147525 h 1041638"/>
              <a:gd name="connsiteX5" fmla="*/ 1514954 w 3753678"/>
              <a:gd name="connsiteY5" fmla="*/ 28470 h 1041638"/>
              <a:gd name="connsiteX6" fmla="*/ 1602403 w 3753678"/>
              <a:gd name="connsiteY6" fmla="*/ 12262 h 1041638"/>
              <a:gd name="connsiteX7" fmla="*/ 1668256 w 3753678"/>
              <a:gd name="connsiteY7" fmla="*/ 183080 h 1041638"/>
              <a:gd name="connsiteX8" fmla="*/ 1752018 w 3753678"/>
              <a:gd name="connsiteY8" fmla="*/ 490206 h 1041638"/>
              <a:gd name="connsiteX9" fmla="*/ 1877661 w 3753678"/>
              <a:gd name="connsiteY9" fmla="*/ 783373 h 1041638"/>
              <a:gd name="connsiteX10" fmla="*/ 2017264 w 3753678"/>
              <a:gd name="connsiteY10" fmla="*/ 922976 h 1041638"/>
              <a:gd name="connsiteX11" fmla="*/ 2184787 w 3753678"/>
              <a:gd name="connsiteY11" fmla="*/ 971837 h 1041638"/>
              <a:gd name="connsiteX12" fmla="*/ 2408152 w 3753678"/>
              <a:gd name="connsiteY12" fmla="*/ 1013718 h 1041638"/>
              <a:gd name="connsiteX13" fmla="*/ 2875822 w 3753678"/>
              <a:gd name="connsiteY13" fmla="*/ 1034658 h 1041638"/>
              <a:gd name="connsiteX14" fmla="*/ 3657599 w 3753678"/>
              <a:gd name="connsiteY14" fmla="*/ 1034658 h 1041638"/>
              <a:gd name="connsiteX15" fmla="*/ 3713441 w 3753678"/>
              <a:gd name="connsiteY15" fmla="*/ 1041638 h 1041638"/>
              <a:gd name="connsiteX0" fmla="*/ 0 w 3753678"/>
              <a:gd name="connsiteY0" fmla="*/ 585882 h 1046572"/>
              <a:gd name="connsiteX1" fmla="*/ 991181 w 3753678"/>
              <a:gd name="connsiteY1" fmla="*/ 571922 h 1046572"/>
              <a:gd name="connsiteX2" fmla="*/ 1235487 w 3753678"/>
              <a:gd name="connsiteY2" fmla="*/ 453259 h 1046572"/>
              <a:gd name="connsiteX3" fmla="*/ 1354149 w 3753678"/>
              <a:gd name="connsiteY3" fmla="*/ 306676 h 1046572"/>
              <a:gd name="connsiteX4" fmla="*/ 1434617 w 3753678"/>
              <a:gd name="connsiteY4" fmla="*/ 152459 h 1046572"/>
              <a:gd name="connsiteX5" fmla="*/ 1514954 w 3753678"/>
              <a:gd name="connsiteY5" fmla="*/ 33404 h 1046572"/>
              <a:gd name="connsiteX6" fmla="*/ 1521751 w 3753678"/>
              <a:gd name="connsiteY6" fmla="*/ 7741 h 1046572"/>
              <a:gd name="connsiteX7" fmla="*/ 1602403 w 3753678"/>
              <a:gd name="connsiteY7" fmla="*/ 17196 h 1046572"/>
              <a:gd name="connsiteX8" fmla="*/ 1668256 w 3753678"/>
              <a:gd name="connsiteY8" fmla="*/ 188014 h 1046572"/>
              <a:gd name="connsiteX9" fmla="*/ 1752018 w 3753678"/>
              <a:gd name="connsiteY9" fmla="*/ 495140 h 1046572"/>
              <a:gd name="connsiteX10" fmla="*/ 1877661 w 3753678"/>
              <a:gd name="connsiteY10" fmla="*/ 788307 h 1046572"/>
              <a:gd name="connsiteX11" fmla="*/ 2017264 w 3753678"/>
              <a:gd name="connsiteY11" fmla="*/ 927910 h 1046572"/>
              <a:gd name="connsiteX12" fmla="*/ 2184787 w 3753678"/>
              <a:gd name="connsiteY12" fmla="*/ 976771 h 1046572"/>
              <a:gd name="connsiteX13" fmla="*/ 2408152 w 3753678"/>
              <a:gd name="connsiteY13" fmla="*/ 1018652 h 1046572"/>
              <a:gd name="connsiteX14" fmla="*/ 2875822 w 3753678"/>
              <a:gd name="connsiteY14" fmla="*/ 1039592 h 1046572"/>
              <a:gd name="connsiteX15" fmla="*/ 3657599 w 3753678"/>
              <a:gd name="connsiteY15" fmla="*/ 1039592 h 1046572"/>
              <a:gd name="connsiteX16" fmla="*/ 3713441 w 3753678"/>
              <a:gd name="connsiteY16" fmla="*/ 1046572 h 1046572"/>
              <a:gd name="connsiteX0" fmla="*/ 0 w 3753678"/>
              <a:gd name="connsiteY0" fmla="*/ 585882 h 1046572"/>
              <a:gd name="connsiteX1" fmla="*/ 991181 w 3753678"/>
              <a:gd name="connsiteY1" fmla="*/ 571922 h 1046572"/>
              <a:gd name="connsiteX2" fmla="*/ 1235487 w 3753678"/>
              <a:gd name="connsiteY2" fmla="*/ 453259 h 1046572"/>
              <a:gd name="connsiteX3" fmla="*/ 1354149 w 3753678"/>
              <a:gd name="connsiteY3" fmla="*/ 306676 h 1046572"/>
              <a:gd name="connsiteX4" fmla="*/ 1448316 w 3753678"/>
              <a:gd name="connsiteY4" fmla="*/ 155884 h 1046572"/>
              <a:gd name="connsiteX5" fmla="*/ 1514954 w 3753678"/>
              <a:gd name="connsiteY5" fmla="*/ 33404 h 1046572"/>
              <a:gd name="connsiteX6" fmla="*/ 1521751 w 3753678"/>
              <a:gd name="connsiteY6" fmla="*/ 7741 h 1046572"/>
              <a:gd name="connsiteX7" fmla="*/ 1602403 w 3753678"/>
              <a:gd name="connsiteY7" fmla="*/ 17196 h 1046572"/>
              <a:gd name="connsiteX8" fmla="*/ 1668256 w 3753678"/>
              <a:gd name="connsiteY8" fmla="*/ 188014 h 1046572"/>
              <a:gd name="connsiteX9" fmla="*/ 1752018 w 3753678"/>
              <a:gd name="connsiteY9" fmla="*/ 495140 h 1046572"/>
              <a:gd name="connsiteX10" fmla="*/ 1877661 w 3753678"/>
              <a:gd name="connsiteY10" fmla="*/ 788307 h 1046572"/>
              <a:gd name="connsiteX11" fmla="*/ 2017264 w 3753678"/>
              <a:gd name="connsiteY11" fmla="*/ 927910 h 1046572"/>
              <a:gd name="connsiteX12" fmla="*/ 2184787 w 3753678"/>
              <a:gd name="connsiteY12" fmla="*/ 976771 h 1046572"/>
              <a:gd name="connsiteX13" fmla="*/ 2408152 w 3753678"/>
              <a:gd name="connsiteY13" fmla="*/ 1018652 h 1046572"/>
              <a:gd name="connsiteX14" fmla="*/ 2875822 w 3753678"/>
              <a:gd name="connsiteY14" fmla="*/ 1039592 h 1046572"/>
              <a:gd name="connsiteX15" fmla="*/ 3657599 w 3753678"/>
              <a:gd name="connsiteY15" fmla="*/ 1039592 h 1046572"/>
              <a:gd name="connsiteX16" fmla="*/ 3713441 w 3753678"/>
              <a:gd name="connsiteY16" fmla="*/ 1046572 h 1046572"/>
              <a:gd name="connsiteX0" fmla="*/ 0 w 3753678"/>
              <a:gd name="connsiteY0" fmla="*/ 587632 h 1048322"/>
              <a:gd name="connsiteX1" fmla="*/ 991181 w 3753678"/>
              <a:gd name="connsiteY1" fmla="*/ 573672 h 1048322"/>
              <a:gd name="connsiteX2" fmla="*/ 1235487 w 3753678"/>
              <a:gd name="connsiteY2" fmla="*/ 455009 h 1048322"/>
              <a:gd name="connsiteX3" fmla="*/ 1354149 w 3753678"/>
              <a:gd name="connsiteY3" fmla="*/ 308426 h 1048322"/>
              <a:gd name="connsiteX4" fmla="*/ 1448316 w 3753678"/>
              <a:gd name="connsiteY4" fmla="*/ 157634 h 1048322"/>
              <a:gd name="connsiteX5" fmla="*/ 1514954 w 3753678"/>
              <a:gd name="connsiteY5" fmla="*/ 35154 h 1048322"/>
              <a:gd name="connsiteX6" fmla="*/ 1511477 w 3753678"/>
              <a:gd name="connsiteY6" fmla="*/ 6067 h 1048322"/>
              <a:gd name="connsiteX7" fmla="*/ 1602403 w 3753678"/>
              <a:gd name="connsiteY7" fmla="*/ 18946 h 1048322"/>
              <a:gd name="connsiteX8" fmla="*/ 1668256 w 3753678"/>
              <a:gd name="connsiteY8" fmla="*/ 189764 h 1048322"/>
              <a:gd name="connsiteX9" fmla="*/ 1752018 w 3753678"/>
              <a:gd name="connsiteY9" fmla="*/ 496890 h 1048322"/>
              <a:gd name="connsiteX10" fmla="*/ 1877661 w 3753678"/>
              <a:gd name="connsiteY10" fmla="*/ 790057 h 1048322"/>
              <a:gd name="connsiteX11" fmla="*/ 2017264 w 3753678"/>
              <a:gd name="connsiteY11" fmla="*/ 929660 h 1048322"/>
              <a:gd name="connsiteX12" fmla="*/ 2184787 w 3753678"/>
              <a:gd name="connsiteY12" fmla="*/ 978521 h 1048322"/>
              <a:gd name="connsiteX13" fmla="*/ 2408152 w 3753678"/>
              <a:gd name="connsiteY13" fmla="*/ 1020402 h 1048322"/>
              <a:gd name="connsiteX14" fmla="*/ 2875822 w 3753678"/>
              <a:gd name="connsiteY14" fmla="*/ 1041342 h 1048322"/>
              <a:gd name="connsiteX15" fmla="*/ 3657599 w 3753678"/>
              <a:gd name="connsiteY15" fmla="*/ 1041342 h 1048322"/>
              <a:gd name="connsiteX16" fmla="*/ 3713441 w 3753678"/>
              <a:gd name="connsiteY16" fmla="*/ 1048322 h 1048322"/>
              <a:gd name="connsiteX0" fmla="*/ 0 w 3753678"/>
              <a:gd name="connsiteY0" fmla="*/ 587632 h 1048322"/>
              <a:gd name="connsiteX1" fmla="*/ 991181 w 3753678"/>
              <a:gd name="connsiteY1" fmla="*/ 573672 h 1048322"/>
              <a:gd name="connsiteX2" fmla="*/ 1235487 w 3753678"/>
              <a:gd name="connsiteY2" fmla="*/ 455009 h 1048322"/>
              <a:gd name="connsiteX3" fmla="*/ 1354149 w 3753678"/>
              <a:gd name="connsiteY3" fmla="*/ 308426 h 1048322"/>
              <a:gd name="connsiteX4" fmla="*/ 1448316 w 3753678"/>
              <a:gd name="connsiteY4" fmla="*/ 157634 h 1048322"/>
              <a:gd name="connsiteX5" fmla="*/ 1494406 w 3753678"/>
              <a:gd name="connsiteY5" fmla="*/ 48853 h 1048322"/>
              <a:gd name="connsiteX6" fmla="*/ 1511477 w 3753678"/>
              <a:gd name="connsiteY6" fmla="*/ 6067 h 1048322"/>
              <a:gd name="connsiteX7" fmla="*/ 1602403 w 3753678"/>
              <a:gd name="connsiteY7" fmla="*/ 18946 h 1048322"/>
              <a:gd name="connsiteX8" fmla="*/ 1668256 w 3753678"/>
              <a:gd name="connsiteY8" fmla="*/ 189764 h 1048322"/>
              <a:gd name="connsiteX9" fmla="*/ 1752018 w 3753678"/>
              <a:gd name="connsiteY9" fmla="*/ 496890 h 1048322"/>
              <a:gd name="connsiteX10" fmla="*/ 1877661 w 3753678"/>
              <a:gd name="connsiteY10" fmla="*/ 790057 h 1048322"/>
              <a:gd name="connsiteX11" fmla="*/ 2017264 w 3753678"/>
              <a:gd name="connsiteY11" fmla="*/ 929660 h 1048322"/>
              <a:gd name="connsiteX12" fmla="*/ 2184787 w 3753678"/>
              <a:gd name="connsiteY12" fmla="*/ 978521 h 1048322"/>
              <a:gd name="connsiteX13" fmla="*/ 2408152 w 3753678"/>
              <a:gd name="connsiteY13" fmla="*/ 1020402 h 1048322"/>
              <a:gd name="connsiteX14" fmla="*/ 2875822 w 3753678"/>
              <a:gd name="connsiteY14" fmla="*/ 1041342 h 1048322"/>
              <a:gd name="connsiteX15" fmla="*/ 3657599 w 3753678"/>
              <a:gd name="connsiteY15" fmla="*/ 1041342 h 1048322"/>
              <a:gd name="connsiteX16" fmla="*/ 3713441 w 3753678"/>
              <a:gd name="connsiteY16" fmla="*/ 1048322 h 1048322"/>
              <a:gd name="connsiteX0" fmla="*/ 0 w 3753678"/>
              <a:gd name="connsiteY0" fmla="*/ 587632 h 1048322"/>
              <a:gd name="connsiteX1" fmla="*/ 991181 w 3753678"/>
              <a:gd name="connsiteY1" fmla="*/ 573672 h 1048322"/>
              <a:gd name="connsiteX2" fmla="*/ 1235487 w 3753678"/>
              <a:gd name="connsiteY2" fmla="*/ 455009 h 1048322"/>
              <a:gd name="connsiteX3" fmla="*/ 1354149 w 3753678"/>
              <a:gd name="connsiteY3" fmla="*/ 308426 h 1048322"/>
              <a:gd name="connsiteX4" fmla="*/ 1448316 w 3753678"/>
              <a:gd name="connsiteY4" fmla="*/ 157634 h 1048322"/>
              <a:gd name="connsiteX5" fmla="*/ 1477282 w 3753678"/>
              <a:gd name="connsiteY5" fmla="*/ 72826 h 1048322"/>
              <a:gd name="connsiteX6" fmla="*/ 1511477 w 3753678"/>
              <a:gd name="connsiteY6" fmla="*/ 6067 h 1048322"/>
              <a:gd name="connsiteX7" fmla="*/ 1602403 w 3753678"/>
              <a:gd name="connsiteY7" fmla="*/ 18946 h 1048322"/>
              <a:gd name="connsiteX8" fmla="*/ 1668256 w 3753678"/>
              <a:gd name="connsiteY8" fmla="*/ 189764 h 1048322"/>
              <a:gd name="connsiteX9" fmla="*/ 1752018 w 3753678"/>
              <a:gd name="connsiteY9" fmla="*/ 496890 h 1048322"/>
              <a:gd name="connsiteX10" fmla="*/ 1877661 w 3753678"/>
              <a:gd name="connsiteY10" fmla="*/ 790057 h 1048322"/>
              <a:gd name="connsiteX11" fmla="*/ 2017264 w 3753678"/>
              <a:gd name="connsiteY11" fmla="*/ 929660 h 1048322"/>
              <a:gd name="connsiteX12" fmla="*/ 2184787 w 3753678"/>
              <a:gd name="connsiteY12" fmla="*/ 978521 h 1048322"/>
              <a:gd name="connsiteX13" fmla="*/ 2408152 w 3753678"/>
              <a:gd name="connsiteY13" fmla="*/ 1020402 h 1048322"/>
              <a:gd name="connsiteX14" fmla="*/ 2875822 w 3753678"/>
              <a:gd name="connsiteY14" fmla="*/ 1041342 h 1048322"/>
              <a:gd name="connsiteX15" fmla="*/ 3657599 w 3753678"/>
              <a:gd name="connsiteY15" fmla="*/ 1041342 h 1048322"/>
              <a:gd name="connsiteX16" fmla="*/ 3713441 w 3753678"/>
              <a:gd name="connsiteY16" fmla="*/ 1048322 h 1048322"/>
              <a:gd name="connsiteX0" fmla="*/ 0 w 3753678"/>
              <a:gd name="connsiteY0" fmla="*/ 587632 h 1048322"/>
              <a:gd name="connsiteX1" fmla="*/ 991181 w 3753678"/>
              <a:gd name="connsiteY1" fmla="*/ 573672 h 1048322"/>
              <a:gd name="connsiteX2" fmla="*/ 1235487 w 3753678"/>
              <a:gd name="connsiteY2" fmla="*/ 455009 h 1048322"/>
              <a:gd name="connsiteX3" fmla="*/ 1354149 w 3753678"/>
              <a:gd name="connsiteY3" fmla="*/ 308426 h 1048322"/>
              <a:gd name="connsiteX4" fmla="*/ 1427767 w 3753678"/>
              <a:gd name="connsiteY4" fmla="*/ 181608 h 1048322"/>
              <a:gd name="connsiteX5" fmla="*/ 1477282 w 3753678"/>
              <a:gd name="connsiteY5" fmla="*/ 72826 h 1048322"/>
              <a:gd name="connsiteX6" fmla="*/ 1511477 w 3753678"/>
              <a:gd name="connsiteY6" fmla="*/ 6067 h 1048322"/>
              <a:gd name="connsiteX7" fmla="*/ 1602403 w 3753678"/>
              <a:gd name="connsiteY7" fmla="*/ 18946 h 1048322"/>
              <a:gd name="connsiteX8" fmla="*/ 1668256 w 3753678"/>
              <a:gd name="connsiteY8" fmla="*/ 189764 h 1048322"/>
              <a:gd name="connsiteX9" fmla="*/ 1752018 w 3753678"/>
              <a:gd name="connsiteY9" fmla="*/ 496890 h 1048322"/>
              <a:gd name="connsiteX10" fmla="*/ 1877661 w 3753678"/>
              <a:gd name="connsiteY10" fmla="*/ 790057 h 1048322"/>
              <a:gd name="connsiteX11" fmla="*/ 2017264 w 3753678"/>
              <a:gd name="connsiteY11" fmla="*/ 929660 h 1048322"/>
              <a:gd name="connsiteX12" fmla="*/ 2184787 w 3753678"/>
              <a:gd name="connsiteY12" fmla="*/ 978521 h 1048322"/>
              <a:gd name="connsiteX13" fmla="*/ 2408152 w 3753678"/>
              <a:gd name="connsiteY13" fmla="*/ 1020402 h 1048322"/>
              <a:gd name="connsiteX14" fmla="*/ 2875822 w 3753678"/>
              <a:gd name="connsiteY14" fmla="*/ 1041342 h 1048322"/>
              <a:gd name="connsiteX15" fmla="*/ 3657599 w 3753678"/>
              <a:gd name="connsiteY15" fmla="*/ 1041342 h 1048322"/>
              <a:gd name="connsiteX16" fmla="*/ 3713441 w 3753678"/>
              <a:gd name="connsiteY16" fmla="*/ 1048322 h 1048322"/>
              <a:gd name="connsiteX0" fmla="*/ 0 w 3753678"/>
              <a:gd name="connsiteY0" fmla="*/ 587632 h 1048322"/>
              <a:gd name="connsiteX1" fmla="*/ 991181 w 3753678"/>
              <a:gd name="connsiteY1" fmla="*/ 573672 h 1048322"/>
              <a:gd name="connsiteX2" fmla="*/ 1235487 w 3753678"/>
              <a:gd name="connsiteY2" fmla="*/ 455009 h 1048322"/>
              <a:gd name="connsiteX3" fmla="*/ 1354149 w 3753678"/>
              <a:gd name="connsiteY3" fmla="*/ 308426 h 1048322"/>
              <a:gd name="connsiteX4" fmla="*/ 1427767 w 3753678"/>
              <a:gd name="connsiteY4" fmla="*/ 181608 h 1048322"/>
              <a:gd name="connsiteX5" fmla="*/ 1467008 w 3753678"/>
              <a:gd name="connsiteY5" fmla="*/ 79676 h 1048322"/>
              <a:gd name="connsiteX6" fmla="*/ 1511477 w 3753678"/>
              <a:gd name="connsiteY6" fmla="*/ 6067 h 1048322"/>
              <a:gd name="connsiteX7" fmla="*/ 1602403 w 3753678"/>
              <a:gd name="connsiteY7" fmla="*/ 18946 h 1048322"/>
              <a:gd name="connsiteX8" fmla="*/ 1668256 w 3753678"/>
              <a:gd name="connsiteY8" fmla="*/ 189764 h 1048322"/>
              <a:gd name="connsiteX9" fmla="*/ 1752018 w 3753678"/>
              <a:gd name="connsiteY9" fmla="*/ 496890 h 1048322"/>
              <a:gd name="connsiteX10" fmla="*/ 1877661 w 3753678"/>
              <a:gd name="connsiteY10" fmla="*/ 790057 h 1048322"/>
              <a:gd name="connsiteX11" fmla="*/ 2017264 w 3753678"/>
              <a:gd name="connsiteY11" fmla="*/ 929660 h 1048322"/>
              <a:gd name="connsiteX12" fmla="*/ 2184787 w 3753678"/>
              <a:gd name="connsiteY12" fmla="*/ 978521 h 1048322"/>
              <a:gd name="connsiteX13" fmla="*/ 2408152 w 3753678"/>
              <a:gd name="connsiteY13" fmla="*/ 1020402 h 1048322"/>
              <a:gd name="connsiteX14" fmla="*/ 2875822 w 3753678"/>
              <a:gd name="connsiteY14" fmla="*/ 1041342 h 1048322"/>
              <a:gd name="connsiteX15" fmla="*/ 3657599 w 3753678"/>
              <a:gd name="connsiteY15" fmla="*/ 1041342 h 1048322"/>
              <a:gd name="connsiteX16" fmla="*/ 3713441 w 3753678"/>
              <a:gd name="connsiteY16" fmla="*/ 1048322 h 1048322"/>
              <a:gd name="connsiteX0" fmla="*/ 0 w 3753678"/>
              <a:gd name="connsiteY0" fmla="*/ 589443 h 1050133"/>
              <a:gd name="connsiteX1" fmla="*/ 991181 w 3753678"/>
              <a:gd name="connsiteY1" fmla="*/ 575483 h 1050133"/>
              <a:gd name="connsiteX2" fmla="*/ 1235487 w 3753678"/>
              <a:gd name="connsiteY2" fmla="*/ 456820 h 1050133"/>
              <a:gd name="connsiteX3" fmla="*/ 1354149 w 3753678"/>
              <a:gd name="connsiteY3" fmla="*/ 310237 h 1050133"/>
              <a:gd name="connsiteX4" fmla="*/ 1427767 w 3753678"/>
              <a:gd name="connsiteY4" fmla="*/ 183419 h 1050133"/>
              <a:gd name="connsiteX5" fmla="*/ 1467008 w 3753678"/>
              <a:gd name="connsiteY5" fmla="*/ 81487 h 1050133"/>
              <a:gd name="connsiteX6" fmla="*/ 1511477 w 3753678"/>
              <a:gd name="connsiteY6" fmla="*/ 4703 h 1050133"/>
              <a:gd name="connsiteX7" fmla="*/ 1602403 w 3753678"/>
              <a:gd name="connsiteY7" fmla="*/ 20757 h 1050133"/>
              <a:gd name="connsiteX8" fmla="*/ 1668256 w 3753678"/>
              <a:gd name="connsiteY8" fmla="*/ 191575 h 1050133"/>
              <a:gd name="connsiteX9" fmla="*/ 1752018 w 3753678"/>
              <a:gd name="connsiteY9" fmla="*/ 498701 h 1050133"/>
              <a:gd name="connsiteX10" fmla="*/ 1877661 w 3753678"/>
              <a:gd name="connsiteY10" fmla="*/ 791868 h 1050133"/>
              <a:gd name="connsiteX11" fmla="*/ 2017264 w 3753678"/>
              <a:gd name="connsiteY11" fmla="*/ 931471 h 1050133"/>
              <a:gd name="connsiteX12" fmla="*/ 2184787 w 3753678"/>
              <a:gd name="connsiteY12" fmla="*/ 980332 h 1050133"/>
              <a:gd name="connsiteX13" fmla="*/ 2408152 w 3753678"/>
              <a:gd name="connsiteY13" fmla="*/ 1022213 h 1050133"/>
              <a:gd name="connsiteX14" fmla="*/ 2875822 w 3753678"/>
              <a:gd name="connsiteY14" fmla="*/ 1043153 h 1050133"/>
              <a:gd name="connsiteX15" fmla="*/ 3657599 w 3753678"/>
              <a:gd name="connsiteY15" fmla="*/ 1043153 h 1050133"/>
              <a:gd name="connsiteX16" fmla="*/ 3713441 w 3753678"/>
              <a:gd name="connsiteY16" fmla="*/ 1050133 h 1050133"/>
              <a:gd name="connsiteX0" fmla="*/ 0 w 3753678"/>
              <a:gd name="connsiteY0" fmla="*/ 599073 h 1059763"/>
              <a:gd name="connsiteX1" fmla="*/ 991181 w 3753678"/>
              <a:gd name="connsiteY1" fmla="*/ 585113 h 1059763"/>
              <a:gd name="connsiteX2" fmla="*/ 1235487 w 3753678"/>
              <a:gd name="connsiteY2" fmla="*/ 466450 h 1059763"/>
              <a:gd name="connsiteX3" fmla="*/ 1354149 w 3753678"/>
              <a:gd name="connsiteY3" fmla="*/ 319867 h 1059763"/>
              <a:gd name="connsiteX4" fmla="*/ 1427767 w 3753678"/>
              <a:gd name="connsiteY4" fmla="*/ 193049 h 1059763"/>
              <a:gd name="connsiteX5" fmla="*/ 1467008 w 3753678"/>
              <a:gd name="connsiteY5" fmla="*/ 91117 h 1059763"/>
              <a:gd name="connsiteX6" fmla="*/ 1511477 w 3753678"/>
              <a:gd name="connsiteY6" fmla="*/ 14333 h 1059763"/>
              <a:gd name="connsiteX7" fmla="*/ 1589703 w 3753678"/>
              <a:gd name="connsiteY7" fmla="*/ 14512 h 1059763"/>
              <a:gd name="connsiteX8" fmla="*/ 1668256 w 3753678"/>
              <a:gd name="connsiteY8" fmla="*/ 201205 h 1059763"/>
              <a:gd name="connsiteX9" fmla="*/ 1752018 w 3753678"/>
              <a:gd name="connsiteY9" fmla="*/ 508331 h 1059763"/>
              <a:gd name="connsiteX10" fmla="*/ 1877661 w 3753678"/>
              <a:gd name="connsiteY10" fmla="*/ 801498 h 1059763"/>
              <a:gd name="connsiteX11" fmla="*/ 2017264 w 3753678"/>
              <a:gd name="connsiteY11" fmla="*/ 941101 h 1059763"/>
              <a:gd name="connsiteX12" fmla="*/ 2184787 w 3753678"/>
              <a:gd name="connsiteY12" fmla="*/ 989962 h 1059763"/>
              <a:gd name="connsiteX13" fmla="*/ 2408152 w 3753678"/>
              <a:gd name="connsiteY13" fmla="*/ 1031843 h 1059763"/>
              <a:gd name="connsiteX14" fmla="*/ 2875822 w 3753678"/>
              <a:gd name="connsiteY14" fmla="*/ 1052783 h 1059763"/>
              <a:gd name="connsiteX15" fmla="*/ 3657599 w 3753678"/>
              <a:gd name="connsiteY15" fmla="*/ 1052783 h 1059763"/>
              <a:gd name="connsiteX16" fmla="*/ 3713441 w 3753678"/>
              <a:gd name="connsiteY16" fmla="*/ 1059763 h 1059763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54149 w 3753678"/>
              <a:gd name="connsiteY3" fmla="*/ 322343 h 1062239"/>
              <a:gd name="connsiteX4" fmla="*/ 1427767 w 3753678"/>
              <a:gd name="connsiteY4" fmla="*/ 195525 h 1062239"/>
              <a:gd name="connsiteX5" fmla="*/ 1467008 w 3753678"/>
              <a:gd name="connsiteY5" fmla="*/ 935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54149 w 3753678"/>
              <a:gd name="connsiteY3" fmla="*/ 322343 h 1062239"/>
              <a:gd name="connsiteX4" fmla="*/ 1427767 w 3753678"/>
              <a:gd name="connsiteY4" fmla="*/ 195525 h 1062239"/>
              <a:gd name="connsiteX5" fmla="*/ 1473358 w 3753678"/>
              <a:gd name="connsiteY5" fmla="*/ 109468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54149 w 3753678"/>
              <a:gd name="connsiteY3" fmla="*/ 322343 h 1062239"/>
              <a:gd name="connsiteX4" fmla="*/ 1427767 w 3753678"/>
              <a:gd name="connsiteY4" fmla="*/ 195525 h 1062239"/>
              <a:gd name="connsiteX5" fmla="*/ 1473358 w 3753678"/>
              <a:gd name="connsiteY5" fmla="*/ 109468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54149 w 3753678"/>
              <a:gd name="connsiteY3" fmla="*/ 322343 h 1062239"/>
              <a:gd name="connsiteX4" fmla="*/ 1427767 w 3753678"/>
              <a:gd name="connsiteY4" fmla="*/ 19552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54149 w 3753678"/>
              <a:gd name="connsiteY3" fmla="*/ 322343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16049 w 3753678"/>
              <a:gd name="connsiteY3" fmla="*/ 325518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194212 w 3753678"/>
              <a:gd name="connsiteY2" fmla="*/ 437176 h 1062239"/>
              <a:gd name="connsiteX3" fmla="*/ 1316049 w 3753678"/>
              <a:gd name="connsiteY3" fmla="*/ 325518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194212 w 3753678"/>
              <a:gd name="connsiteY2" fmla="*/ 437176 h 1062239"/>
              <a:gd name="connsiteX3" fmla="*/ 1316049 w 3753678"/>
              <a:gd name="connsiteY3" fmla="*/ 325518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194212 w 3753678"/>
              <a:gd name="connsiteY2" fmla="*/ 437176 h 1062239"/>
              <a:gd name="connsiteX3" fmla="*/ 1316049 w 3753678"/>
              <a:gd name="connsiteY3" fmla="*/ 325518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16049 w 3753678"/>
              <a:gd name="connsiteY3" fmla="*/ 325518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437292 w 3753678"/>
              <a:gd name="connsiteY4" fmla="*/ 205050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437292 w 3753678"/>
              <a:gd name="connsiteY4" fmla="*/ 205050 h 1062239"/>
              <a:gd name="connsiteX5" fmla="*/ 1447958 w 3753678"/>
              <a:gd name="connsiteY5" fmla="*/ 109468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396017 w 3753678"/>
              <a:gd name="connsiteY4" fmla="*/ 211400 h 1062239"/>
              <a:gd name="connsiteX5" fmla="*/ 1447958 w 3753678"/>
              <a:gd name="connsiteY5" fmla="*/ 109468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427767 w 3753678"/>
              <a:gd name="connsiteY4" fmla="*/ 211400 h 1062239"/>
              <a:gd name="connsiteX5" fmla="*/ 1447958 w 3753678"/>
              <a:gd name="connsiteY5" fmla="*/ 109468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427767 w 3753678"/>
              <a:gd name="connsiteY4" fmla="*/ 211400 h 1062239"/>
              <a:gd name="connsiteX5" fmla="*/ 1482883 w 3753678"/>
              <a:gd name="connsiteY5" fmla="*/ 11264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0254 h 1060944"/>
              <a:gd name="connsiteX1" fmla="*/ 972131 w 3753678"/>
              <a:gd name="connsiteY1" fmla="*/ 532319 h 1060944"/>
              <a:gd name="connsiteX2" fmla="*/ 1216437 w 3753678"/>
              <a:gd name="connsiteY2" fmla="*/ 432706 h 1060944"/>
              <a:gd name="connsiteX3" fmla="*/ 1344624 w 3753678"/>
              <a:gd name="connsiteY3" fmla="*/ 327398 h 1060944"/>
              <a:gd name="connsiteX4" fmla="*/ 1427767 w 3753678"/>
              <a:gd name="connsiteY4" fmla="*/ 210105 h 1060944"/>
              <a:gd name="connsiteX5" fmla="*/ 1482883 w 3753678"/>
              <a:gd name="connsiteY5" fmla="*/ 111348 h 1060944"/>
              <a:gd name="connsiteX6" fmla="*/ 1527352 w 3753678"/>
              <a:gd name="connsiteY6" fmla="*/ 12339 h 1060944"/>
              <a:gd name="connsiteX7" fmla="*/ 1589703 w 3753678"/>
              <a:gd name="connsiteY7" fmla="*/ 15693 h 1060944"/>
              <a:gd name="connsiteX8" fmla="*/ 1668256 w 3753678"/>
              <a:gd name="connsiteY8" fmla="*/ 202386 h 1060944"/>
              <a:gd name="connsiteX9" fmla="*/ 1752018 w 3753678"/>
              <a:gd name="connsiteY9" fmla="*/ 509512 h 1060944"/>
              <a:gd name="connsiteX10" fmla="*/ 1877661 w 3753678"/>
              <a:gd name="connsiteY10" fmla="*/ 802679 h 1060944"/>
              <a:gd name="connsiteX11" fmla="*/ 2017264 w 3753678"/>
              <a:gd name="connsiteY11" fmla="*/ 942282 h 1060944"/>
              <a:gd name="connsiteX12" fmla="*/ 2184787 w 3753678"/>
              <a:gd name="connsiteY12" fmla="*/ 991143 h 1060944"/>
              <a:gd name="connsiteX13" fmla="*/ 2408152 w 3753678"/>
              <a:gd name="connsiteY13" fmla="*/ 1033024 h 1060944"/>
              <a:gd name="connsiteX14" fmla="*/ 2875822 w 3753678"/>
              <a:gd name="connsiteY14" fmla="*/ 1053964 h 1060944"/>
              <a:gd name="connsiteX15" fmla="*/ 3657599 w 3753678"/>
              <a:gd name="connsiteY15" fmla="*/ 1053964 h 1060944"/>
              <a:gd name="connsiteX16" fmla="*/ 3713441 w 3753678"/>
              <a:gd name="connsiteY16" fmla="*/ 1060944 h 1060944"/>
              <a:gd name="connsiteX0" fmla="*/ 0 w 3753678"/>
              <a:gd name="connsiteY0" fmla="*/ 598147 h 1058837"/>
              <a:gd name="connsiteX1" fmla="*/ 972131 w 3753678"/>
              <a:gd name="connsiteY1" fmla="*/ 530212 h 1058837"/>
              <a:gd name="connsiteX2" fmla="*/ 1216437 w 3753678"/>
              <a:gd name="connsiteY2" fmla="*/ 430599 h 1058837"/>
              <a:gd name="connsiteX3" fmla="*/ 1344624 w 3753678"/>
              <a:gd name="connsiteY3" fmla="*/ 325291 h 1058837"/>
              <a:gd name="connsiteX4" fmla="*/ 1427767 w 3753678"/>
              <a:gd name="connsiteY4" fmla="*/ 207998 h 1058837"/>
              <a:gd name="connsiteX5" fmla="*/ 1482883 w 3753678"/>
              <a:gd name="connsiteY5" fmla="*/ 109241 h 1058837"/>
              <a:gd name="connsiteX6" fmla="*/ 1527352 w 3753678"/>
              <a:gd name="connsiteY6" fmla="*/ 10232 h 1058837"/>
              <a:gd name="connsiteX7" fmla="*/ 1599228 w 3753678"/>
              <a:gd name="connsiteY7" fmla="*/ 16761 h 1058837"/>
              <a:gd name="connsiteX8" fmla="*/ 1668256 w 3753678"/>
              <a:gd name="connsiteY8" fmla="*/ 200279 h 1058837"/>
              <a:gd name="connsiteX9" fmla="*/ 1752018 w 3753678"/>
              <a:gd name="connsiteY9" fmla="*/ 507405 h 1058837"/>
              <a:gd name="connsiteX10" fmla="*/ 1877661 w 3753678"/>
              <a:gd name="connsiteY10" fmla="*/ 800572 h 1058837"/>
              <a:gd name="connsiteX11" fmla="*/ 2017264 w 3753678"/>
              <a:gd name="connsiteY11" fmla="*/ 940175 h 1058837"/>
              <a:gd name="connsiteX12" fmla="*/ 2184787 w 3753678"/>
              <a:gd name="connsiteY12" fmla="*/ 989036 h 1058837"/>
              <a:gd name="connsiteX13" fmla="*/ 2408152 w 3753678"/>
              <a:gd name="connsiteY13" fmla="*/ 1030917 h 1058837"/>
              <a:gd name="connsiteX14" fmla="*/ 2875822 w 3753678"/>
              <a:gd name="connsiteY14" fmla="*/ 1051857 h 1058837"/>
              <a:gd name="connsiteX15" fmla="*/ 3657599 w 3753678"/>
              <a:gd name="connsiteY15" fmla="*/ 1051857 h 1058837"/>
              <a:gd name="connsiteX16" fmla="*/ 3713441 w 3753678"/>
              <a:gd name="connsiteY16" fmla="*/ 1058837 h 1058837"/>
              <a:gd name="connsiteX0" fmla="*/ 0 w 3753678"/>
              <a:gd name="connsiteY0" fmla="*/ 596847 h 1057537"/>
              <a:gd name="connsiteX1" fmla="*/ 972131 w 3753678"/>
              <a:gd name="connsiteY1" fmla="*/ 528912 h 1057537"/>
              <a:gd name="connsiteX2" fmla="*/ 1216437 w 3753678"/>
              <a:gd name="connsiteY2" fmla="*/ 429299 h 1057537"/>
              <a:gd name="connsiteX3" fmla="*/ 1344624 w 3753678"/>
              <a:gd name="connsiteY3" fmla="*/ 323991 h 1057537"/>
              <a:gd name="connsiteX4" fmla="*/ 1427767 w 3753678"/>
              <a:gd name="connsiteY4" fmla="*/ 206698 h 1057537"/>
              <a:gd name="connsiteX5" fmla="*/ 1482883 w 3753678"/>
              <a:gd name="connsiteY5" fmla="*/ 107941 h 1057537"/>
              <a:gd name="connsiteX6" fmla="*/ 1530527 w 3753678"/>
              <a:gd name="connsiteY6" fmla="*/ 12107 h 1057537"/>
              <a:gd name="connsiteX7" fmla="*/ 1599228 w 3753678"/>
              <a:gd name="connsiteY7" fmla="*/ 15461 h 1057537"/>
              <a:gd name="connsiteX8" fmla="*/ 1668256 w 3753678"/>
              <a:gd name="connsiteY8" fmla="*/ 198979 h 1057537"/>
              <a:gd name="connsiteX9" fmla="*/ 1752018 w 3753678"/>
              <a:gd name="connsiteY9" fmla="*/ 506105 h 1057537"/>
              <a:gd name="connsiteX10" fmla="*/ 1877661 w 3753678"/>
              <a:gd name="connsiteY10" fmla="*/ 799272 h 1057537"/>
              <a:gd name="connsiteX11" fmla="*/ 2017264 w 3753678"/>
              <a:gd name="connsiteY11" fmla="*/ 938875 h 1057537"/>
              <a:gd name="connsiteX12" fmla="*/ 2184787 w 3753678"/>
              <a:gd name="connsiteY12" fmla="*/ 987736 h 1057537"/>
              <a:gd name="connsiteX13" fmla="*/ 2408152 w 3753678"/>
              <a:gd name="connsiteY13" fmla="*/ 1029617 h 1057537"/>
              <a:gd name="connsiteX14" fmla="*/ 2875822 w 3753678"/>
              <a:gd name="connsiteY14" fmla="*/ 1050557 h 1057537"/>
              <a:gd name="connsiteX15" fmla="*/ 3657599 w 3753678"/>
              <a:gd name="connsiteY15" fmla="*/ 1050557 h 1057537"/>
              <a:gd name="connsiteX16" fmla="*/ 3713441 w 3753678"/>
              <a:gd name="connsiteY16" fmla="*/ 1057537 h 1057537"/>
              <a:gd name="connsiteX0" fmla="*/ 0 w 3753678"/>
              <a:gd name="connsiteY0" fmla="*/ 596847 h 1057537"/>
              <a:gd name="connsiteX1" fmla="*/ 972131 w 3753678"/>
              <a:gd name="connsiteY1" fmla="*/ 528912 h 1057537"/>
              <a:gd name="connsiteX2" fmla="*/ 1216437 w 3753678"/>
              <a:gd name="connsiteY2" fmla="*/ 429299 h 1057537"/>
              <a:gd name="connsiteX3" fmla="*/ 1344624 w 3753678"/>
              <a:gd name="connsiteY3" fmla="*/ 323991 h 1057537"/>
              <a:gd name="connsiteX4" fmla="*/ 1427767 w 3753678"/>
              <a:gd name="connsiteY4" fmla="*/ 206698 h 1057537"/>
              <a:gd name="connsiteX5" fmla="*/ 1479708 w 3753678"/>
              <a:gd name="connsiteY5" fmla="*/ 95241 h 1057537"/>
              <a:gd name="connsiteX6" fmla="*/ 1530527 w 3753678"/>
              <a:gd name="connsiteY6" fmla="*/ 12107 h 1057537"/>
              <a:gd name="connsiteX7" fmla="*/ 1599228 w 3753678"/>
              <a:gd name="connsiteY7" fmla="*/ 15461 h 1057537"/>
              <a:gd name="connsiteX8" fmla="*/ 1668256 w 3753678"/>
              <a:gd name="connsiteY8" fmla="*/ 198979 h 1057537"/>
              <a:gd name="connsiteX9" fmla="*/ 1752018 w 3753678"/>
              <a:gd name="connsiteY9" fmla="*/ 506105 h 1057537"/>
              <a:gd name="connsiteX10" fmla="*/ 1877661 w 3753678"/>
              <a:gd name="connsiteY10" fmla="*/ 799272 h 1057537"/>
              <a:gd name="connsiteX11" fmla="*/ 2017264 w 3753678"/>
              <a:gd name="connsiteY11" fmla="*/ 938875 h 1057537"/>
              <a:gd name="connsiteX12" fmla="*/ 2184787 w 3753678"/>
              <a:gd name="connsiteY12" fmla="*/ 987736 h 1057537"/>
              <a:gd name="connsiteX13" fmla="*/ 2408152 w 3753678"/>
              <a:gd name="connsiteY13" fmla="*/ 1029617 h 1057537"/>
              <a:gd name="connsiteX14" fmla="*/ 2875822 w 3753678"/>
              <a:gd name="connsiteY14" fmla="*/ 1050557 h 1057537"/>
              <a:gd name="connsiteX15" fmla="*/ 3657599 w 3753678"/>
              <a:gd name="connsiteY15" fmla="*/ 1050557 h 1057537"/>
              <a:gd name="connsiteX16" fmla="*/ 3713441 w 3753678"/>
              <a:gd name="connsiteY16" fmla="*/ 1057537 h 1057537"/>
              <a:gd name="connsiteX0" fmla="*/ 0 w 3753678"/>
              <a:gd name="connsiteY0" fmla="*/ 599579 h 1060269"/>
              <a:gd name="connsiteX1" fmla="*/ 972131 w 3753678"/>
              <a:gd name="connsiteY1" fmla="*/ 531644 h 1060269"/>
              <a:gd name="connsiteX2" fmla="*/ 1216437 w 3753678"/>
              <a:gd name="connsiteY2" fmla="*/ 432031 h 1060269"/>
              <a:gd name="connsiteX3" fmla="*/ 1344624 w 3753678"/>
              <a:gd name="connsiteY3" fmla="*/ 326723 h 1060269"/>
              <a:gd name="connsiteX4" fmla="*/ 1427767 w 3753678"/>
              <a:gd name="connsiteY4" fmla="*/ 209430 h 1060269"/>
              <a:gd name="connsiteX5" fmla="*/ 1479708 w 3753678"/>
              <a:gd name="connsiteY5" fmla="*/ 97973 h 1060269"/>
              <a:gd name="connsiteX6" fmla="*/ 1540052 w 3753678"/>
              <a:gd name="connsiteY6" fmla="*/ 8489 h 1060269"/>
              <a:gd name="connsiteX7" fmla="*/ 1599228 w 3753678"/>
              <a:gd name="connsiteY7" fmla="*/ 18193 h 1060269"/>
              <a:gd name="connsiteX8" fmla="*/ 1668256 w 3753678"/>
              <a:gd name="connsiteY8" fmla="*/ 201711 h 1060269"/>
              <a:gd name="connsiteX9" fmla="*/ 1752018 w 3753678"/>
              <a:gd name="connsiteY9" fmla="*/ 508837 h 1060269"/>
              <a:gd name="connsiteX10" fmla="*/ 1877661 w 3753678"/>
              <a:gd name="connsiteY10" fmla="*/ 802004 h 1060269"/>
              <a:gd name="connsiteX11" fmla="*/ 2017264 w 3753678"/>
              <a:gd name="connsiteY11" fmla="*/ 941607 h 1060269"/>
              <a:gd name="connsiteX12" fmla="*/ 2184787 w 3753678"/>
              <a:gd name="connsiteY12" fmla="*/ 990468 h 1060269"/>
              <a:gd name="connsiteX13" fmla="*/ 2408152 w 3753678"/>
              <a:gd name="connsiteY13" fmla="*/ 1032349 h 1060269"/>
              <a:gd name="connsiteX14" fmla="*/ 2875822 w 3753678"/>
              <a:gd name="connsiteY14" fmla="*/ 1053289 h 1060269"/>
              <a:gd name="connsiteX15" fmla="*/ 3657599 w 3753678"/>
              <a:gd name="connsiteY15" fmla="*/ 1053289 h 1060269"/>
              <a:gd name="connsiteX16" fmla="*/ 3713441 w 3753678"/>
              <a:gd name="connsiteY16" fmla="*/ 1060269 h 1060269"/>
              <a:gd name="connsiteX0" fmla="*/ 0 w 3753678"/>
              <a:gd name="connsiteY0" fmla="*/ 599579 h 1060269"/>
              <a:gd name="connsiteX1" fmla="*/ 935549 w 3753678"/>
              <a:gd name="connsiteY1" fmla="*/ 524056 h 1060269"/>
              <a:gd name="connsiteX2" fmla="*/ 1216437 w 3753678"/>
              <a:gd name="connsiteY2" fmla="*/ 432031 h 1060269"/>
              <a:gd name="connsiteX3" fmla="*/ 1344624 w 3753678"/>
              <a:gd name="connsiteY3" fmla="*/ 326723 h 1060269"/>
              <a:gd name="connsiteX4" fmla="*/ 1427767 w 3753678"/>
              <a:gd name="connsiteY4" fmla="*/ 209430 h 1060269"/>
              <a:gd name="connsiteX5" fmla="*/ 1479708 w 3753678"/>
              <a:gd name="connsiteY5" fmla="*/ 97973 h 1060269"/>
              <a:gd name="connsiteX6" fmla="*/ 1540052 w 3753678"/>
              <a:gd name="connsiteY6" fmla="*/ 8489 h 1060269"/>
              <a:gd name="connsiteX7" fmla="*/ 1599228 w 3753678"/>
              <a:gd name="connsiteY7" fmla="*/ 18193 h 1060269"/>
              <a:gd name="connsiteX8" fmla="*/ 1668256 w 3753678"/>
              <a:gd name="connsiteY8" fmla="*/ 201711 h 1060269"/>
              <a:gd name="connsiteX9" fmla="*/ 1752018 w 3753678"/>
              <a:gd name="connsiteY9" fmla="*/ 508837 h 1060269"/>
              <a:gd name="connsiteX10" fmla="*/ 1877661 w 3753678"/>
              <a:gd name="connsiteY10" fmla="*/ 802004 h 1060269"/>
              <a:gd name="connsiteX11" fmla="*/ 2017264 w 3753678"/>
              <a:gd name="connsiteY11" fmla="*/ 941607 h 1060269"/>
              <a:gd name="connsiteX12" fmla="*/ 2184787 w 3753678"/>
              <a:gd name="connsiteY12" fmla="*/ 990468 h 1060269"/>
              <a:gd name="connsiteX13" fmla="*/ 2408152 w 3753678"/>
              <a:gd name="connsiteY13" fmla="*/ 1032349 h 1060269"/>
              <a:gd name="connsiteX14" fmla="*/ 2875822 w 3753678"/>
              <a:gd name="connsiteY14" fmla="*/ 1053289 h 1060269"/>
              <a:gd name="connsiteX15" fmla="*/ 3657599 w 3753678"/>
              <a:gd name="connsiteY15" fmla="*/ 1053289 h 1060269"/>
              <a:gd name="connsiteX16" fmla="*/ 3713441 w 3753678"/>
              <a:gd name="connsiteY16" fmla="*/ 1060269 h 1060269"/>
              <a:gd name="connsiteX0" fmla="*/ 0 w 3753678"/>
              <a:gd name="connsiteY0" fmla="*/ 599579 h 1060269"/>
              <a:gd name="connsiteX1" fmla="*/ 935549 w 3753678"/>
              <a:gd name="connsiteY1" fmla="*/ 524056 h 1060269"/>
              <a:gd name="connsiteX2" fmla="*/ 1216437 w 3753678"/>
              <a:gd name="connsiteY2" fmla="*/ 432031 h 1060269"/>
              <a:gd name="connsiteX3" fmla="*/ 1344624 w 3753678"/>
              <a:gd name="connsiteY3" fmla="*/ 326723 h 1060269"/>
              <a:gd name="connsiteX4" fmla="*/ 1427767 w 3753678"/>
              <a:gd name="connsiteY4" fmla="*/ 209430 h 1060269"/>
              <a:gd name="connsiteX5" fmla="*/ 1479708 w 3753678"/>
              <a:gd name="connsiteY5" fmla="*/ 97973 h 1060269"/>
              <a:gd name="connsiteX6" fmla="*/ 1540052 w 3753678"/>
              <a:gd name="connsiteY6" fmla="*/ 8489 h 1060269"/>
              <a:gd name="connsiteX7" fmla="*/ 1599228 w 3753678"/>
              <a:gd name="connsiteY7" fmla="*/ 18193 h 1060269"/>
              <a:gd name="connsiteX8" fmla="*/ 1668256 w 3753678"/>
              <a:gd name="connsiteY8" fmla="*/ 201711 h 1060269"/>
              <a:gd name="connsiteX9" fmla="*/ 1752018 w 3753678"/>
              <a:gd name="connsiteY9" fmla="*/ 508837 h 1060269"/>
              <a:gd name="connsiteX10" fmla="*/ 1877661 w 3753678"/>
              <a:gd name="connsiteY10" fmla="*/ 802004 h 1060269"/>
              <a:gd name="connsiteX11" fmla="*/ 2017264 w 3753678"/>
              <a:gd name="connsiteY11" fmla="*/ 941607 h 1060269"/>
              <a:gd name="connsiteX12" fmla="*/ 2184787 w 3753678"/>
              <a:gd name="connsiteY12" fmla="*/ 990468 h 1060269"/>
              <a:gd name="connsiteX13" fmla="*/ 2408152 w 3753678"/>
              <a:gd name="connsiteY13" fmla="*/ 1032349 h 1060269"/>
              <a:gd name="connsiteX14" fmla="*/ 2875822 w 3753678"/>
              <a:gd name="connsiteY14" fmla="*/ 1053289 h 1060269"/>
              <a:gd name="connsiteX15" fmla="*/ 3657599 w 3753678"/>
              <a:gd name="connsiteY15" fmla="*/ 1053289 h 1060269"/>
              <a:gd name="connsiteX16" fmla="*/ 3713441 w 3753678"/>
              <a:gd name="connsiteY16" fmla="*/ 1060269 h 1060269"/>
              <a:gd name="connsiteX0" fmla="*/ 0 w 3448824"/>
              <a:gd name="connsiteY0" fmla="*/ 557843 h 1060269"/>
              <a:gd name="connsiteX1" fmla="*/ 630695 w 3448824"/>
              <a:gd name="connsiteY1" fmla="*/ 524056 h 1060269"/>
              <a:gd name="connsiteX2" fmla="*/ 911583 w 3448824"/>
              <a:gd name="connsiteY2" fmla="*/ 432031 h 1060269"/>
              <a:gd name="connsiteX3" fmla="*/ 1039770 w 3448824"/>
              <a:gd name="connsiteY3" fmla="*/ 326723 h 1060269"/>
              <a:gd name="connsiteX4" fmla="*/ 1122913 w 3448824"/>
              <a:gd name="connsiteY4" fmla="*/ 209430 h 1060269"/>
              <a:gd name="connsiteX5" fmla="*/ 1174854 w 3448824"/>
              <a:gd name="connsiteY5" fmla="*/ 97973 h 1060269"/>
              <a:gd name="connsiteX6" fmla="*/ 1235198 w 3448824"/>
              <a:gd name="connsiteY6" fmla="*/ 8489 h 1060269"/>
              <a:gd name="connsiteX7" fmla="*/ 1294374 w 3448824"/>
              <a:gd name="connsiteY7" fmla="*/ 18193 h 1060269"/>
              <a:gd name="connsiteX8" fmla="*/ 1363402 w 3448824"/>
              <a:gd name="connsiteY8" fmla="*/ 201711 h 1060269"/>
              <a:gd name="connsiteX9" fmla="*/ 1447164 w 3448824"/>
              <a:gd name="connsiteY9" fmla="*/ 508837 h 1060269"/>
              <a:gd name="connsiteX10" fmla="*/ 1572807 w 3448824"/>
              <a:gd name="connsiteY10" fmla="*/ 802004 h 1060269"/>
              <a:gd name="connsiteX11" fmla="*/ 1712410 w 3448824"/>
              <a:gd name="connsiteY11" fmla="*/ 941607 h 1060269"/>
              <a:gd name="connsiteX12" fmla="*/ 1879933 w 3448824"/>
              <a:gd name="connsiteY12" fmla="*/ 990468 h 1060269"/>
              <a:gd name="connsiteX13" fmla="*/ 2103298 w 3448824"/>
              <a:gd name="connsiteY13" fmla="*/ 1032349 h 1060269"/>
              <a:gd name="connsiteX14" fmla="*/ 2570968 w 3448824"/>
              <a:gd name="connsiteY14" fmla="*/ 1053289 h 1060269"/>
              <a:gd name="connsiteX15" fmla="*/ 3352745 w 3448824"/>
              <a:gd name="connsiteY15" fmla="*/ 1053289 h 1060269"/>
              <a:gd name="connsiteX16" fmla="*/ 3408587 w 3448824"/>
              <a:gd name="connsiteY16" fmla="*/ 1060269 h 1060269"/>
              <a:gd name="connsiteX0" fmla="*/ 0 w 3431861"/>
              <a:gd name="connsiteY0" fmla="*/ 561801 h 1060269"/>
              <a:gd name="connsiteX1" fmla="*/ 613732 w 3431861"/>
              <a:gd name="connsiteY1" fmla="*/ 524056 h 1060269"/>
              <a:gd name="connsiteX2" fmla="*/ 894620 w 3431861"/>
              <a:gd name="connsiteY2" fmla="*/ 432031 h 1060269"/>
              <a:gd name="connsiteX3" fmla="*/ 1022807 w 3431861"/>
              <a:gd name="connsiteY3" fmla="*/ 326723 h 1060269"/>
              <a:gd name="connsiteX4" fmla="*/ 1105950 w 3431861"/>
              <a:gd name="connsiteY4" fmla="*/ 209430 h 1060269"/>
              <a:gd name="connsiteX5" fmla="*/ 1157891 w 3431861"/>
              <a:gd name="connsiteY5" fmla="*/ 97973 h 1060269"/>
              <a:gd name="connsiteX6" fmla="*/ 1218235 w 3431861"/>
              <a:gd name="connsiteY6" fmla="*/ 8489 h 1060269"/>
              <a:gd name="connsiteX7" fmla="*/ 1277411 w 3431861"/>
              <a:gd name="connsiteY7" fmla="*/ 18193 h 1060269"/>
              <a:gd name="connsiteX8" fmla="*/ 1346439 w 3431861"/>
              <a:gd name="connsiteY8" fmla="*/ 201711 h 1060269"/>
              <a:gd name="connsiteX9" fmla="*/ 1430201 w 3431861"/>
              <a:gd name="connsiteY9" fmla="*/ 508837 h 1060269"/>
              <a:gd name="connsiteX10" fmla="*/ 1555844 w 3431861"/>
              <a:gd name="connsiteY10" fmla="*/ 802004 h 1060269"/>
              <a:gd name="connsiteX11" fmla="*/ 1695447 w 3431861"/>
              <a:gd name="connsiteY11" fmla="*/ 941607 h 1060269"/>
              <a:gd name="connsiteX12" fmla="*/ 1862970 w 3431861"/>
              <a:gd name="connsiteY12" fmla="*/ 990468 h 1060269"/>
              <a:gd name="connsiteX13" fmla="*/ 2086335 w 3431861"/>
              <a:gd name="connsiteY13" fmla="*/ 1032349 h 1060269"/>
              <a:gd name="connsiteX14" fmla="*/ 2554005 w 3431861"/>
              <a:gd name="connsiteY14" fmla="*/ 1053289 h 1060269"/>
              <a:gd name="connsiteX15" fmla="*/ 3335782 w 3431861"/>
              <a:gd name="connsiteY15" fmla="*/ 1053289 h 1060269"/>
              <a:gd name="connsiteX16" fmla="*/ 3391624 w 3431861"/>
              <a:gd name="connsiteY16" fmla="*/ 1060269 h 1060269"/>
              <a:gd name="connsiteX0" fmla="*/ 0 w 3629957"/>
              <a:gd name="connsiteY0" fmla="*/ 561801 h 1070601"/>
              <a:gd name="connsiteX1" fmla="*/ 613732 w 3629957"/>
              <a:gd name="connsiteY1" fmla="*/ 524056 h 1070601"/>
              <a:gd name="connsiteX2" fmla="*/ 894620 w 3629957"/>
              <a:gd name="connsiteY2" fmla="*/ 432031 h 1070601"/>
              <a:gd name="connsiteX3" fmla="*/ 1022807 w 3629957"/>
              <a:gd name="connsiteY3" fmla="*/ 326723 h 1070601"/>
              <a:gd name="connsiteX4" fmla="*/ 1105950 w 3629957"/>
              <a:gd name="connsiteY4" fmla="*/ 209430 h 1070601"/>
              <a:gd name="connsiteX5" fmla="*/ 1157891 w 3629957"/>
              <a:gd name="connsiteY5" fmla="*/ 97973 h 1070601"/>
              <a:gd name="connsiteX6" fmla="*/ 1218235 w 3629957"/>
              <a:gd name="connsiteY6" fmla="*/ 8489 h 1070601"/>
              <a:gd name="connsiteX7" fmla="*/ 1277411 w 3629957"/>
              <a:gd name="connsiteY7" fmla="*/ 18193 h 1070601"/>
              <a:gd name="connsiteX8" fmla="*/ 1346439 w 3629957"/>
              <a:gd name="connsiteY8" fmla="*/ 201711 h 1070601"/>
              <a:gd name="connsiteX9" fmla="*/ 1430201 w 3629957"/>
              <a:gd name="connsiteY9" fmla="*/ 508837 h 1070601"/>
              <a:gd name="connsiteX10" fmla="*/ 1555844 w 3629957"/>
              <a:gd name="connsiteY10" fmla="*/ 802004 h 1070601"/>
              <a:gd name="connsiteX11" fmla="*/ 1695447 w 3629957"/>
              <a:gd name="connsiteY11" fmla="*/ 941607 h 1070601"/>
              <a:gd name="connsiteX12" fmla="*/ 1862970 w 3629957"/>
              <a:gd name="connsiteY12" fmla="*/ 990468 h 1070601"/>
              <a:gd name="connsiteX13" fmla="*/ 2086335 w 3629957"/>
              <a:gd name="connsiteY13" fmla="*/ 1032349 h 1070601"/>
              <a:gd name="connsiteX14" fmla="*/ 2554005 w 3629957"/>
              <a:gd name="connsiteY14" fmla="*/ 1053289 h 1070601"/>
              <a:gd name="connsiteX15" fmla="*/ 3335782 w 3629957"/>
              <a:gd name="connsiteY15" fmla="*/ 1053289 h 1070601"/>
              <a:gd name="connsiteX16" fmla="*/ 3624071 w 3629957"/>
              <a:gd name="connsiteY16" fmla="*/ 1070601 h 1070601"/>
              <a:gd name="connsiteX0" fmla="*/ 0 w 3628736"/>
              <a:gd name="connsiteY0" fmla="*/ 561801 h 1054611"/>
              <a:gd name="connsiteX1" fmla="*/ 613732 w 3628736"/>
              <a:gd name="connsiteY1" fmla="*/ 524056 h 1054611"/>
              <a:gd name="connsiteX2" fmla="*/ 894620 w 3628736"/>
              <a:gd name="connsiteY2" fmla="*/ 432031 h 1054611"/>
              <a:gd name="connsiteX3" fmla="*/ 1022807 w 3628736"/>
              <a:gd name="connsiteY3" fmla="*/ 326723 h 1054611"/>
              <a:gd name="connsiteX4" fmla="*/ 1105950 w 3628736"/>
              <a:gd name="connsiteY4" fmla="*/ 209430 h 1054611"/>
              <a:gd name="connsiteX5" fmla="*/ 1157891 w 3628736"/>
              <a:gd name="connsiteY5" fmla="*/ 97973 h 1054611"/>
              <a:gd name="connsiteX6" fmla="*/ 1218235 w 3628736"/>
              <a:gd name="connsiteY6" fmla="*/ 8489 h 1054611"/>
              <a:gd name="connsiteX7" fmla="*/ 1277411 w 3628736"/>
              <a:gd name="connsiteY7" fmla="*/ 18193 h 1054611"/>
              <a:gd name="connsiteX8" fmla="*/ 1346439 w 3628736"/>
              <a:gd name="connsiteY8" fmla="*/ 201711 h 1054611"/>
              <a:gd name="connsiteX9" fmla="*/ 1430201 w 3628736"/>
              <a:gd name="connsiteY9" fmla="*/ 508837 h 1054611"/>
              <a:gd name="connsiteX10" fmla="*/ 1555844 w 3628736"/>
              <a:gd name="connsiteY10" fmla="*/ 802004 h 1054611"/>
              <a:gd name="connsiteX11" fmla="*/ 1695447 w 3628736"/>
              <a:gd name="connsiteY11" fmla="*/ 941607 h 1054611"/>
              <a:gd name="connsiteX12" fmla="*/ 1862970 w 3628736"/>
              <a:gd name="connsiteY12" fmla="*/ 990468 h 1054611"/>
              <a:gd name="connsiteX13" fmla="*/ 2086335 w 3628736"/>
              <a:gd name="connsiteY13" fmla="*/ 1032349 h 1054611"/>
              <a:gd name="connsiteX14" fmla="*/ 2554005 w 3628736"/>
              <a:gd name="connsiteY14" fmla="*/ 1053289 h 1054611"/>
              <a:gd name="connsiteX15" fmla="*/ 3335782 w 3628736"/>
              <a:gd name="connsiteY15" fmla="*/ 1053289 h 1054611"/>
              <a:gd name="connsiteX16" fmla="*/ 3628736 w 3628736"/>
              <a:gd name="connsiteY16" fmla="*/ 1053184 h 1054611"/>
              <a:gd name="connsiteX0" fmla="*/ 0 w 3647395"/>
              <a:gd name="connsiteY0" fmla="*/ 561801 h 1057538"/>
              <a:gd name="connsiteX1" fmla="*/ 613732 w 3647395"/>
              <a:gd name="connsiteY1" fmla="*/ 524056 h 1057538"/>
              <a:gd name="connsiteX2" fmla="*/ 894620 w 3647395"/>
              <a:gd name="connsiteY2" fmla="*/ 432031 h 1057538"/>
              <a:gd name="connsiteX3" fmla="*/ 1022807 w 3647395"/>
              <a:gd name="connsiteY3" fmla="*/ 326723 h 1057538"/>
              <a:gd name="connsiteX4" fmla="*/ 1105950 w 3647395"/>
              <a:gd name="connsiteY4" fmla="*/ 209430 h 1057538"/>
              <a:gd name="connsiteX5" fmla="*/ 1157891 w 3647395"/>
              <a:gd name="connsiteY5" fmla="*/ 97973 h 1057538"/>
              <a:gd name="connsiteX6" fmla="*/ 1218235 w 3647395"/>
              <a:gd name="connsiteY6" fmla="*/ 8489 h 1057538"/>
              <a:gd name="connsiteX7" fmla="*/ 1277411 w 3647395"/>
              <a:gd name="connsiteY7" fmla="*/ 18193 h 1057538"/>
              <a:gd name="connsiteX8" fmla="*/ 1346439 w 3647395"/>
              <a:gd name="connsiteY8" fmla="*/ 201711 h 1057538"/>
              <a:gd name="connsiteX9" fmla="*/ 1430201 w 3647395"/>
              <a:gd name="connsiteY9" fmla="*/ 508837 h 1057538"/>
              <a:gd name="connsiteX10" fmla="*/ 1555844 w 3647395"/>
              <a:gd name="connsiteY10" fmla="*/ 802004 h 1057538"/>
              <a:gd name="connsiteX11" fmla="*/ 1695447 w 3647395"/>
              <a:gd name="connsiteY11" fmla="*/ 941607 h 1057538"/>
              <a:gd name="connsiteX12" fmla="*/ 1862970 w 3647395"/>
              <a:gd name="connsiteY12" fmla="*/ 990468 h 1057538"/>
              <a:gd name="connsiteX13" fmla="*/ 2086335 w 3647395"/>
              <a:gd name="connsiteY13" fmla="*/ 1032349 h 1057538"/>
              <a:gd name="connsiteX14" fmla="*/ 2554005 w 3647395"/>
              <a:gd name="connsiteY14" fmla="*/ 1053289 h 1057538"/>
              <a:gd name="connsiteX15" fmla="*/ 3335782 w 3647395"/>
              <a:gd name="connsiteY15" fmla="*/ 1053289 h 1057538"/>
              <a:gd name="connsiteX16" fmla="*/ 3647395 w 3647395"/>
              <a:gd name="connsiteY16" fmla="*/ 1057538 h 1057538"/>
              <a:gd name="connsiteX0" fmla="*/ 0 w 3647395"/>
              <a:gd name="connsiteY0" fmla="*/ 561801 h 1057538"/>
              <a:gd name="connsiteX1" fmla="*/ 613732 w 3647395"/>
              <a:gd name="connsiteY1" fmla="*/ 524056 h 1057538"/>
              <a:gd name="connsiteX2" fmla="*/ 894620 w 3647395"/>
              <a:gd name="connsiteY2" fmla="*/ 432031 h 1057538"/>
              <a:gd name="connsiteX3" fmla="*/ 1022807 w 3647395"/>
              <a:gd name="connsiteY3" fmla="*/ 326723 h 1057538"/>
              <a:gd name="connsiteX4" fmla="*/ 1105950 w 3647395"/>
              <a:gd name="connsiteY4" fmla="*/ 209430 h 1057538"/>
              <a:gd name="connsiteX5" fmla="*/ 1157891 w 3647395"/>
              <a:gd name="connsiteY5" fmla="*/ 97973 h 1057538"/>
              <a:gd name="connsiteX6" fmla="*/ 1218235 w 3647395"/>
              <a:gd name="connsiteY6" fmla="*/ 8489 h 1057538"/>
              <a:gd name="connsiteX7" fmla="*/ 1277411 w 3647395"/>
              <a:gd name="connsiteY7" fmla="*/ 18193 h 1057538"/>
              <a:gd name="connsiteX8" fmla="*/ 1346439 w 3647395"/>
              <a:gd name="connsiteY8" fmla="*/ 201711 h 1057538"/>
              <a:gd name="connsiteX9" fmla="*/ 1468725 w 3647395"/>
              <a:gd name="connsiteY9" fmla="*/ 555070 h 1057538"/>
              <a:gd name="connsiteX10" fmla="*/ 1555844 w 3647395"/>
              <a:gd name="connsiteY10" fmla="*/ 802004 h 1057538"/>
              <a:gd name="connsiteX11" fmla="*/ 1695447 w 3647395"/>
              <a:gd name="connsiteY11" fmla="*/ 941607 h 1057538"/>
              <a:gd name="connsiteX12" fmla="*/ 1862970 w 3647395"/>
              <a:gd name="connsiteY12" fmla="*/ 990468 h 1057538"/>
              <a:gd name="connsiteX13" fmla="*/ 2086335 w 3647395"/>
              <a:gd name="connsiteY13" fmla="*/ 1032349 h 1057538"/>
              <a:gd name="connsiteX14" fmla="*/ 2554005 w 3647395"/>
              <a:gd name="connsiteY14" fmla="*/ 1053289 h 1057538"/>
              <a:gd name="connsiteX15" fmla="*/ 3335782 w 3647395"/>
              <a:gd name="connsiteY15" fmla="*/ 1053289 h 1057538"/>
              <a:gd name="connsiteX16" fmla="*/ 3647395 w 3647395"/>
              <a:gd name="connsiteY16" fmla="*/ 1057538 h 1057538"/>
              <a:gd name="connsiteX0" fmla="*/ 0 w 3647395"/>
              <a:gd name="connsiteY0" fmla="*/ 561801 h 1057538"/>
              <a:gd name="connsiteX1" fmla="*/ 613732 w 3647395"/>
              <a:gd name="connsiteY1" fmla="*/ 524056 h 1057538"/>
              <a:gd name="connsiteX2" fmla="*/ 894620 w 3647395"/>
              <a:gd name="connsiteY2" fmla="*/ 432031 h 1057538"/>
              <a:gd name="connsiteX3" fmla="*/ 1022807 w 3647395"/>
              <a:gd name="connsiteY3" fmla="*/ 326723 h 1057538"/>
              <a:gd name="connsiteX4" fmla="*/ 1105950 w 3647395"/>
              <a:gd name="connsiteY4" fmla="*/ 209430 h 1057538"/>
              <a:gd name="connsiteX5" fmla="*/ 1157891 w 3647395"/>
              <a:gd name="connsiteY5" fmla="*/ 97973 h 1057538"/>
              <a:gd name="connsiteX6" fmla="*/ 1218235 w 3647395"/>
              <a:gd name="connsiteY6" fmla="*/ 8489 h 1057538"/>
              <a:gd name="connsiteX7" fmla="*/ 1277411 w 3647395"/>
              <a:gd name="connsiteY7" fmla="*/ 18193 h 1057538"/>
              <a:gd name="connsiteX8" fmla="*/ 1346439 w 3647395"/>
              <a:gd name="connsiteY8" fmla="*/ 201711 h 1057538"/>
              <a:gd name="connsiteX9" fmla="*/ 1468725 w 3647395"/>
              <a:gd name="connsiteY9" fmla="*/ 555070 h 1057538"/>
              <a:gd name="connsiteX10" fmla="*/ 1605374 w 3647395"/>
              <a:gd name="connsiteY10" fmla="*/ 812278 h 1057538"/>
              <a:gd name="connsiteX11" fmla="*/ 1695447 w 3647395"/>
              <a:gd name="connsiteY11" fmla="*/ 941607 h 1057538"/>
              <a:gd name="connsiteX12" fmla="*/ 1862970 w 3647395"/>
              <a:gd name="connsiteY12" fmla="*/ 990468 h 1057538"/>
              <a:gd name="connsiteX13" fmla="*/ 2086335 w 3647395"/>
              <a:gd name="connsiteY13" fmla="*/ 1032349 h 1057538"/>
              <a:gd name="connsiteX14" fmla="*/ 2554005 w 3647395"/>
              <a:gd name="connsiteY14" fmla="*/ 1053289 h 1057538"/>
              <a:gd name="connsiteX15" fmla="*/ 3335782 w 3647395"/>
              <a:gd name="connsiteY15" fmla="*/ 1053289 h 1057538"/>
              <a:gd name="connsiteX16" fmla="*/ 3647395 w 3647395"/>
              <a:gd name="connsiteY16" fmla="*/ 1057538 h 1057538"/>
              <a:gd name="connsiteX0" fmla="*/ 0 w 3647395"/>
              <a:gd name="connsiteY0" fmla="*/ 561801 h 1057538"/>
              <a:gd name="connsiteX1" fmla="*/ 613732 w 3647395"/>
              <a:gd name="connsiteY1" fmla="*/ 524056 h 1057538"/>
              <a:gd name="connsiteX2" fmla="*/ 894620 w 3647395"/>
              <a:gd name="connsiteY2" fmla="*/ 432031 h 1057538"/>
              <a:gd name="connsiteX3" fmla="*/ 1022807 w 3647395"/>
              <a:gd name="connsiteY3" fmla="*/ 326723 h 1057538"/>
              <a:gd name="connsiteX4" fmla="*/ 1105950 w 3647395"/>
              <a:gd name="connsiteY4" fmla="*/ 209430 h 1057538"/>
              <a:gd name="connsiteX5" fmla="*/ 1157891 w 3647395"/>
              <a:gd name="connsiteY5" fmla="*/ 97973 h 1057538"/>
              <a:gd name="connsiteX6" fmla="*/ 1218235 w 3647395"/>
              <a:gd name="connsiteY6" fmla="*/ 8489 h 1057538"/>
              <a:gd name="connsiteX7" fmla="*/ 1277411 w 3647395"/>
              <a:gd name="connsiteY7" fmla="*/ 18193 h 1057538"/>
              <a:gd name="connsiteX8" fmla="*/ 1346439 w 3647395"/>
              <a:gd name="connsiteY8" fmla="*/ 201711 h 1057538"/>
              <a:gd name="connsiteX9" fmla="*/ 1468725 w 3647395"/>
              <a:gd name="connsiteY9" fmla="*/ 555070 h 1057538"/>
              <a:gd name="connsiteX10" fmla="*/ 1605374 w 3647395"/>
              <a:gd name="connsiteY10" fmla="*/ 812278 h 1057538"/>
              <a:gd name="connsiteX11" fmla="*/ 1772494 w 3647395"/>
              <a:gd name="connsiteY11" fmla="*/ 946745 h 1057538"/>
              <a:gd name="connsiteX12" fmla="*/ 1862970 w 3647395"/>
              <a:gd name="connsiteY12" fmla="*/ 990468 h 1057538"/>
              <a:gd name="connsiteX13" fmla="*/ 2086335 w 3647395"/>
              <a:gd name="connsiteY13" fmla="*/ 1032349 h 1057538"/>
              <a:gd name="connsiteX14" fmla="*/ 2554005 w 3647395"/>
              <a:gd name="connsiteY14" fmla="*/ 1053289 h 1057538"/>
              <a:gd name="connsiteX15" fmla="*/ 3335782 w 3647395"/>
              <a:gd name="connsiteY15" fmla="*/ 1053289 h 1057538"/>
              <a:gd name="connsiteX16" fmla="*/ 3647395 w 3647395"/>
              <a:gd name="connsiteY16" fmla="*/ 1057538 h 1057538"/>
              <a:gd name="connsiteX0" fmla="*/ 0 w 3647395"/>
              <a:gd name="connsiteY0" fmla="*/ 559697 h 1055434"/>
              <a:gd name="connsiteX1" fmla="*/ 613732 w 3647395"/>
              <a:gd name="connsiteY1" fmla="*/ 521952 h 1055434"/>
              <a:gd name="connsiteX2" fmla="*/ 894620 w 3647395"/>
              <a:gd name="connsiteY2" fmla="*/ 429927 h 1055434"/>
              <a:gd name="connsiteX3" fmla="*/ 1022807 w 3647395"/>
              <a:gd name="connsiteY3" fmla="*/ 324619 h 1055434"/>
              <a:gd name="connsiteX4" fmla="*/ 1105950 w 3647395"/>
              <a:gd name="connsiteY4" fmla="*/ 207326 h 1055434"/>
              <a:gd name="connsiteX5" fmla="*/ 1157891 w 3647395"/>
              <a:gd name="connsiteY5" fmla="*/ 95869 h 1055434"/>
              <a:gd name="connsiteX6" fmla="*/ 1218235 w 3647395"/>
              <a:gd name="connsiteY6" fmla="*/ 6385 h 1055434"/>
              <a:gd name="connsiteX7" fmla="*/ 1277411 w 3647395"/>
              <a:gd name="connsiteY7" fmla="*/ 16089 h 1055434"/>
              <a:gd name="connsiteX8" fmla="*/ 1362950 w 3647395"/>
              <a:gd name="connsiteY8" fmla="*/ 168785 h 1055434"/>
              <a:gd name="connsiteX9" fmla="*/ 1468725 w 3647395"/>
              <a:gd name="connsiteY9" fmla="*/ 552966 h 1055434"/>
              <a:gd name="connsiteX10" fmla="*/ 1605374 w 3647395"/>
              <a:gd name="connsiteY10" fmla="*/ 810174 h 1055434"/>
              <a:gd name="connsiteX11" fmla="*/ 1772494 w 3647395"/>
              <a:gd name="connsiteY11" fmla="*/ 944641 h 1055434"/>
              <a:gd name="connsiteX12" fmla="*/ 1862970 w 3647395"/>
              <a:gd name="connsiteY12" fmla="*/ 988364 h 1055434"/>
              <a:gd name="connsiteX13" fmla="*/ 2086335 w 3647395"/>
              <a:gd name="connsiteY13" fmla="*/ 1030245 h 1055434"/>
              <a:gd name="connsiteX14" fmla="*/ 2554005 w 3647395"/>
              <a:gd name="connsiteY14" fmla="*/ 1051185 h 1055434"/>
              <a:gd name="connsiteX15" fmla="*/ 3335782 w 3647395"/>
              <a:gd name="connsiteY15" fmla="*/ 1051185 h 1055434"/>
              <a:gd name="connsiteX16" fmla="*/ 3647395 w 3647395"/>
              <a:gd name="connsiteY16" fmla="*/ 1055434 h 1055434"/>
              <a:gd name="connsiteX0" fmla="*/ 0 w 3647395"/>
              <a:gd name="connsiteY0" fmla="*/ 559697 h 1055434"/>
              <a:gd name="connsiteX1" fmla="*/ 613732 w 3647395"/>
              <a:gd name="connsiteY1" fmla="*/ 521952 h 1055434"/>
              <a:gd name="connsiteX2" fmla="*/ 894620 w 3647395"/>
              <a:gd name="connsiteY2" fmla="*/ 429927 h 1055434"/>
              <a:gd name="connsiteX3" fmla="*/ 1022807 w 3647395"/>
              <a:gd name="connsiteY3" fmla="*/ 324619 h 1055434"/>
              <a:gd name="connsiteX4" fmla="*/ 1105950 w 3647395"/>
              <a:gd name="connsiteY4" fmla="*/ 207326 h 1055434"/>
              <a:gd name="connsiteX5" fmla="*/ 1157891 w 3647395"/>
              <a:gd name="connsiteY5" fmla="*/ 95869 h 1055434"/>
              <a:gd name="connsiteX6" fmla="*/ 1218235 w 3647395"/>
              <a:gd name="connsiteY6" fmla="*/ 6385 h 1055434"/>
              <a:gd name="connsiteX7" fmla="*/ 1304929 w 3647395"/>
              <a:gd name="connsiteY7" fmla="*/ 16089 h 1055434"/>
              <a:gd name="connsiteX8" fmla="*/ 1362950 w 3647395"/>
              <a:gd name="connsiteY8" fmla="*/ 168785 h 1055434"/>
              <a:gd name="connsiteX9" fmla="*/ 1468725 w 3647395"/>
              <a:gd name="connsiteY9" fmla="*/ 552966 h 1055434"/>
              <a:gd name="connsiteX10" fmla="*/ 1605374 w 3647395"/>
              <a:gd name="connsiteY10" fmla="*/ 810174 h 1055434"/>
              <a:gd name="connsiteX11" fmla="*/ 1772494 w 3647395"/>
              <a:gd name="connsiteY11" fmla="*/ 944641 h 1055434"/>
              <a:gd name="connsiteX12" fmla="*/ 1862970 w 3647395"/>
              <a:gd name="connsiteY12" fmla="*/ 988364 h 1055434"/>
              <a:gd name="connsiteX13" fmla="*/ 2086335 w 3647395"/>
              <a:gd name="connsiteY13" fmla="*/ 1030245 h 1055434"/>
              <a:gd name="connsiteX14" fmla="*/ 2554005 w 3647395"/>
              <a:gd name="connsiteY14" fmla="*/ 1051185 h 1055434"/>
              <a:gd name="connsiteX15" fmla="*/ 3335782 w 3647395"/>
              <a:gd name="connsiteY15" fmla="*/ 1051185 h 1055434"/>
              <a:gd name="connsiteX16" fmla="*/ 3647395 w 3647395"/>
              <a:gd name="connsiteY16" fmla="*/ 1055434 h 1055434"/>
              <a:gd name="connsiteX0" fmla="*/ 0 w 3647395"/>
              <a:gd name="connsiteY0" fmla="*/ 570116 h 1065853"/>
              <a:gd name="connsiteX1" fmla="*/ 613732 w 3647395"/>
              <a:gd name="connsiteY1" fmla="*/ 532371 h 1065853"/>
              <a:gd name="connsiteX2" fmla="*/ 894620 w 3647395"/>
              <a:gd name="connsiteY2" fmla="*/ 440346 h 1065853"/>
              <a:gd name="connsiteX3" fmla="*/ 1022807 w 3647395"/>
              <a:gd name="connsiteY3" fmla="*/ 335038 h 1065853"/>
              <a:gd name="connsiteX4" fmla="*/ 1105950 w 3647395"/>
              <a:gd name="connsiteY4" fmla="*/ 217745 h 1065853"/>
              <a:gd name="connsiteX5" fmla="*/ 1157891 w 3647395"/>
              <a:gd name="connsiteY5" fmla="*/ 106288 h 1065853"/>
              <a:gd name="connsiteX6" fmla="*/ 1201726 w 3647395"/>
              <a:gd name="connsiteY6" fmla="*/ 1393 h 1065853"/>
              <a:gd name="connsiteX7" fmla="*/ 1304929 w 3647395"/>
              <a:gd name="connsiteY7" fmla="*/ 26508 h 1065853"/>
              <a:gd name="connsiteX8" fmla="*/ 1362950 w 3647395"/>
              <a:gd name="connsiteY8" fmla="*/ 179204 h 1065853"/>
              <a:gd name="connsiteX9" fmla="*/ 1468725 w 3647395"/>
              <a:gd name="connsiteY9" fmla="*/ 563385 h 1065853"/>
              <a:gd name="connsiteX10" fmla="*/ 1605374 w 3647395"/>
              <a:gd name="connsiteY10" fmla="*/ 820593 h 1065853"/>
              <a:gd name="connsiteX11" fmla="*/ 1772494 w 3647395"/>
              <a:gd name="connsiteY11" fmla="*/ 955060 h 1065853"/>
              <a:gd name="connsiteX12" fmla="*/ 1862970 w 3647395"/>
              <a:gd name="connsiteY12" fmla="*/ 998783 h 1065853"/>
              <a:gd name="connsiteX13" fmla="*/ 2086335 w 3647395"/>
              <a:gd name="connsiteY13" fmla="*/ 1040664 h 1065853"/>
              <a:gd name="connsiteX14" fmla="*/ 2554005 w 3647395"/>
              <a:gd name="connsiteY14" fmla="*/ 1061604 h 1065853"/>
              <a:gd name="connsiteX15" fmla="*/ 3335782 w 3647395"/>
              <a:gd name="connsiteY15" fmla="*/ 1061604 h 1065853"/>
              <a:gd name="connsiteX16" fmla="*/ 3647395 w 3647395"/>
              <a:gd name="connsiteY16" fmla="*/ 1065853 h 1065853"/>
              <a:gd name="connsiteX0" fmla="*/ 0 w 3647395"/>
              <a:gd name="connsiteY0" fmla="*/ 590854 h 1086591"/>
              <a:gd name="connsiteX1" fmla="*/ 613732 w 3647395"/>
              <a:gd name="connsiteY1" fmla="*/ 553109 h 1086591"/>
              <a:gd name="connsiteX2" fmla="*/ 894620 w 3647395"/>
              <a:gd name="connsiteY2" fmla="*/ 461084 h 1086591"/>
              <a:gd name="connsiteX3" fmla="*/ 1022807 w 3647395"/>
              <a:gd name="connsiteY3" fmla="*/ 355776 h 1086591"/>
              <a:gd name="connsiteX4" fmla="*/ 1105950 w 3647395"/>
              <a:gd name="connsiteY4" fmla="*/ 238483 h 1086591"/>
              <a:gd name="connsiteX5" fmla="*/ 1157891 w 3647395"/>
              <a:gd name="connsiteY5" fmla="*/ 127026 h 1086591"/>
              <a:gd name="connsiteX6" fmla="*/ 1201726 w 3647395"/>
              <a:gd name="connsiteY6" fmla="*/ 22131 h 1086591"/>
              <a:gd name="connsiteX7" fmla="*/ 1299426 w 3647395"/>
              <a:gd name="connsiteY7" fmla="*/ 11287 h 1086591"/>
              <a:gd name="connsiteX8" fmla="*/ 1362950 w 3647395"/>
              <a:gd name="connsiteY8" fmla="*/ 199942 h 1086591"/>
              <a:gd name="connsiteX9" fmla="*/ 1468725 w 3647395"/>
              <a:gd name="connsiteY9" fmla="*/ 584123 h 1086591"/>
              <a:gd name="connsiteX10" fmla="*/ 1605374 w 3647395"/>
              <a:gd name="connsiteY10" fmla="*/ 841331 h 1086591"/>
              <a:gd name="connsiteX11" fmla="*/ 1772494 w 3647395"/>
              <a:gd name="connsiteY11" fmla="*/ 975798 h 1086591"/>
              <a:gd name="connsiteX12" fmla="*/ 1862970 w 3647395"/>
              <a:gd name="connsiteY12" fmla="*/ 1019521 h 1086591"/>
              <a:gd name="connsiteX13" fmla="*/ 2086335 w 3647395"/>
              <a:gd name="connsiteY13" fmla="*/ 1061402 h 1086591"/>
              <a:gd name="connsiteX14" fmla="*/ 2554005 w 3647395"/>
              <a:gd name="connsiteY14" fmla="*/ 1082342 h 1086591"/>
              <a:gd name="connsiteX15" fmla="*/ 3335782 w 3647395"/>
              <a:gd name="connsiteY15" fmla="*/ 1082342 h 1086591"/>
              <a:gd name="connsiteX16" fmla="*/ 3647395 w 3647395"/>
              <a:gd name="connsiteY16" fmla="*/ 1086591 h 1086591"/>
              <a:gd name="connsiteX0" fmla="*/ 0 w 3647395"/>
              <a:gd name="connsiteY0" fmla="*/ 586638 h 1082375"/>
              <a:gd name="connsiteX1" fmla="*/ 613732 w 3647395"/>
              <a:gd name="connsiteY1" fmla="*/ 548893 h 1082375"/>
              <a:gd name="connsiteX2" fmla="*/ 894620 w 3647395"/>
              <a:gd name="connsiteY2" fmla="*/ 456868 h 1082375"/>
              <a:gd name="connsiteX3" fmla="*/ 1022807 w 3647395"/>
              <a:gd name="connsiteY3" fmla="*/ 351560 h 1082375"/>
              <a:gd name="connsiteX4" fmla="*/ 1105950 w 3647395"/>
              <a:gd name="connsiteY4" fmla="*/ 234267 h 1082375"/>
              <a:gd name="connsiteX5" fmla="*/ 1157891 w 3647395"/>
              <a:gd name="connsiteY5" fmla="*/ 122810 h 1082375"/>
              <a:gd name="connsiteX6" fmla="*/ 1201726 w 3647395"/>
              <a:gd name="connsiteY6" fmla="*/ 38463 h 1082375"/>
              <a:gd name="connsiteX7" fmla="*/ 1299426 w 3647395"/>
              <a:gd name="connsiteY7" fmla="*/ 7071 h 1082375"/>
              <a:gd name="connsiteX8" fmla="*/ 1362950 w 3647395"/>
              <a:gd name="connsiteY8" fmla="*/ 195726 h 1082375"/>
              <a:gd name="connsiteX9" fmla="*/ 1468725 w 3647395"/>
              <a:gd name="connsiteY9" fmla="*/ 579907 h 1082375"/>
              <a:gd name="connsiteX10" fmla="*/ 1605374 w 3647395"/>
              <a:gd name="connsiteY10" fmla="*/ 837115 h 1082375"/>
              <a:gd name="connsiteX11" fmla="*/ 1772494 w 3647395"/>
              <a:gd name="connsiteY11" fmla="*/ 971582 h 1082375"/>
              <a:gd name="connsiteX12" fmla="*/ 1862970 w 3647395"/>
              <a:gd name="connsiteY12" fmla="*/ 1015305 h 1082375"/>
              <a:gd name="connsiteX13" fmla="*/ 2086335 w 3647395"/>
              <a:gd name="connsiteY13" fmla="*/ 1057186 h 1082375"/>
              <a:gd name="connsiteX14" fmla="*/ 2554005 w 3647395"/>
              <a:gd name="connsiteY14" fmla="*/ 1078126 h 1082375"/>
              <a:gd name="connsiteX15" fmla="*/ 3335782 w 3647395"/>
              <a:gd name="connsiteY15" fmla="*/ 1078126 h 1082375"/>
              <a:gd name="connsiteX16" fmla="*/ 3647395 w 3647395"/>
              <a:gd name="connsiteY16" fmla="*/ 1082375 h 1082375"/>
              <a:gd name="connsiteX0" fmla="*/ 0 w 3647395"/>
              <a:gd name="connsiteY0" fmla="*/ 554218 h 1049955"/>
              <a:gd name="connsiteX1" fmla="*/ 613732 w 3647395"/>
              <a:gd name="connsiteY1" fmla="*/ 516473 h 1049955"/>
              <a:gd name="connsiteX2" fmla="*/ 894620 w 3647395"/>
              <a:gd name="connsiteY2" fmla="*/ 424448 h 1049955"/>
              <a:gd name="connsiteX3" fmla="*/ 1022807 w 3647395"/>
              <a:gd name="connsiteY3" fmla="*/ 319140 h 1049955"/>
              <a:gd name="connsiteX4" fmla="*/ 1105950 w 3647395"/>
              <a:gd name="connsiteY4" fmla="*/ 201847 h 1049955"/>
              <a:gd name="connsiteX5" fmla="*/ 1157891 w 3647395"/>
              <a:gd name="connsiteY5" fmla="*/ 90390 h 1049955"/>
              <a:gd name="connsiteX6" fmla="*/ 1201726 w 3647395"/>
              <a:gd name="connsiteY6" fmla="*/ 6043 h 1049955"/>
              <a:gd name="connsiteX7" fmla="*/ 1304930 w 3647395"/>
              <a:gd name="connsiteY7" fmla="*/ 15747 h 1049955"/>
              <a:gd name="connsiteX8" fmla="*/ 1362950 w 3647395"/>
              <a:gd name="connsiteY8" fmla="*/ 163306 h 1049955"/>
              <a:gd name="connsiteX9" fmla="*/ 1468725 w 3647395"/>
              <a:gd name="connsiteY9" fmla="*/ 547487 h 1049955"/>
              <a:gd name="connsiteX10" fmla="*/ 1605374 w 3647395"/>
              <a:gd name="connsiteY10" fmla="*/ 804695 h 1049955"/>
              <a:gd name="connsiteX11" fmla="*/ 1772494 w 3647395"/>
              <a:gd name="connsiteY11" fmla="*/ 939162 h 1049955"/>
              <a:gd name="connsiteX12" fmla="*/ 1862970 w 3647395"/>
              <a:gd name="connsiteY12" fmla="*/ 982885 h 1049955"/>
              <a:gd name="connsiteX13" fmla="*/ 2086335 w 3647395"/>
              <a:gd name="connsiteY13" fmla="*/ 1024766 h 1049955"/>
              <a:gd name="connsiteX14" fmla="*/ 2554005 w 3647395"/>
              <a:gd name="connsiteY14" fmla="*/ 1045706 h 1049955"/>
              <a:gd name="connsiteX15" fmla="*/ 3335782 w 3647395"/>
              <a:gd name="connsiteY15" fmla="*/ 1045706 h 1049955"/>
              <a:gd name="connsiteX16" fmla="*/ 3647395 w 3647395"/>
              <a:gd name="connsiteY16" fmla="*/ 1049955 h 1049955"/>
              <a:gd name="connsiteX0" fmla="*/ 0 w 3647395"/>
              <a:gd name="connsiteY0" fmla="*/ 573097 h 1068834"/>
              <a:gd name="connsiteX1" fmla="*/ 613732 w 3647395"/>
              <a:gd name="connsiteY1" fmla="*/ 535352 h 1068834"/>
              <a:gd name="connsiteX2" fmla="*/ 894620 w 3647395"/>
              <a:gd name="connsiteY2" fmla="*/ 443327 h 1068834"/>
              <a:gd name="connsiteX3" fmla="*/ 1022807 w 3647395"/>
              <a:gd name="connsiteY3" fmla="*/ 338019 h 1068834"/>
              <a:gd name="connsiteX4" fmla="*/ 1105950 w 3647395"/>
              <a:gd name="connsiteY4" fmla="*/ 220726 h 1068834"/>
              <a:gd name="connsiteX5" fmla="*/ 1157891 w 3647395"/>
              <a:gd name="connsiteY5" fmla="*/ 109269 h 1068834"/>
              <a:gd name="connsiteX6" fmla="*/ 1201726 w 3647395"/>
              <a:gd name="connsiteY6" fmla="*/ 24922 h 1068834"/>
              <a:gd name="connsiteX7" fmla="*/ 1299426 w 3647395"/>
              <a:gd name="connsiteY7" fmla="*/ 8941 h 1068834"/>
              <a:gd name="connsiteX8" fmla="*/ 1362950 w 3647395"/>
              <a:gd name="connsiteY8" fmla="*/ 182185 h 1068834"/>
              <a:gd name="connsiteX9" fmla="*/ 1468725 w 3647395"/>
              <a:gd name="connsiteY9" fmla="*/ 566366 h 1068834"/>
              <a:gd name="connsiteX10" fmla="*/ 1605374 w 3647395"/>
              <a:gd name="connsiteY10" fmla="*/ 823574 h 1068834"/>
              <a:gd name="connsiteX11" fmla="*/ 1772494 w 3647395"/>
              <a:gd name="connsiteY11" fmla="*/ 958041 h 1068834"/>
              <a:gd name="connsiteX12" fmla="*/ 1862970 w 3647395"/>
              <a:gd name="connsiteY12" fmla="*/ 1001764 h 1068834"/>
              <a:gd name="connsiteX13" fmla="*/ 2086335 w 3647395"/>
              <a:gd name="connsiteY13" fmla="*/ 1043645 h 1068834"/>
              <a:gd name="connsiteX14" fmla="*/ 2554005 w 3647395"/>
              <a:gd name="connsiteY14" fmla="*/ 1064585 h 1068834"/>
              <a:gd name="connsiteX15" fmla="*/ 3335782 w 3647395"/>
              <a:gd name="connsiteY15" fmla="*/ 1064585 h 1068834"/>
              <a:gd name="connsiteX16" fmla="*/ 3647395 w 3647395"/>
              <a:gd name="connsiteY16" fmla="*/ 1068834 h 1068834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68725 w 3647395"/>
              <a:gd name="connsiteY9" fmla="*/ 572620 h 1075088"/>
              <a:gd name="connsiteX10" fmla="*/ 1605374 w 3647395"/>
              <a:gd name="connsiteY10" fmla="*/ 829828 h 1075088"/>
              <a:gd name="connsiteX11" fmla="*/ 1772494 w 3647395"/>
              <a:gd name="connsiteY11" fmla="*/ 964295 h 1075088"/>
              <a:gd name="connsiteX12" fmla="*/ 1862970 w 3647395"/>
              <a:gd name="connsiteY12" fmla="*/ 1008018 h 1075088"/>
              <a:gd name="connsiteX13" fmla="*/ 2086335 w 3647395"/>
              <a:gd name="connsiteY13" fmla="*/ 1049899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96242 w 3647395"/>
              <a:gd name="connsiteY9" fmla="*/ 577757 h 1075088"/>
              <a:gd name="connsiteX10" fmla="*/ 1605374 w 3647395"/>
              <a:gd name="connsiteY10" fmla="*/ 829828 h 1075088"/>
              <a:gd name="connsiteX11" fmla="*/ 1772494 w 3647395"/>
              <a:gd name="connsiteY11" fmla="*/ 964295 h 1075088"/>
              <a:gd name="connsiteX12" fmla="*/ 1862970 w 3647395"/>
              <a:gd name="connsiteY12" fmla="*/ 1008018 h 1075088"/>
              <a:gd name="connsiteX13" fmla="*/ 2086335 w 3647395"/>
              <a:gd name="connsiteY13" fmla="*/ 1049899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96242 w 3647395"/>
              <a:gd name="connsiteY9" fmla="*/ 577757 h 1075088"/>
              <a:gd name="connsiteX10" fmla="*/ 1671415 w 3647395"/>
              <a:gd name="connsiteY10" fmla="*/ 834965 h 1075088"/>
              <a:gd name="connsiteX11" fmla="*/ 1772494 w 3647395"/>
              <a:gd name="connsiteY11" fmla="*/ 964295 h 1075088"/>
              <a:gd name="connsiteX12" fmla="*/ 1862970 w 3647395"/>
              <a:gd name="connsiteY12" fmla="*/ 1008018 h 1075088"/>
              <a:gd name="connsiteX13" fmla="*/ 2086335 w 3647395"/>
              <a:gd name="connsiteY13" fmla="*/ 1049899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96242 w 3647395"/>
              <a:gd name="connsiteY9" fmla="*/ 577757 h 1075088"/>
              <a:gd name="connsiteX10" fmla="*/ 1671415 w 3647395"/>
              <a:gd name="connsiteY10" fmla="*/ 834965 h 1075088"/>
              <a:gd name="connsiteX11" fmla="*/ 1849541 w 3647395"/>
              <a:gd name="connsiteY11" fmla="*/ 974570 h 1075088"/>
              <a:gd name="connsiteX12" fmla="*/ 1862970 w 3647395"/>
              <a:gd name="connsiteY12" fmla="*/ 1008018 h 1075088"/>
              <a:gd name="connsiteX13" fmla="*/ 2086335 w 3647395"/>
              <a:gd name="connsiteY13" fmla="*/ 1049899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96242 w 3647395"/>
              <a:gd name="connsiteY9" fmla="*/ 577757 h 1075088"/>
              <a:gd name="connsiteX10" fmla="*/ 1671415 w 3647395"/>
              <a:gd name="connsiteY10" fmla="*/ 834965 h 1075088"/>
              <a:gd name="connsiteX11" fmla="*/ 1849541 w 3647395"/>
              <a:gd name="connsiteY11" fmla="*/ 974570 h 1075088"/>
              <a:gd name="connsiteX12" fmla="*/ 1967533 w 3647395"/>
              <a:gd name="connsiteY12" fmla="*/ 1013155 h 1075088"/>
              <a:gd name="connsiteX13" fmla="*/ 2086335 w 3647395"/>
              <a:gd name="connsiteY13" fmla="*/ 1049899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96242 w 3647395"/>
              <a:gd name="connsiteY9" fmla="*/ 577757 h 1075088"/>
              <a:gd name="connsiteX10" fmla="*/ 1671415 w 3647395"/>
              <a:gd name="connsiteY10" fmla="*/ 834965 h 1075088"/>
              <a:gd name="connsiteX11" fmla="*/ 1849541 w 3647395"/>
              <a:gd name="connsiteY11" fmla="*/ 974570 h 1075088"/>
              <a:gd name="connsiteX12" fmla="*/ 1967533 w 3647395"/>
              <a:gd name="connsiteY12" fmla="*/ 1013155 h 1075088"/>
              <a:gd name="connsiteX13" fmla="*/ 2218416 w 3647395"/>
              <a:gd name="connsiteY13" fmla="*/ 1055036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68889 h 1064626"/>
              <a:gd name="connsiteX1" fmla="*/ 613732 w 3647395"/>
              <a:gd name="connsiteY1" fmla="*/ 531144 h 1064626"/>
              <a:gd name="connsiteX2" fmla="*/ 894620 w 3647395"/>
              <a:gd name="connsiteY2" fmla="*/ 439119 h 1064626"/>
              <a:gd name="connsiteX3" fmla="*/ 1022807 w 3647395"/>
              <a:gd name="connsiteY3" fmla="*/ 333811 h 1064626"/>
              <a:gd name="connsiteX4" fmla="*/ 1105950 w 3647395"/>
              <a:gd name="connsiteY4" fmla="*/ 216518 h 1064626"/>
              <a:gd name="connsiteX5" fmla="*/ 1157891 w 3647395"/>
              <a:gd name="connsiteY5" fmla="*/ 105061 h 1064626"/>
              <a:gd name="connsiteX6" fmla="*/ 1212732 w 3647395"/>
              <a:gd name="connsiteY6" fmla="*/ 166 h 1064626"/>
              <a:gd name="connsiteX7" fmla="*/ 1291832 w 3647395"/>
              <a:gd name="connsiteY7" fmla="*/ 57896 h 1064626"/>
              <a:gd name="connsiteX8" fmla="*/ 1362950 w 3647395"/>
              <a:gd name="connsiteY8" fmla="*/ 177977 h 1064626"/>
              <a:gd name="connsiteX9" fmla="*/ 1496242 w 3647395"/>
              <a:gd name="connsiteY9" fmla="*/ 567295 h 1064626"/>
              <a:gd name="connsiteX10" fmla="*/ 1671415 w 3647395"/>
              <a:gd name="connsiteY10" fmla="*/ 824503 h 1064626"/>
              <a:gd name="connsiteX11" fmla="*/ 1849541 w 3647395"/>
              <a:gd name="connsiteY11" fmla="*/ 964108 h 1064626"/>
              <a:gd name="connsiteX12" fmla="*/ 1967533 w 3647395"/>
              <a:gd name="connsiteY12" fmla="*/ 1002693 h 1064626"/>
              <a:gd name="connsiteX13" fmla="*/ 2218416 w 3647395"/>
              <a:gd name="connsiteY13" fmla="*/ 1044574 h 1064626"/>
              <a:gd name="connsiteX14" fmla="*/ 2554005 w 3647395"/>
              <a:gd name="connsiteY14" fmla="*/ 1060377 h 1064626"/>
              <a:gd name="connsiteX15" fmla="*/ 3335782 w 3647395"/>
              <a:gd name="connsiteY15" fmla="*/ 1060377 h 1064626"/>
              <a:gd name="connsiteX16" fmla="*/ 3647395 w 3647395"/>
              <a:gd name="connsiteY16" fmla="*/ 1064626 h 1064626"/>
              <a:gd name="connsiteX0" fmla="*/ 0 w 3647395"/>
              <a:gd name="connsiteY0" fmla="*/ 522369 h 1018106"/>
              <a:gd name="connsiteX1" fmla="*/ 613732 w 3647395"/>
              <a:gd name="connsiteY1" fmla="*/ 484624 h 1018106"/>
              <a:gd name="connsiteX2" fmla="*/ 894620 w 3647395"/>
              <a:gd name="connsiteY2" fmla="*/ 392599 h 1018106"/>
              <a:gd name="connsiteX3" fmla="*/ 1022807 w 3647395"/>
              <a:gd name="connsiteY3" fmla="*/ 287291 h 1018106"/>
              <a:gd name="connsiteX4" fmla="*/ 1105950 w 3647395"/>
              <a:gd name="connsiteY4" fmla="*/ 169998 h 1018106"/>
              <a:gd name="connsiteX5" fmla="*/ 1157891 w 3647395"/>
              <a:gd name="connsiteY5" fmla="*/ 58541 h 1018106"/>
              <a:gd name="connsiteX6" fmla="*/ 1212732 w 3647395"/>
              <a:gd name="connsiteY6" fmla="*/ 6809 h 1018106"/>
              <a:gd name="connsiteX7" fmla="*/ 1291832 w 3647395"/>
              <a:gd name="connsiteY7" fmla="*/ 11376 h 1018106"/>
              <a:gd name="connsiteX8" fmla="*/ 1362950 w 3647395"/>
              <a:gd name="connsiteY8" fmla="*/ 131457 h 1018106"/>
              <a:gd name="connsiteX9" fmla="*/ 1496242 w 3647395"/>
              <a:gd name="connsiteY9" fmla="*/ 520775 h 1018106"/>
              <a:gd name="connsiteX10" fmla="*/ 1671415 w 3647395"/>
              <a:gd name="connsiteY10" fmla="*/ 777983 h 1018106"/>
              <a:gd name="connsiteX11" fmla="*/ 1849541 w 3647395"/>
              <a:gd name="connsiteY11" fmla="*/ 917588 h 1018106"/>
              <a:gd name="connsiteX12" fmla="*/ 1967533 w 3647395"/>
              <a:gd name="connsiteY12" fmla="*/ 956173 h 1018106"/>
              <a:gd name="connsiteX13" fmla="*/ 2218416 w 3647395"/>
              <a:gd name="connsiteY13" fmla="*/ 998054 h 1018106"/>
              <a:gd name="connsiteX14" fmla="*/ 2554005 w 3647395"/>
              <a:gd name="connsiteY14" fmla="*/ 1013857 h 1018106"/>
              <a:gd name="connsiteX15" fmla="*/ 3335782 w 3647395"/>
              <a:gd name="connsiteY15" fmla="*/ 1013857 h 1018106"/>
              <a:gd name="connsiteX16" fmla="*/ 3647395 w 3647395"/>
              <a:gd name="connsiteY16" fmla="*/ 1018106 h 1018106"/>
              <a:gd name="connsiteX0" fmla="*/ 0 w 3647395"/>
              <a:gd name="connsiteY0" fmla="*/ 522369 h 1018106"/>
              <a:gd name="connsiteX1" fmla="*/ 613732 w 3647395"/>
              <a:gd name="connsiteY1" fmla="*/ 484624 h 1018106"/>
              <a:gd name="connsiteX2" fmla="*/ 894620 w 3647395"/>
              <a:gd name="connsiteY2" fmla="*/ 392599 h 1018106"/>
              <a:gd name="connsiteX3" fmla="*/ 1022807 w 3647395"/>
              <a:gd name="connsiteY3" fmla="*/ 287291 h 1018106"/>
              <a:gd name="connsiteX4" fmla="*/ 1105950 w 3647395"/>
              <a:gd name="connsiteY4" fmla="*/ 169998 h 1018106"/>
              <a:gd name="connsiteX5" fmla="*/ 1176876 w 3647395"/>
              <a:gd name="connsiteY5" fmla="*/ 79806 h 1018106"/>
              <a:gd name="connsiteX6" fmla="*/ 1212732 w 3647395"/>
              <a:gd name="connsiteY6" fmla="*/ 6809 h 1018106"/>
              <a:gd name="connsiteX7" fmla="*/ 1291832 w 3647395"/>
              <a:gd name="connsiteY7" fmla="*/ 11376 h 1018106"/>
              <a:gd name="connsiteX8" fmla="*/ 1362950 w 3647395"/>
              <a:gd name="connsiteY8" fmla="*/ 131457 h 1018106"/>
              <a:gd name="connsiteX9" fmla="*/ 1496242 w 3647395"/>
              <a:gd name="connsiteY9" fmla="*/ 520775 h 1018106"/>
              <a:gd name="connsiteX10" fmla="*/ 1671415 w 3647395"/>
              <a:gd name="connsiteY10" fmla="*/ 777983 h 1018106"/>
              <a:gd name="connsiteX11" fmla="*/ 1849541 w 3647395"/>
              <a:gd name="connsiteY11" fmla="*/ 917588 h 1018106"/>
              <a:gd name="connsiteX12" fmla="*/ 1967533 w 3647395"/>
              <a:gd name="connsiteY12" fmla="*/ 956173 h 1018106"/>
              <a:gd name="connsiteX13" fmla="*/ 2218416 w 3647395"/>
              <a:gd name="connsiteY13" fmla="*/ 998054 h 1018106"/>
              <a:gd name="connsiteX14" fmla="*/ 2554005 w 3647395"/>
              <a:gd name="connsiteY14" fmla="*/ 1013857 h 1018106"/>
              <a:gd name="connsiteX15" fmla="*/ 3335782 w 3647395"/>
              <a:gd name="connsiteY15" fmla="*/ 1013857 h 1018106"/>
              <a:gd name="connsiteX16" fmla="*/ 3647395 w 3647395"/>
              <a:gd name="connsiteY16" fmla="*/ 1018106 h 1018106"/>
              <a:gd name="connsiteX0" fmla="*/ 0 w 3647395"/>
              <a:gd name="connsiteY0" fmla="*/ 522369 h 1018106"/>
              <a:gd name="connsiteX1" fmla="*/ 613732 w 3647395"/>
              <a:gd name="connsiteY1" fmla="*/ 484624 h 1018106"/>
              <a:gd name="connsiteX2" fmla="*/ 894620 w 3647395"/>
              <a:gd name="connsiteY2" fmla="*/ 392599 h 1018106"/>
              <a:gd name="connsiteX3" fmla="*/ 1022807 w 3647395"/>
              <a:gd name="connsiteY3" fmla="*/ 287291 h 1018106"/>
              <a:gd name="connsiteX4" fmla="*/ 1105950 w 3647395"/>
              <a:gd name="connsiteY4" fmla="*/ 169998 h 1018106"/>
              <a:gd name="connsiteX5" fmla="*/ 1161688 w 3647395"/>
              <a:gd name="connsiteY5" fmla="*/ 72718 h 1018106"/>
              <a:gd name="connsiteX6" fmla="*/ 1212732 w 3647395"/>
              <a:gd name="connsiteY6" fmla="*/ 6809 h 1018106"/>
              <a:gd name="connsiteX7" fmla="*/ 1291832 w 3647395"/>
              <a:gd name="connsiteY7" fmla="*/ 11376 h 1018106"/>
              <a:gd name="connsiteX8" fmla="*/ 1362950 w 3647395"/>
              <a:gd name="connsiteY8" fmla="*/ 131457 h 1018106"/>
              <a:gd name="connsiteX9" fmla="*/ 1496242 w 3647395"/>
              <a:gd name="connsiteY9" fmla="*/ 520775 h 1018106"/>
              <a:gd name="connsiteX10" fmla="*/ 1671415 w 3647395"/>
              <a:gd name="connsiteY10" fmla="*/ 777983 h 1018106"/>
              <a:gd name="connsiteX11" fmla="*/ 1849541 w 3647395"/>
              <a:gd name="connsiteY11" fmla="*/ 917588 h 1018106"/>
              <a:gd name="connsiteX12" fmla="*/ 1967533 w 3647395"/>
              <a:gd name="connsiteY12" fmla="*/ 956173 h 1018106"/>
              <a:gd name="connsiteX13" fmla="*/ 2218416 w 3647395"/>
              <a:gd name="connsiteY13" fmla="*/ 998054 h 1018106"/>
              <a:gd name="connsiteX14" fmla="*/ 2554005 w 3647395"/>
              <a:gd name="connsiteY14" fmla="*/ 1013857 h 1018106"/>
              <a:gd name="connsiteX15" fmla="*/ 3335782 w 3647395"/>
              <a:gd name="connsiteY15" fmla="*/ 1013857 h 1018106"/>
              <a:gd name="connsiteX16" fmla="*/ 3647395 w 3647395"/>
              <a:gd name="connsiteY16" fmla="*/ 1018106 h 1018106"/>
              <a:gd name="connsiteX0" fmla="*/ 0 w 3647395"/>
              <a:gd name="connsiteY0" fmla="*/ 522369 h 1018106"/>
              <a:gd name="connsiteX1" fmla="*/ 613732 w 3647395"/>
              <a:gd name="connsiteY1" fmla="*/ 484624 h 1018106"/>
              <a:gd name="connsiteX2" fmla="*/ 894620 w 3647395"/>
              <a:gd name="connsiteY2" fmla="*/ 392599 h 1018106"/>
              <a:gd name="connsiteX3" fmla="*/ 1022807 w 3647395"/>
              <a:gd name="connsiteY3" fmla="*/ 287291 h 1018106"/>
              <a:gd name="connsiteX4" fmla="*/ 1121138 w 3647395"/>
              <a:gd name="connsiteY4" fmla="*/ 173542 h 1018106"/>
              <a:gd name="connsiteX5" fmla="*/ 1161688 w 3647395"/>
              <a:gd name="connsiteY5" fmla="*/ 72718 h 1018106"/>
              <a:gd name="connsiteX6" fmla="*/ 1212732 w 3647395"/>
              <a:gd name="connsiteY6" fmla="*/ 6809 h 1018106"/>
              <a:gd name="connsiteX7" fmla="*/ 1291832 w 3647395"/>
              <a:gd name="connsiteY7" fmla="*/ 11376 h 1018106"/>
              <a:gd name="connsiteX8" fmla="*/ 1362950 w 3647395"/>
              <a:gd name="connsiteY8" fmla="*/ 131457 h 1018106"/>
              <a:gd name="connsiteX9" fmla="*/ 1496242 w 3647395"/>
              <a:gd name="connsiteY9" fmla="*/ 520775 h 1018106"/>
              <a:gd name="connsiteX10" fmla="*/ 1671415 w 3647395"/>
              <a:gd name="connsiteY10" fmla="*/ 777983 h 1018106"/>
              <a:gd name="connsiteX11" fmla="*/ 1849541 w 3647395"/>
              <a:gd name="connsiteY11" fmla="*/ 917588 h 1018106"/>
              <a:gd name="connsiteX12" fmla="*/ 1967533 w 3647395"/>
              <a:gd name="connsiteY12" fmla="*/ 956173 h 1018106"/>
              <a:gd name="connsiteX13" fmla="*/ 2218416 w 3647395"/>
              <a:gd name="connsiteY13" fmla="*/ 998054 h 1018106"/>
              <a:gd name="connsiteX14" fmla="*/ 2554005 w 3647395"/>
              <a:gd name="connsiteY14" fmla="*/ 1013857 h 1018106"/>
              <a:gd name="connsiteX15" fmla="*/ 3335782 w 3647395"/>
              <a:gd name="connsiteY15" fmla="*/ 1013857 h 1018106"/>
              <a:gd name="connsiteX16" fmla="*/ 3647395 w 3647395"/>
              <a:gd name="connsiteY16" fmla="*/ 1018106 h 1018106"/>
              <a:gd name="connsiteX0" fmla="*/ 0 w 3647395"/>
              <a:gd name="connsiteY0" fmla="*/ 522369 h 1018106"/>
              <a:gd name="connsiteX1" fmla="*/ 613732 w 3647395"/>
              <a:gd name="connsiteY1" fmla="*/ 484624 h 1018106"/>
              <a:gd name="connsiteX2" fmla="*/ 894620 w 3647395"/>
              <a:gd name="connsiteY2" fmla="*/ 392599 h 1018106"/>
              <a:gd name="connsiteX3" fmla="*/ 1022807 w 3647395"/>
              <a:gd name="connsiteY3" fmla="*/ 287291 h 1018106"/>
              <a:gd name="connsiteX4" fmla="*/ 1121138 w 3647395"/>
              <a:gd name="connsiteY4" fmla="*/ 173542 h 1018106"/>
              <a:gd name="connsiteX5" fmla="*/ 1180672 w 3647395"/>
              <a:gd name="connsiteY5" fmla="*/ 76263 h 1018106"/>
              <a:gd name="connsiteX6" fmla="*/ 1212732 w 3647395"/>
              <a:gd name="connsiteY6" fmla="*/ 6809 h 1018106"/>
              <a:gd name="connsiteX7" fmla="*/ 1291832 w 3647395"/>
              <a:gd name="connsiteY7" fmla="*/ 11376 h 1018106"/>
              <a:gd name="connsiteX8" fmla="*/ 1362950 w 3647395"/>
              <a:gd name="connsiteY8" fmla="*/ 131457 h 1018106"/>
              <a:gd name="connsiteX9" fmla="*/ 1496242 w 3647395"/>
              <a:gd name="connsiteY9" fmla="*/ 520775 h 1018106"/>
              <a:gd name="connsiteX10" fmla="*/ 1671415 w 3647395"/>
              <a:gd name="connsiteY10" fmla="*/ 777983 h 1018106"/>
              <a:gd name="connsiteX11" fmla="*/ 1849541 w 3647395"/>
              <a:gd name="connsiteY11" fmla="*/ 917588 h 1018106"/>
              <a:gd name="connsiteX12" fmla="*/ 1967533 w 3647395"/>
              <a:gd name="connsiteY12" fmla="*/ 956173 h 1018106"/>
              <a:gd name="connsiteX13" fmla="*/ 2218416 w 3647395"/>
              <a:gd name="connsiteY13" fmla="*/ 998054 h 1018106"/>
              <a:gd name="connsiteX14" fmla="*/ 2554005 w 3647395"/>
              <a:gd name="connsiteY14" fmla="*/ 1013857 h 1018106"/>
              <a:gd name="connsiteX15" fmla="*/ 3335782 w 3647395"/>
              <a:gd name="connsiteY15" fmla="*/ 1013857 h 1018106"/>
              <a:gd name="connsiteX16" fmla="*/ 3647395 w 3647395"/>
              <a:gd name="connsiteY16" fmla="*/ 1018106 h 1018106"/>
              <a:gd name="connsiteX0" fmla="*/ 0 w 3647395"/>
              <a:gd name="connsiteY0" fmla="*/ 516851 h 1012588"/>
              <a:gd name="connsiteX1" fmla="*/ 613732 w 3647395"/>
              <a:gd name="connsiteY1" fmla="*/ 479106 h 1012588"/>
              <a:gd name="connsiteX2" fmla="*/ 894620 w 3647395"/>
              <a:gd name="connsiteY2" fmla="*/ 387081 h 1012588"/>
              <a:gd name="connsiteX3" fmla="*/ 1022807 w 3647395"/>
              <a:gd name="connsiteY3" fmla="*/ 281773 h 1012588"/>
              <a:gd name="connsiteX4" fmla="*/ 1121138 w 3647395"/>
              <a:gd name="connsiteY4" fmla="*/ 168024 h 1012588"/>
              <a:gd name="connsiteX5" fmla="*/ 1180672 w 3647395"/>
              <a:gd name="connsiteY5" fmla="*/ 70745 h 1012588"/>
              <a:gd name="connsiteX6" fmla="*/ 1212732 w 3647395"/>
              <a:gd name="connsiteY6" fmla="*/ 19012 h 1012588"/>
              <a:gd name="connsiteX7" fmla="*/ 1291832 w 3647395"/>
              <a:gd name="connsiteY7" fmla="*/ 5858 h 1012588"/>
              <a:gd name="connsiteX8" fmla="*/ 1362950 w 3647395"/>
              <a:gd name="connsiteY8" fmla="*/ 125939 h 1012588"/>
              <a:gd name="connsiteX9" fmla="*/ 1496242 w 3647395"/>
              <a:gd name="connsiteY9" fmla="*/ 515257 h 1012588"/>
              <a:gd name="connsiteX10" fmla="*/ 1671415 w 3647395"/>
              <a:gd name="connsiteY10" fmla="*/ 772465 h 1012588"/>
              <a:gd name="connsiteX11" fmla="*/ 1849541 w 3647395"/>
              <a:gd name="connsiteY11" fmla="*/ 912070 h 1012588"/>
              <a:gd name="connsiteX12" fmla="*/ 1967533 w 3647395"/>
              <a:gd name="connsiteY12" fmla="*/ 950655 h 1012588"/>
              <a:gd name="connsiteX13" fmla="*/ 2218416 w 3647395"/>
              <a:gd name="connsiteY13" fmla="*/ 992536 h 1012588"/>
              <a:gd name="connsiteX14" fmla="*/ 2554005 w 3647395"/>
              <a:gd name="connsiteY14" fmla="*/ 1008339 h 1012588"/>
              <a:gd name="connsiteX15" fmla="*/ 3335782 w 3647395"/>
              <a:gd name="connsiteY15" fmla="*/ 1008339 h 1012588"/>
              <a:gd name="connsiteX16" fmla="*/ 3647395 w 3647395"/>
              <a:gd name="connsiteY16" fmla="*/ 1012588 h 1012588"/>
              <a:gd name="connsiteX0" fmla="*/ 0 w 3647395"/>
              <a:gd name="connsiteY0" fmla="*/ 500041 h 995778"/>
              <a:gd name="connsiteX1" fmla="*/ 613732 w 3647395"/>
              <a:gd name="connsiteY1" fmla="*/ 462296 h 995778"/>
              <a:gd name="connsiteX2" fmla="*/ 894620 w 3647395"/>
              <a:gd name="connsiteY2" fmla="*/ 370271 h 995778"/>
              <a:gd name="connsiteX3" fmla="*/ 1022807 w 3647395"/>
              <a:gd name="connsiteY3" fmla="*/ 264963 h 995778"/>
              <a:gd name="connsiteX4" fmla="*/ 1121138 w 3647395"/>
              <a:gd name="connsiteY4" fmla="*/ 151214 h 995778"/>
              <a:gd name="connsiteX5" fmla="*/ 1180672 w 3647395"/>
              <a:gd name="connsiteY5" fmla="*/ 53935 h 995778"/>
              <a:gd name="connsiteX6" fmla="*/ 1212732 w 3647395"/>
              <a:gd name="connsiteY6" fmla="*/ 2202 h 995778"/>
              <a:gd name="connsiteX7" fmla="*/ 1291832 w 3647395"/>
              <a:gd name="connsiteY7" fmla="*/ 13857 h 995778"/>
              <a:gd name="connsiteX8" fmla="*/ 1362950 w 3647395"/>
              <a:gd name="connsiteY8" fmla="*/ 109129 h 995778"/>
              <a:gd name="connsiteX9" fmla="*/ 1496242 w 3647395"/>
              <a:gd name="connsiteY9" fmla="*/ 498447 h 995778"/>
              <a:gd name="connsiteX10" fmla="*/ 1671415 w 3647395"/>
              <a:gd name="connsiteY10" fmla="*/ 755655 h 995778"/>
              <a:gd name="connsiteX11" fmla="*/ 1849541 w 3647395"/>
              <a:gd name="connsiteY11" fmla="*/ 895260 h 995778"/>
              <a:gd name="connsiteX12" fmla="*/ 1967533 w 3647395"/>
              <a:gd name="connsiteY12" fmla="*/ 933845 h 995778"/>
              <a:gd name="connsiteX13" fmla="*/ 2218416 w 3647395"/>
              <a:gd name="connsiteY13" fmla="*/ 975726 h 995778"/>
              <a:gd name="connsiteX14" fmla="*/ 2554005 w 3647395"/>
              <a:gd name="connsiteY14" fmla="*/ 991529 h 995778"/>
              <a:gd name="connsiteX15" fmla="*/ 3335782 w 3647395"/>
              <a:gd name="connsiteY15" fmla="*/ 991529 h 995778"/>
              <a:gd name="connsiteX16" fmla="*/ 3647395 w 3647395"/>
              <a:gd name="connsiteY16" fmla="*/ 995778 h 995778"/>
              <a:gd name="connsiteX0" fmla="*/ 0 w 3647395"/>
              <a:gd name="connsiteY0" fmla="*/ 513855 h 1009592"/>
              <a:gd name="connsiteX1" fmla="*/ 613732 w 3647395"/>
              <a:gd name="connsiteY1" fmla="*/ 476110 h 1009592"/>
              <a:gd name="connsiteX2" fmla="*/ 894620 w 3647395"/>
              <a:gd name="connsiteY2" fmla="*/ 384085 h 1009592"/>
              <a:gd name="connsiteX3" fmla="*/ 1022807 w 3647395"/>
              <a:gd name="connsiteY3" fmla="*/ 278777 h 1009592"/>
              <a:gd name="connsiteX4" fmla="*/ 1121138 w 3647395"/>
              <a:gd name="connsiteY4" fmla="*/ 165028 h 1009592"/>
              <a:gd name="connsiteX5" fmla="*/ 1180672 w 3647395"/>
              <a:gd name="connsiteY5" fmla="*/ 67749 h 1009592"/>
              <a:gd name="connsiteX6" fmla="*/ 1212732 w 3647395"/>
              <a:gd name="connsiteY6" fmla="*/ 16016 h 1009592"/>
              <a:gd name="connsiteX7" fmla="*/ 1288035 w 3647395"/>
              <a:gd name="connsiteY7" fmla="*/ 6406 h 1009592"/>
              <a:gd name="connsiteX8" fmla="*/ 1362950 w 3647395"/>
              <a:gd name="connsiteY8" fmla="*/ 122943 h 1009592"/>
              <a:gd name="connsiteX9" fmla="*/ 1496242 w 3647395"/>
              <a:gd name="connsiteY9" fmla="*/ 512261 h 1009592"/>
              <a:gd name="connsiteX10" fmla="*/ 1671415 w 3647395"/>
              <a:gd name="connsiteY10" fmla="*/ 769469 h 1009592"/>
              <a:gd name="connsiteX11" fmla="*/ 1849541 w 3647395"/>
              <a:gd name="connsiteY11" fmla="*/ 909074 h 1009592"/>
              <a:gd name="connsiteX12" fmla="*/ 1967533 w 3647395"/>
              <a:gd name="connsiteY12" fmla="*/ 947659 h 1009592"/>
              <a:gd name="connsiteX13" fmla="*/ 2218416 w 3647395"/>
              <a:gd name="connsiteY13" fmla="*/ 989540 h 1009592"/>
              <a:gd name="connsiteX14" fmla="*/ 2554005 w 3647395"/>
              <a:gd name="connsiteY14" fmla="*/ 1005343 h 1009592"/>
              <a:gd name="connsiteX15" fmla="*/ 3335782 w 3647395"/>
              <a:gd name="connsiteY15" fmla="*/ 1005343 h 1009592"/>
              <a:gd name="connsiteX16" fmla="*/ 3647395 w 3647395"/>
              <a:gd name="connsiteY16" fmla="*/ 1009592 h 1009592"/>
              <a:gd name="connsiteX0" fmla="*/ 0 w 3647395"/>
              <a:gd name="connsiteY0" fmla="*/ 517095 h 1012832"/>
              <a:gd name="connsiteX1" fmla="*/ 613732 w 3647395"/>
              <a:gd name="connsiteY1" fmla="*/ 479350 h 1012832"/>
              <a:gd name="connsiteX2" fmla="*/ 894620 w 3647395"/>
              <a:gd name="connsiteY2" fmla="*/ 387325 h 1012832"/>
              <a:gd name="connsiteX3" fmla="*/ 1022807 w 3647395"/>
              <a:gd name="connsiteY3" fmla="*/ 282017 h 1012832"/>
              <a:gd name="connsiteX4" fmla="*/ 1121138 w 3647395"/>
              <a:gd name="connsiteY4" fmla="*/ 168268 h 1012832"/>
              <a:gd name="connsiteX5" fmla="*/ 1180672 w 3647395"/>
              <a:gd name="connsiteY5" fmla="*/ 70989 h 1012832"/>
              <a:gd name="connsiteX6" fmla="*/ 1212732 w 3647395"/>
              <a:gd name="connsiteY6" fmla="*/ 8624 h 1012832"/>
              <a:gd name="connsiteX7" fmla="*/ 1288035 w 3647395"/>
              <a:gd name="connsiteY7" fmla="*/ 9646 h 1012832"/>
              <a:gd name="connsiteX8" fmla="*/ 1362950 w 3647395"/>
              <a:gd name="connsiteY8" fmla="*/ 126183 h 1012832"/>
              <a:gd name="connsiteX9" fmla="*/ 1496242 w 3647395"/>
              <a:gd name="connsiteY9" fmla="*/ 515501 h 1012832"/>
              <a:gd name="connsiteX10" fmla="*/ 1671415 w 3647395"/>
              <a:gd name="connsiteY10" fmla="*/ 772709 h 1012832"/>
              <a:gd name="connsiteX11" fmla="*/ 1849541 w 3647395"/>
              <a:gd name="connsiteY11" fmla="*/ 912314 h 1012832"/>
              <a:gd name="connsiteX12" fmla="*/ 1967533 w 3647395"/>
              <a:gd name="connsiteY12" fmla="*/ 950899 h 1012832"/>
              <a:gd name="connsiteX13" fmla="*/ 2218416 w 3647395"/>
              <a:gd name="connsiteY13" fmla="*/ 992780 h 1012832"/>
              <a:gd name="connsiteX14" fmla="*/ 2554005 w 3647395"/>
              <a:gd name="connsiteY14" fmla="*/ 1008583 h 1012832"/>
              <a:gd name="connsiteX15" fmla="*/ 3335782 w 3647395"/>
              <a:gd name="connsiteY15" fmla="*/ 1008583 h 1012832"/>
              <a:gd name="connsiteX16" fmla="*/ 3647395 w 3647395"/>
              <a:gd name="connsiteY16" fmla="*/ 1012832 h 1012832"/>
              <a:gd name="connsiteX0" fmla="*/ 0 w 3647395"/>
              <a:gd name="connsiteY0" fmla="*/ 518398 h 1014135"/>
              <a:gd name="connsiteX1" fmla="*/ 613732 w 3647395"/>
              <a:gd name="connsiteY1" fmla="*/ 480653 h 1014135"/>
              <a:gd name="connsiteX2" fmla="*/ 894620 w 3647395"/>
              <a:gd name="connsiteY2" fmla="*/ 388628 h 1014135"/>
              <a:gd name="connsiteX3" fmla="*/ 1022807 w 3647395"/>
              <a:gd name="connsiteY3" fmla="*/ 283320 h 1014135"/>
              <a:gd name="connsiteX4" fmla="*/ 1121138 w 3647395"/>
              <a:gd name="connsiteY4" fmla="*/ 169571 h 1014135"/>
              <a:gd name="connsiteX5" fmla="*/ 1180672 w 3647395"/>
              <a:gd name="connsiteY5" fmla="*/ 72292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47395"/>
              <a:gd name="connsiteY0" fmla="*/ 518398 h 1014135"/>
              <a:gd name="connsiteX1" fmla="*/ 613732 w 3647395"/>
              <a:gd name="connsiteY1" fmla="*/ 480653 h 1014135"/>
              <a:gd name="connsiteX2" fmla="*/ 894620 w 3647395"/>
              <a:gd name="connsiteY2" fmla="*/ 388628 h 1014135"/>
              <a:gd name="connsiteX3" fmla="*/ 1022807 w 3647395"/>
              <a:gd name="connsiteY3" fmla="*/ 283320 h 1014135"/>
              <a:gd name="connsiteX4" fmla="*/ 1121138 w 3647395"/>
              <a:gd name="connsiteY4" fmla="*/ 169571 h 1014135"/>
              <a:gd name="connsiteX5" fmla="*/ 1157891 w 3647395"/>
              <a:gd name="connsiteY5" fmla="*/ 82925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47395"/>
              <a:gd name="connsiteY0" fmla="*/ 518398 h 1014135"/>
              <a:gd name="connsiteX1" fmla="*/ 613732 w 3647395"/>
              <a:gd name="connsiteY1" fmla="*/ 480653 h 1014135"/>
              <a:gd name="connsiteX2" fmla="*/ 894620 w 3647395"/>
              <a:gd name="connsiteY2" fmla="*/ 388628 h 1014135"/>
              <a:gd name="connsiteX3" fmla="*/ 1022807 w 3647395"/>
              <a:gd name="connsiteY3" fmla="*/ 283320 h 1014135"/>
              <a:gd name="connsiteX4" fmla="*/ 1083170 w 3647395"/>
              <a:gd name="connsiteY4" fmla="*/ 173115 h 1014135"/>
              <a:gd name="connsiteX5" fmla="*/ 1157891 w 3647395"/>
              <a:gd name="connsiteY5" fmla="*/ 82925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47395"/>
              <a:gd name="connsiteY0" fmla="*/ 518398 h 1014135"/>
              <a:gd name="connsiteX1" fmla="*/ 613732 w 3647395"/>
              <a:gd name="connsiteY1" fmla="*/ 480653 h 1014135"/>
              <a:gd name="connsiteX2" fmla="*/ 894620 w 3647395"/>
              <a:gd name="connsiteY2" fmla="*/ 388628 h 1014135"/>
              <a:gd name="connsiteX3" fmla="*/ 962057 w 3647395"/>
              <a:gd name="connsiteY3" fmla="*/ 283320 h 1014135"/>
              <a:gd name="connsiteX4" fmla="*/ 1083170 w 3647395"/>
              <a:gd name="connsiteY4" fmla="*/ 173115 h 1014135"/>
              <a:gd name="connsiteX5" fmla="*/ 1157891 w 3647395"/>
              <a:gd name="connsiteY5" fmla="*/ 82925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47395"/>
              <a:gd name="connsiteY0" fmla="*/ 518398 h 1014135"/>
              <a:gd name="connsiteX1" fmla="*/ 613732 w 3647395"/>
              <a:gd name="connsiteY1" fmla="*/ 480653 h 1014135"/>
              <a:gd name="connsiteX2" fmla="*/ 830073 w 3647395"/>
              <a:gd name="connsiteY2" fmla="*/ 370907 h 1014135"/>
              <a:gd name="connsiteX3" fmla="*/ 962057 w 3647395"/>
              <a:gd name="connsiteY3" fmla="*/ 283320 h 1014135"/>
              <a:gd name="connsiteX4" fmla="*/ 1083170 w 3647395"/>
              <a:gd name="connsiteY4" fmla="*/ 173115 h 1014135"/>
              <a:gd name="connsiteX5" fmla="*/ 1157891 w 3647395"/>
              <a:gd name="connsiteY5" fmla="*/ 82925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47395"/>
              <a:gd name="connsiteY0" fmla="*/ 518398 h 1014135"/>
              <a:gd name="connsiteX1" fmla="*/ 579559 w 3647395"/>
              <a:gd name="connsiteY1" fmla="*/ 441667 h 1014135"/>
              <a:gd name="connsiteX2" fmla="*/ 830073 w 3647395"/>
              <a:gd name="connsiteY2" fmla="*/ 370907 h 1014135"/>
              <a:gd name="connsiteX3" fmla="*/ 962057 w 3647395"/>
              <a:gd name="connsiteY3" fmla="*/ 283320 h 1014135"/>
              <a:gd name="connsiteX4" fmla="*/ 1083170 w 3647395"/>
              <a:gd name="connsiteY4" fmla="*/ 173115 h 1014135"/>
              <a:gd name="connsiteX5" fmla="*/ 1157891 w 3647395"/>
              <a:gd name="connsiteY5" fmla="*/ 82925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7667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65485 w 3654989"/>
              <a:gd name="connsiteY5" fmla="*/ 82925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03836 w 3654989"/>
              <a:gd name="connsiteY9" fmla="*/ 516804 h 1014135"/>
              <a:gd name="connsiteX10" fmla="*/ 1679009 w 3654989"/>
              <a:gd name="connsiteY10" fmla="*/ 774012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7667 w 3654989"/>
              <a:gd name="connsiteY2" fmla="*/ 381539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65485 w 3654989"/>
              <a:gd name="connsiteY5" fmla="*/ 82925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03836 w 3654989"/>
              <a:gd name="connsiteY9" fmla="*/ 516804 h 1014135"/>
              <a:gd name="connsiteX10" fmla="*/ 1679009 w 3654989"/>
              <a:gd name="connsiteY10" fmla="*/ 774012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3870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65485 w 3654989"/>
              <a:gd name="connsiteY5" fmla="*/ 82925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03836 w 3654989"/>
              <a:gd name="connsiteY9" fmla="*/ 516804 h 1014135"/>
              <a:gd name="connsiteX10" fmla="*/ 1679009 w 3654989"/>
              <a:gd name="connsiteY10" fmla="*/ 774012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3870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73079 w 3654989"/>
              <a:gd name="connsiteY5" fmla="*/ 65204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03836 w 3654989"/>
              <a:gd name="connsiteY9" fmla="*/ 516804 h 1014135"/>
              <a:gd name="connsiteX10" fmla="*/ 1679009 w 3654989"/>
              <a:gd name="connsiteY10" fmla="*/ 774012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3870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73079 w 3654989"/>
              <a:gd name="connsiteY5" fmla="*/ 65204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26617 w 3654989"/>
              <a:gd name="connsiteY9" fmla="*/ 523892 h 1014135"/>
              <a:gd name="connsiteX10" fmla="*/ 1679009 w 3654989"/>
              <a:gd name="connsiteY10" fmla="*/ 774012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3870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73079 w 3654989"/>
              <a:gd name="connsiteY5" fmla="*/ 65204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26617 w 3654989"/>
              <a:gd name="connsiteY9" fmla="*/ 523892 h 1014135"/>
              <a:gd name="connsiteX10" fmla="*/ 1705587 w 3654989"/>
              <a:gd name="connsiteY10" fmla="*/ 784644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3870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73079 w 3654989"/>
              <a:gd name="connsiteY5" fmla="*/ 65204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26617 w 3654989"/>
              <a:gd name="connsiteY9" fmla="*/ 523892 h 1014135"/>
              <a:gd name="connsiteX10" fmla="*/ 1705587 w 3654989"/>
              <a:gd name="connsiteY10" fmla="*/ 784644 h 1014135"/>
              <a:gd name="connsiteX11" fmla="*/ 1849542 w 3654989"/>
              <a:gd name="connsiteY11" fmla="*/ 892352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4989" h="1014135">
                <a:moveTo>
                  <a:pt x="0" y="465235"/>
                </a:moveTo>
                <a:cubicBezTo>
                  <a:pt x="158217" y="460582"/>
                  <a:pt x="428936" y="446320"/>
                  <a:pt x="587153" y="441667"/>
                </a:cubicBezTo>
                <a:cubicBezTo>
                  <a:pt x="766676" y="414451"/>
                  <a:pt x="770120" y="397298"/>
                  <a:pt x="833870" y="370907"/>
                </a:cubicBezTo>
                <a:cubicBezTo>
                  <a:pt x="897620" y="344516"/>
                  <a:pt x="926835" y="316285"/>
                  <a:pt x="969651" y="283320"/>
                </a:cubicBezTo>
                <a:cubicBezTo>
                  <a:pt x="1012467" y="250355"/>
                  <a:pt x="1056859" y="209468"/>
                  <a:pt x="1090764" y="173115"/>
                </a:cubicBezTo>
                <a:cubicBezTo>
                  <a:pt x="1124669" y="136762"/>
                  <a:pt x="1151485" y="92402"/>
                  <a:pt x="1173079" y="65204"/>
                </a:cubicBezTo>
                <a:cubicBezTo>
                  <a:pt x="1194673" y="38006"/>
                  <a:pt x="1205751" y="12628"/>
                  <a:pt x="1220326" y="9927"/>
                </a:cubicBezTo>
                <a:cubicBezTo>
                  <a:pt x="1234901" y="7226"/>
                  <a:pt x="1271225" y="-11598"/>
                  <a:pt x="1295629" y="10949"/>
                </a:cubicBezTo>
                <a:cubicBezTo>
                  <a:pt x="1320033" y="33496"/>
                  <a:pt x="1328250" y="59717"/>
                  <a:pt x="1366748" y="145207"/>
                </a:cubicBezTo>
                <a:cubicBezTo>
                  <a:pt x="1405246" y="230697"/>
                  <a:pt x="1470144" y="417319"/>
                  <a:pt x="1526617" y="523892"/>
                </a:cubicBezTo>
                <a:cubicBezTo>
                  <a:pt x="1583090" y="630465"/>
                  <a:pt x="1651766" y="723234"/>
                  <a:pt x="1705587" y="784644"/>
                </a:cubicBezTo>
                <a:cubicBezTo>
                  <a:pt x="1759408" y="846054"/>
                  <a:pt x="1804619" y="864426"/>
                  <a:pt x="1849542" y="892352"/>
                </a:cubicBezTo>
                <a:cubicBezTo>
                  <a:pt x="1894465" y="920278"/>
                  <a:pt x="1912382" y="935247"/>
                  <a:pt x="1975127" y="952202"/>
                </a:cubicBezTo>
                <a:cubicBezTo>
                  <a:pt x="2037872" y="969157"/>
                  <a:pt x="2128265" y="984469"/>
                  <a:pt x="2226010" y="994083"/>
                </a:cubicBezTo>
                <a:cubicBezTo>
                  <a:pt x="2323755" y="1003697"/>
                  <a:pt x="2375371" y="1007252"/>
                  <a:pt x="2561599" y="1009886"/>
                </a:cubicBezTo>
                <a:cubicBezTo>
                  <a:pt x="2747827" y="1012520"/>
                  <a:pt x="3203773" y="1008723"/>
                  <a:pt x="3343376" y="1009886"/>
                </a:cubicBezTo>
                <a:lnTo>
                  <a:pt x="3654989" y="1014135"/>
                </a:lnTo>
              </a:path>
            </a:pathLst>
          </a:custGeom>
          <a:noFill/>
          <a:ln w="38100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FD6890-0F70-5D15-2CB1-F1F360F21855}"/>
              </a:ext>
            </a:extLst>
          </p:cNvPr>
          <p:cNvCxnSpPr>
            <a:cxnSpLocks/>
          </p:cNvCxnSpPr>
          <p:nvPr/>
        </p:nvCxnSpPr>
        <p:spPr>
          <a:xfrm flipH="1">
            <a:off x="3311713" y="4098768"/>
            <a:ext cx="1347" cy="1053616"/>
          </a:xfrm>
          <a:prstGeom prst="line">
            <a:avLst/>
          </a:prstGeom>
          <a:ln w="25400">
            <a:solidFill>
              <a:srgbClr val="FF93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85415D0-8627-91B5-D6E7-D1BCD320AE51}"/>
              </a:ext>
            </a:extLst>
          </p:cNvPr>
          <p:cNvSpPr txBox="1"/>
          <p:nvPr/>
        </p:nvSpPr>
        <p:spPr>
          <a:xfrm>
            <a:off x="2239226" y="2033724"/>
            <a:ext cx="2960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8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is susceptible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DBB5A9-1C7D-64B1-3C3E-7CA1A58B7EA1}"/>
              </a:ext>
            </a:extLst>
          </p:cNvPr>
          <p:cNvSpPr txBox="1"/>
          <p:nvPr/>
        </p:nvSpPr>
        <p:spPr>
          <a:xfrm>
            <a:off x="3635603" y="4440918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Susceptible </a:t>
            </a:r>
          </a:p>
          <a:p>
            <a:pPr algn="ctr"/>
            <a:r>
              <a:rPr lang="en-US" b="1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L-DNA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405158-5087-6793-DEE5-6C8850E6B9FC}"/>
              </a:ext>
            </a:extLst>
          </p:cNvPr>
          <p:cNvCxnSpPr>
            <a:cxnSpLocks/>
          </p:cNvCxnSpPr>
          <p:nvPr/>
        </p:nvCxnSpPr>
        <p:spPr>
          <a:xfrm>
            <a:off x="2151916" y="1928249"/>
            <a:ext cx="0" cy="3291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8F7AD5-0B4F-382D-1D47-7D7D0851FBE7}"/>
              </a:ext>
            </a:extLst>
          </p:cNvPr>
          <p:cNvCxnSpPr>
            <a:cxnSpLocks/>
          </p:cNvCxnSpPr>
          <p:nvPr/>
        </p:nvCxnSpPr>
        <p:spPr>
          <a:xfrm>
            <a:off x="2058111" y="5125293"/>
            <a:ext cx="35021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2D5958C-1878-72E3-73BA-F4B6A8204F12}"/>
              </a:ext>
            </a:extLst>
          </p:cNvPr>
          <p:cNvCxnSpPr>
            <a:cxnSpLocks/>
          </p:cNvCxnSpPr>
          <p:nvPr/>
        </p:nvCxnSpPr>
        <p:spPr>
          <a:xfrm>
            <a:off x="6900767" y="2613993"/>
            <a:ext cx="0" cy="2514600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81EF77-3F8E-A4D6-EB7A-E10F758105B2}"/>
              </a:ext>
            </a:extLst>
          </p:cNvPr>
          <p:cNvSpPr txBox="1"/>
          <p:nvPr/>
        </p:nvSpPr>
        <p:spPr>
          <a:xfrm>
            <a:off x="6641309" y="5210277"/>
            <a:ext cx="203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Temperature (ºC)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DFAC0A18-350D-E082-E062-9E258B4B9BBF}"/>
              </a:ext>
            </a:extLst>
          </p:cNvPr>
          <p:cNvSpPr/>
          <p:nvPr/>
        </p:nvSpPr>
        <p:spPr>
          <a:xfrm>
            <a:off x="6091066" y="2587543"/>
            <a:ext cx="3385886" cy="2535322"/>
          </a:xfrm>
          <a:custGeom>
            <a:avLst/>
            <a:gdLst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69429 w 4976849"/>
              <a:gd name="connsiteY18" fmla="*/ 2143065 h 3245929"/>
              <a:gd name="connsiteX19" fmla="*/ 4278834 w 4976849"/>
              <a:gd name="connsiteY19" fmla="*/ 2506033 h 3245929"/>
              <a:gd name="connsiteX20" fmla="*/ 4739524 w 4976849"/>
              <a:gd name="connsiteY20" fmla="*/ 3071425 h 3245929"/>
              <a:gd name="connsiteX21" fmla="*/ 4976849 w 4976849"/>
              <a:gd name="connsiteY21" fmla="*/ 3245929 h 3245929"/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69429 w 4976849"/>
              <a:gd name="connsiteY18" fmla="*/ 2143065 h 3245929"/>
              <a:gd name="connsiteX19" fmla="*/ 4250914 w 4976849"/>
              <a:gd name="connsiteY19" fmla="*/ 2547914 h 3245929"/>
              <a:gd name="connsiteX20" fmla="*/ 4739524 w 4976849"/>
              <a:gd name="connsiteY20" fmla="*/ 3071425 h 3245929"/>
              <a:gd name="connsiteX21" fmla="*/ 4976849 w 4976849"/>
              <a:gd name="connsiteY21" fmla="*/ 3245929 h 3245929"/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34528 w 4976849"/>
              <a:gd name="connsiteY18" fmla="*/ 2150045 h 3245929"/>
              <a:gd name="connsiteX19" fmla="*/ 4250914 w 4976849"/>
              <a:gd name="connsiteY19" fmla="*/ 2547914 h 3245929"/>
              <a:gd name="connsiteX20" fmla="*/ 4739524 w 4976849"/>
              <a:gd name="connsiteY20" fmla="*/ 3071425 h 3245929"/>
              <a:gd name="connsiteX21" fmla="*/ 4976849 w 4976849"/>
              <a:gd name="connsiteY21" fmla="*/ 3245929 h 3245929"/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34528 w 4976849"/>
              <a:gd name="connsiteY18" fmla="*/ 2150045 h 3245929"/>
              <a:gd name="connsiteX19" fmla="*/ 4250914 w 4976849"/>
              <a:gd name="connsiteY19" fmla="*/ 2610735 h 3245929"/>
              <a:gd name="connsiteX20" fmla="*/ 4739524 w 4976849"/>
              <a:gd name="connsiteY20" fmla="*/ 3071425 h 3245929"/>
              <a:gd name="connsiteX21" fmla="*/ 4976849 w 4976849"/>
              <a:gd name="connsiteY21" fmla="*/ 3245929 h 3245929"/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34528 w 4976849"/>
              <a:gd name="connsiteY18" fmla="*/ 2150045 h 3245929"/>
              <a:gd name="connsiteX19" fmla="*/ 4250914 w 4976849"/>
              <a:gd name="connsiteY19" fmla="*/ 2610735 h 3245929"/>
              <a:gd name="connsiteX20" fmla="*/ 4683683 w 4976849"/>
              <a:gd name="connsiteY20" fmla="*/ 3085386 h 3245929"/>
              <a:gd name="connsiteX21" fmla="*/ 4976849 w 4976849"/>
              <a:gd name="connsiteY21" fmla="*/ 3245929 h 3245929"/>
              <a:gd name="connsiteX0" fmla="*/ 0 w 4976849"/>
              <a:gd name="connsiteY0" fmla="*/ 1144903 h 3245929"/>
              <a:gd name="connsiteX1" fmla="*/ 300147 w 4976849"/>
              <a:gd name="connsiteY1" fmla="*/ 1682375 h 3245929"/>
              <a:gd name="connsiteX2" fmla="*/ 704996 w 4976849"/>
              <a:gd name="connsiteY2" fmla="*/ 1870839 h 3245929"/>
              <a:gd name="connsiteX3" fmla="*/ 1019103 w 4976849"/>
              <a:gd name="connsiteY3" fmla="*/ 1738216 h 3245929"/>
              <a:gd name="connsiteX4" fmla="*/ 1298309 w 4976849"/>
              <a:gd name="connsiteY4" fmla="*/ 1158863 h 3245929"/>
              <a:gd name="connsiteX5" fmla="*/ 1570535 w 4976849"/>
              <a:gd name="connsiteY5" fmla="*/ 286344 h 3245929"/>
              <a:gd name="connsiteX6" fmla="*/ 1828800 w 4976849"/>
              <a:gd name="connsiteY6" fmla="*/ 158 h 3245929"/>
              <a:gd name="connsiteX7" fmla="*/ 2045185 w 4976849"/>
              <a:gd name="connsiteY7" fmla="*/ 314265 h 3245929"/>
              <a:gd name="connsiteX8" fmla="*/ 2254590 w 4976849"/>
              <a:gd name="connsiteY8" fmla="*/ 1242625 h 3245929"/>
              <a:gd name="connsiteX9" fmla="*/ 2422113 w 4976849"/>
              <a:gd name="connsiteY9" fmla="*/ 1849898 h 3245929"/>
              <a:gd name="connsiteX10" fmla="*/ 2694339 w 4976849"/>
              <a:gd name="connsiteY10" fmla="*/ 2184946 h 3245929"/>
              <a:gd name="connsiteX11" fmla="*/ 3043347 w 4976849"/>
              <a:gd name="connsiteY11" fmla="*/ 2289648 h 3245929"/>
              <a:gd name="connsiteX12" fmla="*/ 3343494 w 4976849"/>
              <a:gd name="connsiteY12" fmla="*/ 2164005 h 3245929"/>
              <a:gd name="connsiteX13" fmla="*/ 3545918 w 4976849"/>
              <a:gd name="connsiteY13" fmla="*/ 1891779 h 3245929"/>
              <a:gd name="connsiteX14" fmla="*/ 3678541 w 4976849"/>
              <a:gd name="connsiteY14" fmla="*/ 1424109 h 3245929"/>
              <a:gd name="connsiteX15" fmla="*/ 3748342 w 4976849"/>
              <a:gd name="connsiteY15" fmla="*/ 1284506 h 3245929"/>
              <a:gd name="connsiteX16" fmla="*/ 3818144 w 4976849"/>
              <a:gd name="connsiteY16" fmla="*/ 1326387 h 3245929"/>
              <a:gd name="connsiteX17" fmla="*/ 3908886 w 4976849"/>
              <a:gd name="connsiteY17" fmla="*/ 1633514 h 3245929"/>
              <a:gd name="connsiteX18" fmla="*/ 4034528 w 4976849"/>
              <a:gd name="connsiteY18" fmla="*/ 2150045 h 3245929"/>
              <a:gd name="connsiteX19" fmla="*/ 4250914 w 4976849"/>
              <a:gd name="connsiteY19" fmla="*/ 2610735 h 3245929"/>
              <a:gd name="connsiteX20" fmla="*/ 4683683 w 4976849"/>
              <a:gd name="connsiteY20" fmla="*/ 3085386 h 3245929"/>
              <a:gd name="connsiteX21" fmla="*/ 4976849 w 4976849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580819 w 5011750"/>
              <a:gd name="connsiteY13" fmla="*/ 1891779 h 3245929"/>
              <a:gd name="connsiteX14" fmla="*/ 3713442 w 5011750"/>
              <a:gd name="connsiteY14" fmla="*/ 1424109 h 3245929"/>
              <a:gd name="connsiteX15" fmla="*/ 3783243 w 5011750"/>
              <a:gd name="connsiteY15" fmla="*/ 1284506 h 3245929"/>
              <a:gd name="connsiteX16" fmla="*/ 3853045 w 5011750"/>
              <a:gd name="connsiteY16" fmla="*/ 1326387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580819 w 5011750"/>
              <a:gd name="connsiteY13" fmla="*/ 1891779 h 3245929"/>
              <a:gd name="connsiteX14" fmla="*/ 3713442 w 5011750"/>
              <a:gd name="connsiteY14" fmla="*/ 1424109 h 3245929"/>
              <a:gd name="connsiteX15" fmla="*/ 3783243 w 5011750"/>
              <a:gd name="connsiteY15" fmla="*/ 1284506 h 3245929"/>
              <a:gd name="connsiteX16" fmla="*/ 3853045 w 5011750"/>
              <a:gd name="connsiteY16" fmla="*/ 1326387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713442 w 5011750"/>
              <a:gd name="connsiteY14" fmla="*/ 1424109 h 3245929"/>
              <a:gd name="connsiteX15" fmla="*/ 3783243 w 5011750"/>
              <a:gd name="connsiteY15" fmla="*/ 1284506 h 3245929"/>
              <a:gd name="connsiteX16" fmla="*/ 3853045 w 5011750"/>
              <a:gd name="connsiteY16" fmla="*/ 1326387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783243 w 5011750"/>
              <a:gd name="connsiteY15" fmla="*/ 1284506 h 3245929"/>
              <a:gd name="connsiteX16" fmla="*/ 3853045 w 5011750"/>
              <a:gd name="connsiteY16" fmla="*/ 1326387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884021 w 5011750"/>
              <a:gd name="connsiteY15" fmla="*/ 1291013 h 3245929"/>
              <a:gd name="connsiteX16" fmla="*/ 3853045 w 5011750"/>
              <a:gd name="connsiteY16" fmla="*/ 1326387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884021 w 5011750"/>
              <a:gd name="connsiteY15" fmla="*/ 1291013 h 3245929"/>
              <a:gd name="connsiteX16" fmla="*/ 3979016 w 5011750"/>
              <a:gd name="connsiteY16" fmla="*/ 1332894 h 3245929"/>
              <a:gd name="connsiteX17" fmla="*/ 3943787 w 5011750"/>
              <a:gd name="connsiteY17" fmla="*/ 1633514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884021 w 5011750"/>
              <a:gd name="connsiteY15" fmla="*/ 1291013 h 3245929"/>
              <a:gd name="connsiteX16" fmla="*/ 3979016 w 5011750"/>
              <a:gd name="connsiteY16" fmla="*/ 1332894 h 3245929"/>
              <a:gd name="connsiteX17" fmla="*/ 4086554 w 5011750"/>
              <a:gd name="connsiteY17" fmla="*/ 1646528 h 3245929"/>
              <a:gd name="connsiteX18" fmla="*/ 4069429 w 5011750"/>
              <a:gd name="connsiteY18" fmla="*/ 2150045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884021 w 5011750"/>
              <a:gd name="connsiteY15" fmla="*/ 1291013 h 3245929"/>
              <a:gd name="connsiteX16" fmla="*/ 3979016 w 5011750"/>
              <a:gd name="connsiteY16" fmla="*/ 1332894 h 3245929"/>
              <a:gd name="connsiteX17" fmla="*/ 4086554 w 5011750"/>
              <a:gd name="connsiteY17" fmla="*/ 1646528 h 3245929"/>
              <a:gd name="connsiteX18" fmla="*/ 4270981 w 5011750"/>
              <a:gd name="connsiteY18" fmla="*/ 2156552 h 3245929"/>
              <a:gd name="connsiteX19" fmla="*/ 4285815 w 5011750"/>
              <a:gd name="connsiteY19" fmla="*/ 2610735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11750"/>
              <a:gd name="connsiteY0" fmla="*/ 998320 h 3245929"/>
              <a:gd name="connsiteX1" fmla="*/ 335048 w 5011750"/>
              <a:gd name="connsiteY1" fmla="*/ 1682375 h 3245929"/>
              <a:gd name="connsiteX2" fmla="*/ 739897 w 5011750"/>
              <a:gd name="connsiteY2" fmla="*/ 1870839 h 3245929"/>
              <a:gd name="connsiteX3" fmla="*/ 1054004 w 5011750"/>
              <a:gd name="connsiteY3" fmla="*/ 1738216 h 3245929"/>
              <a:gd name="connsiteX4" fmla="*/ 1333210 w 5011750"/>
              <a:gd name="connsiteY4" fmla="*/ 1158863 h 3245929"/>
              <a:gd name="connsiteX5" fmla="*/ 1605436 w 5011750"/>
              <a:gd name="connsiteY5" fmla="*/ 286344 h 3245929"/>
              <a:gd name="connsiteX6" fmla="*/ 1863701 w 5011750"/>
              <a:gd name="connsiteY6" fmla="*/ 158 h 3245929"/>
              <a:gd name="connsiteX7" fmla="*/ 2080086 w 5011750"/>
              <a:gd name="connsiteY7" fmla="*/ 314265 h 3245929"/>
              <a:gd name="connsiteX8" fmla="*/ 2289491 w 5011750"/>
              <a:gd name="connsiteY8" fmla="*/ 1242625 h 3245929"/>
              <a:gd name="connsiteX9" fmla="*/ 2457014 w 5011750"/>
              <a:gd name="connsiteY9" fmla="*/ 1849898 h 3245929"/>
              <a:gd name="connsiteX10" fmla="*/ 2729240 w 5011750"/>
              <a:gd name="connsiteY10" fmla="*/ 2184946 h 3245929"/>
              <a:gd name="connsiteX11" fmla="*/ 3078248 w 5011750"/>
              <a:gd name="connsiteY11" fmla="*/ 2289648 h 3245929"/>
              <a:gd name="connsiteX12" fmla="*/ 3378395 w 5011750"/>
              <a:gd name="connsiteY12" fmla="*/ 2164005 h 3245929"/>
              <a:gd name="connsiteX13" fmla="*/ 3648003 w 5011750"/>
              <a:gd name="connsiteY13" fmla="*/ 1898288 h 3245929"/>
              <a:gd name="connsiteX14" fmla="*/ 3805820 w 5011750"/>
              <a:gd name="connsiteY14" fmla="*/ 1430616 h 3245929"/>
              <a:gd name="connsiteX15" fmla="*/ 3884021 w 5011750"/>
              <a:gd name="connsiteY15" fmla="*/ 1291013 h 3245929"/>
              <a:gd name="connsiteX16" fmla="*/ 3979016 w 5011750"/>
              <a:gd name="connsiteY16" fmla="*/ 1332894 h 3245929"/>
              <a:gd name="connsiteX17" fmla="*/ 4086554 w 5011750"/>
              <a:gd name="connsiteY17" fmla="*/ 1646528 h 3245929"/>
              <a:gd name="connsiteX18" fmla="*/ 4270981 w 5011750"/>
              <a:gd name="connsiteY18" fmla="*/ 2156552 h 3245929"/>
              <a:gd name="connsiteX19" fmla="*/ 4672122 w 5011750"/>
              <a:gd name="connsiteY19" fmla="*/ 2688822 h 3245929"/>
              <a:gd name="connsiteX20" fmla="*/ 4718584 w 5011750"/>
              <a:gd name="connsiteY20" fmla="*/ 3085386 h 3245929"/>
              <a:gd name="connsiteX21" fmla="*/ 5011750 w 5011750"/>
              <a:gd name="connsiteY21" fmla="*/ 3245929 h 3245929"/>
              <a:gd name="connsiteX0" fmla="*/ 0 w 5046044"/>
              <a:gd name="connsiteY0" fmla="*/ 998320 h 3245929"/>
              <a:gd name="connsiteX1" fmla="*/ 335048 w 5046044"/>
              <a:gd name="connsiteY1" fmla="*/ 1682375 h 3245929"/>
              <a:gd name="connsiteX2" fmla="*/ 739897 w 5046044"/>
              <a:gd name="connsiteY2" fmla="*/ 1870839 h 3245929"/>
              <a:gd name="connsiteX3" fmla="*/ 1054004 w 5046044"/>
              <a:gd name="connsiteY3" fmla="*/ 1738216 h 3245929"/>
              <a:gd name="connsiteX4" fmla="*/ 1333210 w 5046044"/>
              <a:gd name="connsiteY4" fmla="*/ 1158863 h 3245929"/>
              <a:gd name="connsiteX5" fmla="*/ 1605436 w 5046044"/>
              <a:gd name="connsiteY5" fmla="*/ 286344 h 3245929"/>
              <a:gd name="connsiteX6" fmla="*/ 1863701 w 5046044"/>
              <a:gd name="connsiteY6" fmla="*/ 158 h 3245929"/>
              <a:gd name="connsiteX7" fmla="*/ 2080086 w 5046044"/>
              <a:gd name="connsiteY7" fmla="*/ 314265 h 3245929"/>
              <a:gd name="connsiteX8" fmla="*/ 2289491 w 5046044"/>
              <a:gd name="connsiteY8" fmla="*/ 1242625 h 3245929"/>
              <a:gd name="connsiteX9" fmla="*/ 2457014 w 5046044"/>
              <a:gd name="connsiteY9" fmla="*/ 1849898 h 3245929"/>
              <a:gd name="connsiteX10" fmla="*/ 2729240 w 5046044"/>
              <a:gd name="connsiteY10" fmla="*/ 2184946 h 3245929"/>
              <a:gd name="connsiteX11" fmla="*/ 3078248 w 5046044"/>
              <a:gd name="connsiteY11" fmla="*/ 2289648 h 3245929"/>
              <a:gd name="connsiteX12" fmla="*/ 3378395 w 5046044"/>
              <a:gd name="connsiteY12" fmla="*/ 2164005 h 3245929"/>
              <a:gd name="connsiteX13" fmla="*/ 3648003 w 5046044"/>
              <a:gd name="connsiteY13" fmla="*/ 1898288 h 3245929"/>
              <a:gd name="connsiteX14" fmla="*/ 3805820 w 5046044"/>
              <a:gd name="connsiteY14" fmla="*/ 1430616 h 3245929"/>
              <a:gd name="connsiteX15" fmla="*/ 3884021 w 5046044"/>
              <a:gd name="connsiteY15" fmla="*/ 1291013 h 3245929"/>
              <a:gd name="connsiteX16" fmla="*/ 3979016 w 5046044"/>
              <a:gd name="connsiteY16" fmla="*/ 1332894 h 3245929"/>
              <a:gd name="connsiteX17" fmla="*/ 4086554 w 5046044"/>
              <a:gd name="connsiteY17" fmla="*/ 1646528 h 3245929"/>
              <a:gd name="connsiteX18" fmla="*/ 4270981 w 5046044"/>
              <a:gd name="connsiteY18" fmla="*/ 2156552 h 3245929"/>
              <a:gd name="connsiteX19" fmla="*/ 4672122 w 5046044"/>
              <a:gd name="connsiteY19" fmla="*/ 2688822 h 3245929"/>
              <a:gd name="connsiteX20" fmla="*/ 5004116 w 5046044"/>
              <a:gd name="connsiteY20" fmla="*/ 3098400 h 3245929"/>
              <a:gd name="connsiteX21" fmla="*/ 5011750 w 5046044"/>
              <a:gd name="connsiteY21" fmla="*/ 3245929 h 3245929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48003 w 5221701"/>
              <a:gd name="connsiteY13" fmla="*/ 1898288 h 3252436"/>
              <a:gd name="connsiteX14" fmla="*/ 3805820 w 5221701"/>
              <a:gd name="connsiteY14" fmla="*/ 1430616 h 3252436"/>
              <a:gd name="connsiteX15" fmla="*/ 3884021 w 5221701"/>
              <a:gd name="connsiteY15" fmla="*/ 1291013 h 3252436"/>
              <a:gd name="connsiteX16" fmla="*/ 3979016 w 5221701"/>
              <a:gd name="connsiteY16" fmla="*/ 1332894 h 3252436"/>
              <a:gd name="connsiteX17" fmla="*/ 4086554 w 5221701"/>
              <a:gd name="connsiteY17" fmla="*/ 1646528 h 3252436"/>
              <a:gd name="connsiteX18" fmla="*/ 4270981 w 5221701"/>
              <a:gd name="connsiteY18" fmla="*/ 2156552 h 3252436"/>
              <a:gd name="connsiteX19" fmla="*/ 4672122 w 5221701"/>
              <a:gd name="connsiteY19" fmla="*/ 2688822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48003 w 5221701"/>
              <a:gd name="connsiteY13" fmla="*/ 1898288 h 3252436"/>
              <a:gd name="connsiteX14" fmla="*/ 3805820 w 5221701"/>
              <a:gd name="connsiteY14" fmla="*/ 1430616 h 3252436"/>
              <a:gd name="connsiteX15" fmla="*/ 3884021 w 5221701"/>
              <a:gd name="connsiteY15" fmla="*/ 1291013 h 3252436"/>
              <a:gd name="connsiteX16" fmla="*/ 3979016 w 5221701"/>
              <a:gd name="connsiteY16" fmla="*/ 1332894 h 3252436"/>
              <a:gd name="connsiteX17" fmla="*/ 4086554 w 5221701"/>
              <a:gd name="connsiteY17" fmla="*/ 1646528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48003 w 5221701"/>
              <a:gd name="connsiteY13" fmla="*/ 1898288 h 3252436"/>
              <a:gd name="connsiteX14" fmla="*/ 3805820 w 5221701"/>
              <a:gd name="connsiteY14" fmla="*/ 1430616 h 3252436"/>
              <a:gd name="connsiteX15" fmla="*/ 3884021 w 5221701"/>
              <a:gd name="connsiteY15" fmla="*/ 1291013 h 3252436"/>
              <a:gd name="connsiteX16" fmla="*/ 3979016 w 5221701"/>
              <a:gd name="connsiteY16" fmla="*/ 1332894 h 3252436"/>
              <a:gd name="connsiteX17" fmla="*/ 4111749 w 5221701"/>
              <a:gd name="connsiteY17" fmla="*/ 1653035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05820 w 5221701"/>
              <a:gd name="connsiteY14" fmla="*/ 1430616 h 3252436"/>
              <a:gd name="connsiteX15" fmla="*/ 3884021 w 5221701"/>
              <a:gd name="connsiteY15" fmla="*/ 1291013 h 3252436"/>
              <a:gd name="connsiteX16" fmla="*/ 3979016 w 5221701"/>
              <a:gd name="connsiteY16" fmla="*/ 1332894 h 3252436"/>
              <a:gd name="connsiteX17" fmla="*/ 4111749 w 5221701"/>
              <a:gd name="connsiteY17" fmla="*/ 1653035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884021 w 5221701"/>
              <a:gd name="connsiteY15" fmla="*/ 1291013 h 3252436"/>
              <a:gd name="connsiteX16" fmla="*/ 3979016 w 5221701"/>
              <a:gd name="connsiteY16" fmla="*/ 1332894 h 3252436"/>
              <a:gd name="connsiteX17" fmla="*/ 4111749 w 5221701"/>
              <a:gd name="connsiteY17" fmla="*/ 1653035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3979016 w 5221701"/>
              <a:gd name="connsiteY16" fmla="*/ 1332894 h 3252436"/>
              <a:gd name="connsiteX17" fmla="*/ 4111749 w 5221701"/>
              <a:gd name="connsiteY17" fmla="*/ 1653035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11749 w 5221701"/>
              <a:gd name="connsiteY17" fmla="*/ 1653035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78933 w 5221701"/>
              <a:gd name="connsiteY17" fmla="*/ 1672558 h 3252436"/>
              <a:gd name="connsiteX18" fmla="*/ 4270981 w 5221701"/>
              <a:gd name="connsiteY18" fmla="*/ 2156552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78933 w 5221701"/>
              <a:gd name="connsiteY17" fmla="*/ 1672558 h 3252436"/>
              <a:gd name="connsiteX18" fmla="*/ 4380156 w 5221701"/>
              <a:gd name="connsiteY18" fmla="*/ 2176073 h 3252436"/>
              <a:gd name="connsiteX19" fmla="*/ 4630133 w 5221701"/>
              <a:gd name="connsiteY19" fmla="*/ 2701836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78933 w 5221701"/>
              <a:gd name="connsiteY17" fmla="*/ 1672558 h 3252436"/>
              <a:gd name="connsiteX18" fmla="*/ 4380156 w 5221701"/>
              <a:gd name="connsiteY18" fmla="*/ 2176073 h 3252436"/>
              <a:gd name="connsiteX19" fmla="*/ 4781296 w 5221701"/>
              <a:gd name="connsiteY19" fmla="*/ 2714851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78933 w 5221701"/>
              <a:gd name="connsiteY17" fmla="*/ 1672558 h 3252436"/>
              <a:gd name="connsiteX18" fmla="*/ 4464138 w 5221701"/>
              <a:gd name="connsiteY18" fmla="*/ 2176073 h 3252436"/>
              <a:gd name="connsiteX19" fmla="*/ 4781296 w 5221701"/>
              <a:gd name="connsiteY19" fmla="*/ 2714851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1701"/>
              <a:gd name="connsiteY0" fmla="*/ 998320 h 3252436"/>
              <a:gd name="connsiteX1" fmla="*/ 335048 w 5221701"/>
              <a:gd name="connsiteY1" fmla="*/ 1682375 h 3252436"/>
              <a:gd name="connsiteX2" fmla="*/ 739897 w 5221701"/>
              <a:gd name="connsiteY2" fmla="*/ 1870839 h 3252436"/>
              <a:gd name="connsiteX3" fmla="*/ 1054004 w 5221701"/>
              <a:gd name="connsiteY3" fmla="*/ 1738216 h 3252436"/>
              <a:gd name="connsiteX4" fmla="*/ 1333210 w 5221701"/>
              <a:gd name="connsiteY4" fmla="*/ 1158863 h 3252436"/>
              <a:gd name="connsiteX5" fmla="*/ 1605436 w 5221701"/>
              <a:gd name="connsiteY5" fmla="*/ 286344 h 3252436"/>
              <a:gd name="connsiteX6" fmla="*/ 1863701 w 5221701"/>
              <a:gd name="connsiteY6" fmla="*/ 158 h 3252436"/>
              <a:gd name="connsiteX7" fmla="*/ 2080086 w 5221701"/>
              <a:gd name="connsiteY7" fmla="*/ 314265 h 3252436"/>
              <a:gd name="connsiteX8" fmla="*/ 2289491 w 5221701"/>
              <a:gd name="connsiteY8" fmla="*/ 1242625 h 3252436"/>
              <a:gd name="connsiteX9" fmla="*/ 2457014 w 5221701"/>
              <a:gd name="connsiteY9" fmla="*/ 1849898 h 3252436"/>
              <a:gd name="connsiteX10" fmla="*/ 2729240 w 5221701"/>
              <a:gd name="connsiteY10" fmla="*/ 2184946 h 3252436"/>
              <a:gd name="connsiteX11" fmla="*/ 3078248 w 5221701"/>
              <a:gd name="connsiteY11" fmla="*/ 2289648 h 3252436"/>
              <a:gd name="connsiteX12" fmla="*/ 3378395 w 5221701"/>
              <a:gd name="connsiteY12" fmla="*/ 2164005 h 3252436"/>
              <a:gd name="connsiteX13" fmla="*/ 3631206 w 5221701"/>
              <a:gd name="connsiteY13" fmla="*/ 1891780 h 3252436"/>
              <a:gd name="connsiteX14" fmla="*/ 3839413 w 5221701"/>
              <a:gd name="connsiteY14" fmla="*/ 1437123 h 3252436"/>
              <a:gd name="connsiteX15" fmla="*/ 3959603 w 5221701"/>
              <a:gd name="connsiteY15" fmla="*/ 1317041 h 3252436"/>
              <a:gd name="connsiteX16" fmla="*/ 4062996 w 5221701"/>
              <a:gd name="connsiteY16" fmla="*/ 1378445 h 3252436"/>
              <a:gd name="connsiteX17" fmla="*/ 4178933 w 5221701"/>
              <a:gd name="connsiteY17" fmla="*/ 1672558 h 3252436"/>
              <a:gd name="connsiteX18" fmla="*/ 4464138 w 5221701"/>
              <a:gd name="connsiteY18" fmla="*/ 2176073 h 3252436"/>
              <a:gd name="connsiteX19" fmla="*/ 4823286 w 5221701"/>
              <a:gd name="connsiteY19" fmla="*/ 2721360 h 3252436"/>
              <a:gd name="connsiteX20" fmla="*/ 5004116 w 5221701"/>
              <a:gd name="connsiteY20" fmla="*/ 3098400 h 3252436"/>
              <a:gd name="connsiteX21" fmla="*/ 5221701 w 5221701"/>
              <a:gd name="connsiteY21" fmla="*/ 3252436 h 3252436"/>
              <a:gd name="connsiteX0" fmla="*/ 0 w 5229449"/>
              <a:gd name="connsiteY0" fmla="*/ 998320 h 3252436"/>
              <a:gd name="connsiteX1" fmla="*/ 335048 w 5229449"/>
              <a:gd name="connsiteY1" fmla="*/ 1682375 h 3252436"/>
              <a:gd name="connsiteX2" fmla="*/ 739897 w 5229449"/>
              <a:gd name="connsiteY2" fmla="*/ 1870839 h 3252436"/>
              <a:gd name="connsiteX3" fmla="*/ 1054004 w 5229449"/>
              <a:gd name="connsiteY3" fmla="*/ 1738216 h 3252436"/>
              <a:gd name="connsiteX4" fmla="*/ 1333210 w 5229449"/>
              <a:gd name="connsiteY4" fmla="*/ 1158863 h 3252436"/>
              <a:gd name="connsiteX5" fmla="*/ 1605436 w 5229449"/>
              <a:gd name="connsiteY5" fmla="*/ 286344 h 3252436"/>
              <a:gd name="connsiteX6" fmla="*/ 1863701 w 5229449"/>
              <a:gd name="connsiteY6" fmla="*/ 158 h 3252436"/>
              <a:gd name="connsiteX7" fmla="*/ 2080086 w 5229449"/>
              <a:gd name="connsiteY7" fmla="*/ 314265 h 3252436"/>
              <a:gd name="connsiteX8" fmla="*/ 2289491 w 5229449"/>
              <a:gd name="connsiteY8" fmla="*/ 1242625 h 3252436"/>
              <a:gd name="connsiteX9" fmla="*/ 2457014 w 5229449"/>
              <a:gd name="connsiteY9" fmla="*/ 1849898 h 3252436"/>
              <a:gd name="connsiteX10" fmla="*/ 2729240 w 5229449"/>
              <a:gd name="connsiteY10" fmla="*/ 2184946 h 3252436"/>
              <a:gd name="connsiteX11" fmla="*/ 3078248 w 5229449"/>
              <a:gd name="connsiteY11" fmla="*/ 2289648 h 3252436"/>
              <a:gd name="connsiteX12" fmla="*/ 3378395 w 5229449"/>
              <a:gd name="connsiteY12" fmla="*/ 2164005 h 3252436"/>
              <a:gd name="connsiteX13" fmla="*/ 3631206 w 5229449"/>
              <a:gd name="connsiteY13" fmla="*/ 1891780 h 3252436"/>
              <a:gd name="connsiteX14" fmla="*/ 3839413 w 5229449"/>
              <a:gd name="connsiteY14" fmla="*/ 1437123 h 3252436"/>
              <a:gd name="connsiteX15" fmla="*/ 3959603 w 5229449"/>
              <a:gd name="connsiteY15" fmla="*/ 1317041 h 3252436"/>
              <a:gd name="connsiteX16" fmla="*/ 4062996 w 5229449"/>
              <a:gd name="connsiteY16" fmla="*/ 1378445 h 3252436"/>
              <a:gd name="connsiteX17" fmla="*/ 4178933 w 5229449"/>
              <a:gd name="connsiteY17" fmla="*/ 1672558 h 3252436"/>
              <a:gd name="connsiteX18" fmla="*/ 4464138 w 5229449"/>
              <a:gd name="connsiteY18" fmla="*/ 2176073 h 3252436"/>
              <a:gd name="connsiteX19" fmla="*/ 4823286 w 5229449"/>
              <a:gd name="connsiteY19" fmla="*/ 2721360 h 3252436"/>
              <a:gd name="connsiteX20" fmla="*/ 5180474 w 5229449"/>
              <a:gd name="connsiteY20" fmla="*/ 3104907 h 3252436"/>
              <a:gd name="connsiteX21" fmla="*/ 5221701 w 5229449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37123 h 3252436"/>
              <a:gd name="connsiteX15" fmla="*/ 3959603 w 5490437"/>
              <a:gd name="connsiteY15" fmla="*/ 1317041 h 3252436"/>
              <a:gd name="connsiteX16" fmla="*/ 4062996 w 5490437"/>
              <a:gd name="connsiteY16" fmla="*/ 1378445 h 3252436"/>
              <a:gd name="connsiteX17" fmla="*/ 4178933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37123 h 3252436"/>
              <a:gd name="connsiteX15" fmla="*/ 3959603 w 5490437"/>
              <a:gd name="connsiteY15" fmla="*/ 1317041 h 3252436"/>
              <a:gd name="connsiteX16" fmla="*/ 4062996 w 5490437"/>
              <a:gd name="connsiteY16" fmla="*/ 1378445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37123 h 3252436"/>
              <a:gd name="connsiteX15" fmla="*/ 3959603 w 5490437"/>
              <a:gd name="connsiteY15" fmla="*/ 1317041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37123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335048 w 5490437"/>
              <a:gd name="connsiteY1" fmla="*/ 1682375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246870 w 5490437"/>
              <a:gd name="connsiteY1" fmla="*/ 1633570 h 3252436"/>
              <a:gd name="connsiteX2" fmla="*/ 739897 w 5490437"/>
              <a:gd name="connsiteY2" fmla="*/ 187083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246870 w 5490437"/>
              <a:gd name="connsiteY1" fmla="*/ 1633570 h 3252436"/>
              <a:gd name="connsiteX2" fmla="*/ 563540 w 5490437"/>
              <a:gd name="connsiteY2" fmla="*/ 1861079 h 3252436"/>
              <a:gd name="connsiteX3" fmla="*/ 1054004 w 5490437"/>
              <a:gd name="connsiteY3" fmla="*/ 1738216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246870 w 5490437"/>
              <a:gd name="connsiteY1" fmla="*/ 1633570 h 3252436"/>
              <a:gd name="connsiteX2" fmla="*/ 563540 w 5490437"/>
              <a:gd name="connsiteY2" fmla="*/ 1861079 h 3252436"/>
              <a:gd name="connsiteX3" fmla="*/ 965825 w 5490437"/>
              <a:gd name="connsiteY3" fmla="*/ 1708932 h 3252436"/>
              <a:gd name="connsiteX4" fmla="*/ 1333210 w 5490437"/>
              <a:gd name="connsiteY4" fmla="*/ 1158863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246870 w 5490437"/>
              <a:gd name="connsiteY1" fmla="*/ 1633570 h 3252436"/>
              <a:gd name="connsiteX2" fmla="*/ 563540 w 5490437"/>
              <a:gd name="connsiteY2" fmla="*/ 1861079 h 3252436"/>
              <a:gd name="connsiteX3" fmla="*/ 965825 w 5490437"/>
              <a:gd name="connsiteY3" fmla="*/ 1708932 h 3252436"/>
              <a:gd name="connsiteX4" fmla="*/ 1232433 w 5490437"/>
              <a:gd name="connsiteY4" fmla="*/ 1158862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0 h 3252436"/>
              <a:gd name="connsiteX1" fmla="*/ 246870 w 5490437"/>
              <a:gd name="connsiteY1" fmla="*/ 1633570 h 3252436"/>
              <a:gd name="connsiteX2" fmla="*/ 563540 w 5490437"/>
              <a:gd name="connsiteY2" fmla="*/ 1861079 h 3252436"/>
              <a:gd name="connsiteX3" fmla="*/ 915438 w 5490437"/>
              <a:gd name="connsiteY3" fmla="*/ 1699171 h 3252436"/>
              <a:gd name="connsiteX4" fmla="*/ 1232433 w 5490437"/>
              <a:gd name="connsiteY4" fmla="*/ 1158862 h 3252436"/>
              <a:gd name="connsiteX5" fmla="*/ 1605436 w 5490437"/>
              <a:gd name="connsiteY5" fmla="*/ 286344 h 3252436"/>
              <a:gd name="connsiteX6" fmla="*/ 1863701 w 5490437"/>
              <a:gd name="connsiteY6" fmla="*/ 158 h 3252436"/>
              <a:gd name="connsiteX7" fmla="*/ 2080086 w 5490437"/>
              <a:gd name="connsiteY7" fmla="*/ 314265 h 3252436"/>
              <a:gd name="connsiteX8" fmla="*/ 2289491 w 5490437"/>
              <a:gd name="connsiteY8" fmla="*/ 1242625 h 3252436"/>
              <a:gd name="connsiteX9" fmla="*/ 2457014 w 5490437"/>
              <a:gd name="connsiteY9" fmla="*/ 1849898 h 3252436"/>
              <a:gd name="connsiteX10" fmla="*/ 2729240 w 5490437"/>
              <a:gd name="connsiteY10" fmla="*/ 2184946 h 3252436"/>
              <a:gd name="connsiteX11" fmla="*/ 3078248 w 5490437"/>
              <a:gd name="connsiteY11" fmla="*/ 2289648 h 3252436"/>
              <a:gd name="connsiteX12" fmla="*/ 3378395 w 5490437"/>
              <a:gd name="connsiteY12" fmla="*/ 2164005 h 3252436"/>
              <a:gd name="connsiteX13" fmla="*/ 3631206 w 5490437"/>
              <a:gd name="connsiteY13" fmla="*/ 1891780 h 3252436"/>
              <a:gd name="connsiteX14" fmla="*/ 3839413 w 5490437"/>
              <a:gd name="connsiteY14" fmla="*/ 1480470 h 3252436"/>
              <a:gd name="connsiteX15" fmla="*/ 3983577 w 5490437"/>
              <a:gd name="connsiteY15" fmla="*/ 1310849 h 3252436"/>
              <a:gd name="connsiteX16" fmla="*/ 4110945 w 5490437"/>
              <a:gd name="connsiteY16" fmla="*/ 1384637 h 3252436"/>
              <a:gd name="connsiteX17" fmla="*/ 4234875 w 5490437"/>
              <a:gd name="connsiteY17" fmla="*/ 1672558 h 3252436"/>
              <a:gd name="connsiteX18" fmla="*/ 4464138 w 5490437"/>
              <a:gd name="connsiteY18" fmla="*/ 2176073 h 3252436"/>
              <a:gd name="connsiteX19" fmla="*/ 4823286 w 5490437"/>
              <a:gd name="connsiteY19" fmla="*/ 2721360 h 3252436"/>
              <a:gd name="connsiteX20" fmla="*/ 5180474 w 5490437"/>
              <a:gd name="connsiteY20" fmla="*/ 3104907 h 3252436"/>
              <a:gd name="connsiteX21" fmla="*/ 5490437 w 5490437"/>
              <a:gd name="connsiteY21" fmla="*/ 3252436 h 3252436"/>
              <a:gd name="connsiteX0" fmla="*/ 0 w 5490437"/>
              <a:gd name="connsiteY0" fmla="*/ 998323 h 3252439"/>
              <a:gd name="connsiteX1" fmla="*/ 246870 w 5490437"/>
              <a:gd name="connsiteY1" fmla="*/ 1633573 h 3252439"/>
              <a:gd name="connsiteX2" fmla="*/ 563540 w 5490437"/>
              <a:gd name="connsiteY2" fmla="*/ 1861082 h 3252439"/>
              <a:gd name="connsiteX3" fmla="*/ 915438 w 5490437"/>
              <a:gd name="connsiteY3" fmla="*/ 1699174 h 3252439"/>
              <a:gd name="connsiteX4" fmla="*/ 1207239 w 5490437"/>
              <a:gd name="connsiteY4" fmla="*/ 1168626 h 3252439"/>
              <a:gd name="connsiteX5" fmla="*/ 1605436 w 5490437"/>
              <a:gd name="connsiteY5" fmla="*/ 286347 h 3252439"/>
              <a:gd name="connsiteX6" fmla="*/ 1863701 w 5490437"/>
              <a:gd name="connsiteY6" fmla="*/ 161 h 3252439"/>
              <a:gd name="connsiteX7" fmla="*/ 2080086 w 5490437"/>
              <a:gd name="connsiteY7" fmla="*/ 314268 h 3252439"/>
              <a:gd name="connsiteX8" fmla="*/ 2289491 w 5490437"/>
              <a:gd name="connsiteY8" fmla="*/ 1242628 h 3252439"/>
              <a:gd name="connsiteX9" fmla="*/ 2457014 w 5490437"/>
              <a:gd name="connsiteY9" fmla="*/ 1849901 h 3252439"/>
              <a:gd name="connsiteX10" fmla="*/ 2729240 w 5490437"/>
              <a:gd name="connsiteY10" fmla="*/ 2184949 h 3252439"/>
              <a:gd name="connsiteX11" fmla="*/ 3078248 w 5490437"/>
              <a:gd name="connsiteY11" fmla="*/ 2289651 h 3252439"/>
              <a:gd name="connsiteX12" fmla="*/ 3378395 w 5490437"/>
              <a:gd name="connsiteY12" fmla="*/ 2164008 h 3252439"/>
              <a:gd name="connsiteX13" fmla="*/ 3631206 w 5490437"/>
              <a:gd name="connsiteY13" fmla="*/ 1891783 h 3252439"/>
              <a:gd name="connsiteX14" fmla="*/ 3839413 w 5490437"/>
              <a:gd name="connsiteY14" fmla="*/ 1480473 h 3252439"/>
              <a:gd name="connsiteX15" fmla="*/ 3983577 w 5490437"/>
              <a:gd name="connsiteY15" fmla="*/ 1310852 h 3252439"/>
              <a:gd name="connsiteX16" fmla="*/ 4110945 w 5490437"/>
              <a:gd name="connsiteY16" fmla="*/ 1384640 h 3252439"/>
              <a:gd name="connsiteX17" fmla="*/ 4234875 w 5490437"/>
              <a:gd name="connsiteY17" fmla="*/ 1672561 h 3252439"/>
              <a:gd name="connsiteX18" fmla="*/ 4464138 w 5490437"/>
              <a:gd name="connsiteY18" fmla="*/ 2176076 h 3252439"/>
              <a:gd name="connsiteX19" fmla="*/ 4823286 w 5490437"/>
              <a:gd name="connsiteY19" fmla="*/ 2721363 h 3252439"/>
              <a:gd name="connsiteX20" fmla="*/ 5180474 w 5490437"/>
              <a:gd name="connsiteY20" fmla="*/ 3104910 h 3252439"/>
              <a:gd name="connsiteX21" fmla="*/ 5490437 w 5490437"/>
              <a:gd name="connsiteY21" fmla="*/ 3252439 h 3252439"/>
              <a:gd name="connsiteX0" fmla="*/ 0 w 5490437"/>
              <a:gd name="connsiteY0" fmla="*/ 998475 h 3252591"/>
              <a:gd name="connsiteX1" fmla="*/ 246870 w 5490437"/>
              <a:gd name="connsiteY1" fmla="*/ 1633725 h 3252591"/>
              <a:gd name="connsiteX2" fmla="*/ 563540 w 5490437"/>
              <a:gd name="connsiteY2" fmla="*/ 1861234 h 3252591"/>
              <a:gd name="connsiteX3" fmla="*/ 915438 w 5490437"/>
              <a:gd name="connsiteY3" fmla="*/ 1699326 h 3252591"/>
              <a:gd name="connsiteX4" fmla="*/ 1207239 w 5490437"/>
              <a:gd name="connsiteY4" fmla="*/ 1168778 h 3252591"/>
              <a:gd name="connsiteX5" fmla="*/ 1429078 w 5490437"/>
              <a:gd name="connsiteY5" fmla="*/ 276739 h 3252591"/>
              <a:gd name="connsiteX6" fmla="*/ 1863701 w 5490437"/>
              <a:gd name="connsiteY6" fmla="*/ 313 h 3252591"/>
              <a:gd name="connsiteX7" fmla="*/ 2080086 w 5490437"/>
              <a:gd name="connsiteY7" fmla="*/ 314420 h 3252591"/>
              <a:gd name="connsiteX8" fmla="*/ 2289491 w 5490437"/>
              <a:gd name="connsiteY8" fmla="*/ 1242780 h 3252591"/>
              <a:gd name="connsiteX9" fmla="*/ 2457014 w 5490437"/>
              <a:gd name="connsiteY9" fmla="*/ 1850053 h 3252591"/>
              <a:gd name="connsiteX10" fmla="*/ 2729240 w 5490437"/>
              <a:gd name="connsiteY10" fmla="*/ 2185101 h 3252591"/>
              <a:gd name="connsiteX11" fmla="*/ 3078248 w 5490437"/>
              <a:gd name="connsiteY11" fmla="*/ 2289803 h 3252591"/>
              <a:gd name="connsiteX12" fmla="*/ 3378395 w 5490437"/>
              <a:gd name="connsiteY12" fmla="*/ 2164160 h 3252591"/>
              <a:gd name="connsiteX13" fmla="*/ 3631206 w 5490437"/>
              <a:gd name="connsiteY13" fmla="*/ 1891935 h 3252591"/>
              <a:gd name="connsiteX14" fmla="*/ 3839413 w 5490437"/>
              <a:gd name="connsiteY14" fmla="*/ 1480625 h 3252591"/>
              <a:gd name="connsiteX15" fmla="*/ 3983577 w 5490437"/>
              <a:gd name="connsiteY15" fmla="*/ 1311004 h 3252591"/>
              <a:gd name="connsiteX16" fmla="*/ 4110945 w 5490437"/>
              <a:gd name="connsiteY16" fmla="*/ 1384792 h 3252591"/>
              <a:gd name="connsiteX17" fmla="*/ 4234875 w 5490437"/>
              <a:gd name="connsiteY17" fmla="*/ 1672713 h 3252591"/>
              <a:gd name="connsiteX18" fmla="*/ 4464138 w 5490437"/>
              <a:gd name="connsiteY18" fmla="*/ 2176228 h 3252591"/>
              <a:gd name="connsiteX19" fmla="*/ 4823286 w 5490437"/>
              <a:gd name="connsiteY19" fmla="*/ 2721515 h 3252591"/>
              <a:gd name="connsiteX20" fmla="*/ 5180474 w 5490437"/>
              <a:gd name="connsiteY20" fmla="*/ 3105062 h 3252591"/>
              <a:gd name="connsiteX21" fmla="*/ 5490437 w 5490437"/>
              <a:gd name="connsiteY21" fmla="*/ 3252591 h 3252591"/>
              <a:gd name="connsiteX0" fmla="*/ 0 w 5490437"/>
              <a:gd name="connsiteY0" fmla="*/ 979016 h 3233132"/>
              <a:gd name="connsiteX1" fmla="*/ 246870 w 5490437"/>
              <a:gd name="connsiteY1" fmla="*/ 1614266 h 3233132"/>
              <a:gd name="connsiteX2" fmla="*/ 563540 w 5490437"/>
              <a:gd name="connsiteY2" fmla="*/ 1841775 h 3233132"/>
              <a:gd name="connsiteX3" fmla="*/ 915438 w 5490437"/>
              <a:gd name="connsiteY3" fmla="*/ 1679867 h 3233132"/>
              <a:gd name="connsiteX4" fmla="*/ 1207239 w 5490437"/>
              <a:gd name="connsiteY4" fmla="*/ 1149319 h 3233132"/>
              <a:gd name="connsiteX5" fmla="*/ 1429078 w 5490437"/>
              <a:gd name="connsiteY5" fmla="*/ 257280 h 3233132"/>
              <a:gd name="connsiteX6" fmla="*/ 1662148 w 5490437"/>
              <a:gd name="connsiteY6" fmla="*/ 376 h 3233132"/>
              <a:gd name="connsiteX7" fmla="*/ 2080086 w 5490437"/>
              <a:gd name="connsiteY7" fmla="*/ 294961 h 3233132"/>
              <a:gd name="connsiteX8" fmla="*/ 2289491 w 5490437"/>
              <a:gd name="connsiteY8" fmla="*/ 1223321 h 3233132"/>
              <a:gd name="connsiteX9" fmla="*/ 2457014 w 5490437"/>
              <a:gd name="connsiteY9" fmla="*/ 1830594 h 3233132"/>
              <a:gd name="connsiteX10" fmla="*/ 2729240 w 5490437"/>
              <a:gd name="connsiteY10" fmla="*/ 2165642 h 3233132"/>
              <a:gd name="connsiteX11" fmla="*/ 3078248 w 5490437"/>
              <a:gd name="connsiteY11" fmla="*/ 2270344 h 3233132"/>
              <a:gd name="connsiteX12" fmla="*/ 3378395 w 5490437"/>
              <a:gd name="connsiteY12" fmla="*/ 2144701 h 3233132"/>
              <a:gd name="connsiteX13" fmla="*/ 3631206 w 5490437"/>
              <a:gd name="connsiteY13" fmla="*/ 1872476 h 3233132"/>
              <a:gd name="connsiteX14" fmla="*/ 3839413 w 5490437"/>
              <a:gd name="connsiteY14" fmla="*/ 1461166 h 3233132"/>
              <a:gd name="connsiteX15" fmla="*/ 3983577 w 5490437"/>
              <a:gd name="connsiteY15" fmla="*/ 1291545 h 3233132"/>
              <a:gd name="connsiteX16" fmla="*/ 4110945 w 5490437"/>
              <a:gd name="connsiteY16" fmla="*/ 1365333 h 3233132"/>
              <a:gd name="connsiteX17" fmla="*/ 4234875 w 5490437"/>
              <a:gd name="connsiteY17" fmla="*/ 1653254 h 3233132"/>
              <a:gd name="connsiteX18" fmla="*/ 4464138 w 5490437"/>
              <a:gd name="connsiteY18" fmla="*/ 2156769 h 3233132"/>
              <a:gd name="connsiteX19" fmla="*/ 4823286 w 5490437"/>
              <a:gd name="connsiteY19" fmla="*/ 2702056 h 3233132"/>
              <a:gd name="connsiteX20" fmla="*/ 5180474 w 5490437"/>
              <a:gd name="connsiteY20" fmla="*/ 3085603 h 3233132"/>
              <a:gd name="connsiteX21" fmla="*/ 5490437 w 5490437"/>
              <a:gd name="connsiteY21" fmla="*/ 3233132 h 3233132"/>
              <a:gd name="connsiteX0" fmla="*/ 0 w 5490437"/>
              <a:gd name="connsiteY0" fmla="*/ 982930 h 3237046"/>
              <a:gd name="connsiteX1" fmla="*/ 246870 w 5490437"/>
              <a:gd name="connsiteY1" fmla="*/ 1618180 h 3237046"/>
              <a:gd name="connsiteX2" fmla="*/ 563540 w 5490437"/>
              <a:gd name="connsiteY2" fmla="*/ 1845689 h 3237046"/>
              <a:gd name="connsiteX3" fmla="*/ 915438 w 5490437"/>
              <a:gd name="connsiteY3" fmla="*/ 1683781 h 3237046"/>
              <a:gd name="connsiteX4" fmla="*/ 1207239 w 5490437"/>
              <a:gd name="connsiteY4" fmla="*/ 1153233 h 3237046"/>
              <a:gd name="connsiteX5" fmla="*/ 1429078 w 5490437"/>
              <a:gd name="connsiteY5" fmla="*/ 261194 h 3237046"/>
              <a:gd name="connsiteX6" fmla="*/ 1662148 w 5490437"/>
              <a:gd name="connsiteY6" fmla="*/ 4290 h 3237046"/>
              <a:gd name="connsiteX7" fmla="*/ 1916325 w 5490437"/>
              <a:gd name="connsiteY7" fmla="*/ 416006 h 3237046"/>
              <a:gd name="connsiteX8" fmla="*/ 2289491 w 5490437"/>
              <a:gd name="connsiteY8" fmla="*/ 1227235 h 3237046"/>
              <a:gd name="connsiteX9" fmla="*/ 2457014 w 5490437"/>
              <a:gd name="connsiteY9" fmla="*/ 1834508 h 3237046"/>
              <a:gd name="connsiteX10" fmla="*/ 2729240 w 5490437"/>
              <a:gd name="connsiteY10" fmla="*/ 2169556 h 3237046"/>
              <a:gd name="connsiteX11" fmla="*/ 3078248 w 5490437"/>
              <a:gd name="connsiteY11" fmla="*/ 2274258 h 3237046"/>
              <a:gd name="connsiteX12" fmla="*/ 3378395 w 5490437"/>
              <a:gd name="connsiteY12" fmla="*/ 2148615 h 3237046"/>
              <a:gd name="connsiteX13" fmla="*/ 3631206 w 5490437"/>
              <a:gd name="connsiteY13" fmla="*/ 1876390 h 3237046"/>
              <a:gd name="connsiteX14" fmla="*/ 3839413 w 5490437"/>
              <a:gd name="connsiteY14" fmla="*/ 1465080 h 3237046"/>
              <a:gd name="connsiteX15" fmla="*/ 3983577 w 5490437"/>
              <a:gd name="connsiteY15" fmla="*/ 1295459 h 3237046"/>
              <a:gd name="connsiteX16" fmla="*/ 4110945 w 5490437"/>
              <a:gd name="connsiteY16" fmla="*/ 1369247 h 3237046"/>
              <a:gd name="connsiteX17" fmla="*/ 4234875 w 5490437"/>
              <a:gd name="connsiteY17" fmla="*/ 1657168 h 3237046"/>
              <a:gd name="connsiteX18" fmla="*/ 4464138 w 5490437"/>
              <a:gd name="connsiteY18" fmla="*/ 2160683 h 3237046"/>
              <a:gd name="connsiteX19" fmla="*/ 4823286 w 5490437"/>
              <a:gd name="connsiteY19" fmla="*/ 2705970 h 3237046"/>
              <a:gd name="connsiteX20" fmla="*/ 5180474 w 5490437"/>
              <a:gd name="connsiteY20" fmla="*/ 3089517 h 3237046"/>
              <a:gd name="connsiteX21" fmla="*/ 5490437 w 5490437"/>
              <a:gd name="connsiteY21" fmla="*/ 3237046 h 3237046"/>
              <a:gd name="connsiteX0" fmla="*/ 0 w 5490437"/>
              <a:gd name="connsiteY0" fmla="*/ 982220 h 3236336"/>
              <a:gd name="connsiteX1" fmla="*/ 246870 w 5490437"/>
              <a:gd name="connsiteY1" fmla="*/ 1617470 h 3236336"/>
              <a:gd name="connsiteX2" fmla="*/ 563540 w 5490437"/>
              <a:gd name="connsiteY2" fmla="*/ 1844979 h 3236336"/>
              <a:gd name="connsiteX3" fmla="*/ 915438 w 5490437"/>
              <a:gd name="connsiteY3" fmla="*/ 1683071 h 3236336"/>
              <a:gd name="connsiteX4" fmla="*/ 1207239 w 5490437"/>
              <a:gd name="connsiteY4" fmla="*/ 1152523 h 3236336"/>
              <a:gd name="connsiteX5" fmla="*/ 1328302 w 5490437"/>
              <a:gd name="connsiteY5" fmla="*/ 270245 h 3236336"/>
              <a:gd name="connsiteX6" fmla="*/ 1662148 w 5490437"/>
              <a:gd name="connsiteY6" fmla="*/ 3580 h 3236336"/>
              <a:gd name="connsiteX7" fmla="*/ 1916325 w 5490437"/>
              <a:gd name="connsiteY7" fmla="*/ 415296 h 3236336"/>
              <a:gd name="connsiteX8" fmla="*/ 2289491 w 5490437"/>
              <a:gd name="connsiteY8" fmla="*/ 1226525 h 3236336"/>
              <a:gd name="connsiteX9" fmla="*/ 2457014 w 5490437"/>
              <a:gd name="connsiteY9" fmla="*/ 1833798 h 3236336"/>
              <a:gd name="connsiteX10" fmla="*/ 2729240 w 5490437"/>
              <a:gd name="connsiteY10" fmla="*/ 2168846 h 3236336"/>
              <a:gd name="connsiteX11" fmla="*/ 3078248 w 5490437"/>
              <a:gd name="connsiteY11" fmla="*/ 2273548 h 3236336"/>
              <a:gd name="connsiteX12" fmla="*/ 3378395 w 5490437"/>
              <a:gd name="connsiteY12" fmla="*/ 2147905 h 3236336"/>
              <a:gd name="connsiteX13" fmla="*/ 3631206 w 5490437"/>
              <a:gd name="connsiteY13" fmla="*/ 1875680 h 3236336"/>
              <a:gd name="connsiteX14" fmla="*/ 3839413 w 5490437"/>
              <a:gd name="connsiteY14" fmla="*/ 1464370 h 3236336"/>
              <a:gd name="connsiteX15" fmla="*/ 3983577 w 5490437"/>
              <a:gd name="connsiteY15" fmla="*/ 1294749 h 3236336"/>
              <a:gd name="connsiteX16" fmla="*/ 4110945 w 5490437"/>
              <a:gd name="connsiteY16" fmla="*/ 1368537 h 3236336"/>
              <a:gd name="connsiteX17" fmla="*/ 4234875 w 5490437"/>
              <a:gd name="connsiteY17" fmla="*/ 1656458 h 3236336"/>
              <a:gd name="connsiteX18" fmla="*/ 4464138 w 5490437"/>
              <a:gd name="connsiteY18" fmla="*/ 2159973 h 3236336"/>
              <a:gd name="connsiteX19" fmla="*/ 4823286 w 5490437"/>
              <a:gd name="connsiteY19" fmla="*/ 2705260 h 3236336"/>
              <a:gd name="connsiteX20" fmla="*/ 5180474 w 5490437"/>
              <a:gd name="connsiteY20" fmla="*/ 3088807 h 3236336"/>
              <a:gd name="connsiteX21" fmla="*/ 5490437 w 5490437"/>
              <a:gd name="connsiteY21" fmla="*/ 3236336 h 3236336"/>
              <a:gd name="connsiteX0" fmla="*/ 0 w 5490437"/>
              <a:gd name="connsiteY0" fmla="*/ 944352 h 3198468"/>
              <a:gd name="connsiteX1" fmla="*/ 246870 w 5490437"/>
              <a:gd name="connsiteY1" fmla="*/ 1579602 h 3198468"/>
              <a:gd name="connsiteX2" fmla="*/ 563540 w 5490437"/>
              <a:gd name="connsiteY2" fmla="*/ 1807111 h 3198468"/>
              <a:gd name="connsiteX3" fmla="*/ 915438 w 5490437"/>
              <a:gd name="connsiteY3" fmla="*/ 1645203 h 3198468"/>
              <a:gd name="connsiteX4" fmla="*/ 1207239 w 5490437"/>
              <a:gd name="connsiteY4" fmla="*/ 1114655 h 3198468"/>
              <a:gd name="connsiteX5" fmla="*/ 1328302 w 5490437"/>
              <a:gd name="connsiteY5" fmla="*/ 232377 h 3198468"/>
              <a:gd name="connsiteX6" fmla="*/ 1573969 w 5490437"/>
              <a:gd name="connsiteY6" fmla="*/ 4756 h 3198468"/>
              <a:gd name="connsiteX7" fmla="*/ 1916325 w 5490437"/>
              <a:gd name="connsiteY7" fmla="*/ 377428 h 3198468"/>
              <a:gd name="connsiteX8" fmla="*/ 2289491 w 5490437"/>
              <a:gd name="connsiteY8" fmla="*/ 1188657 h 3198468"/>
              <a:gd name="connsiteX9" fmla="*/ 2457014 w 5490437"/>
              <a:gd name="connsiteY9" fmla="*/ 1795930 h 3198468"/>
              <a:gd name="connsiteX10" fmla="*/ 2729240 w 5490437"/>
              <a:gd name="connsiteY10" fmla="*/ 2130978 h 3198468"/>
              <a:gd name="connsiteX11" fmla="*/ 3078248 w 5490437"/>
              <a:gd name="connsiteY11" fmla="*/ 2235680 h 3198468"/>
              <a:gd name="connsiteX12" fmla="*/ 3378395 w 5490437"/>
              <a:gd name="connsiteY12" fmla="*/ 2110037 h 3198468"/>
              <a:gd name="connsiteX13" fmla="*/ 3631206 w 5490437"/>
              <a:gd name="connsiteY13" fmla="*/ 1837812 h 3198468"/>
              <a:gd name="connsiteX14" fmla="*/ 3839413 w 5490437"/>
              <a:gd name="connsiteY14" fmla="*/ 1426502 h 3198468"/>
              <a:gd name="connsiteX15" fmla="*/ 3983577 w 5490437"/>
              <a:gd name="connsiteY15" fmla="*/ 1256881 h 3198468"/>
              <a:gd name="connsiteX16" fmla="*/ 4110945 w 5490437"/>
              <a:gd name="connsiteY16" fmla="*/ 1330669 h 3198468"/>
              <a:gd name="connsiteX17" fmla="*/ 4234875 w 5490437"/>
              <a:gd name="connsiteY17" fmla="*/ 1618590 h 3198468"/>
              <a:gd name="connsiteX18" fmla="*/ 4464138 w 5490437"/>
              <a:gd name="connsiteY18" fmla="*/ 2122105 h 3198468"/>
              <a:gd name="connsiteX19" fmla="*/ 4823286 w 5490437"/>
              <a:gd name="connsiteY19" fmla="*/ 2667392 h 3198468"/>
              <a:gd name="connsiteX20" fmla="*/ 5180474 w 5490437"/>
              <a:gd name="connsiteY20" fmla="*/ 3050939 h 3198468"/>
              <a:gd name="connsiteX21" fmla="*/ 5490437 w 5490437"/>
              <a:gd name="connsiteY21" fmla="*/ 3198468 h 3198468"/>
              <a:gd name="connsiteX0" fmla="*/ 0 w 5490437"/>
              <a:gd name="connsiteY0" fmla="*/ 943488 h 3197604"/>
              <a:gd name="connsiteX1" fmla="*/ 246870 w 5490437"/>
              <a:gd name="connsiteY1" fmla="*/ 1578738 h 3197604"/>
              <a:gd name="connsiteX2" fmla="*/ 563540 w 5490437"/>
              <a:gd name="connsiteY2" fmla="*/ 1806247 h 3197604"/>
              <a:gd name="connsiteX3" fmla="*/ 915438 w 5490437"/>
              <a:gd name="connsiteY3" fmla="*/ 1644339 h 3197604"/>
              <a:gd name="connsiteX4" fmla="*/ 1207239 w 5490437"/>
              <a:gd name="connsiteY4" fmla="*/ 1113791 h 3197604"/>
              <a:gd name="connsiteX5" fmla="*/ 1088959 w 5490437"/>
              <a:gd name="connsiteY5" fmla="*/ 241273 h 3197604"/>
              <a:gd name="connsiteX6" fmla="*/ 1573969 w 5490437"/>
              <a:gd name="connsiteY6" fmla="*/ 3892 h 3197604"/>
              <a:gd name="connsiteX7" fmla="*/ 1916325 w 5490437"/>
              <a:gd name="connsiteY7" fmla="*/ 376564 h 3197604"/>
              <a:gd name="connsiteX8" fmla="*/ 2289491 w 5490437"/>
              <a:gd name="connsiteY8" fmla="*/ 1187793 h 3197604"/>
              <a:gd name="connsiteX9" fmla="*/ 2457014 w 5490437"/>
              <a:gd name="connsiteY9" fmla="*/ 1795066 h 3197604"/>
              <a:gd name="connsiteX10" fmla="*/ 2729240 w 5490437"/>
              <a:gd name="connsiteY10" fmla="*/ 2130114 h 3197604"/>
              <a:gd name="connsiteX11" fmla="*/ 3078248 w 5490437"/>
              <a:gd name="connsiteY11" fmla="*/ 2234816 h 3197604"/>
              <a:gd name="connsiteX12" fmla="*/ 3378395 w 5490437"/>
              <a:gd name="connsiteY12" fmla="*/ 2109173 h 3197604"/>
              <a:gd name="connsiteX13" fmla="*/ 3631206 w 5490437"/>
              <a:gd name="connsiteY13" fmla="*/ 1836948 h 3197604"/>
              <a:gd name="connsiteX14" fmla="*/ 3839413 w 5490437"/>
              <a:gd name="connsiteY14" fmla="*/ 1425638 h 3197604"/>
              <a:gd name="connsiteX15" fmla="*/ 3983577 w 5490437"/>
              <a:gd name="connsiteY15" fmla="*/ 1256017 h 3197604"/>
              <a:gd name="connsiteX16" fmla="*/ 4110945 w 5490437"/>
              <a:gd name="connsiteY16" fmla="*/ 1329805 h 3197604"/>
              <a:gd name="connsiteX17" fmla="*/ 4234875 w 5490437"/>
              <a:gd name="connsiteY17" fmla="*/ 1617726 h 3197604"/>
              <a:gd name="connsiteX18" fmla="*/ 4464138 w 5490437"/>
              <a:gd name="connsiteY18" fmla="*/ 2121241 h 3197604"/>
              <a:gd name="connsiteX19" fmla="*/ 4823286 w 5490437"/>
              <a:gd name="connsiteY19" fmla="*/ 2666528 h 3197604"/>
              <a:gd name="connsiteX20" fmla="*/ 5180474 w 5490437"/>
              <a:gd name="connsiteY20" fmla="*/ 3050075 h 3197604"/>
              <a:gd name="connsiteX21" fmla="*/ 5490437 w 5490437"/>
              <a:gd name="connsiteY21" fmla="*/ 3197604 h 3197604"/>
              <a:gd name="connsiteX0" fmla="*/ 0 w 5490437"/>
              <a:gd name="connsiteY0" fmla="*/ 934050 h 3188166"/>
              <a:gd name="connsiteX1" fmla="*/ 246870 w 5490437"/>
              <a:gd name="connsiteY1" fmla="*/ 1569300 h 3188166"/>
              <a:gd name="connsiteX2" fmla="*/ 563540 w 5490437"/>
              <a:gd name="connsiteY2" fmla="*/ 1796809 h 3188166"/>
              <a:gd name="connsiteX3" fmla="*/ 915438 w 5490437"/>
              <a:gd name="connsiteY3" fmla="*/ 1634901 h 3188166"/>
              <a:gd name="connsiteX4" fmla="*/ 1207239 w 5490437"/>
              <a:gd name="connsiteY4" fmla="*/ 1104353 h 3188166"/>
              <a:gd name="connsiteX5" fmla="*/ 1088959 w 5490437"/>
              <a:gd name="connsiteY5" fmla="*/ 231835 h 3188166"/>
              <a:gd name="connsiteX6" fmla="*/ 1435403 w 5490437"/>
              <a:gd name="connsiteY6" fmla="*/ 4215 h 3188166"/>
              <a:gd name="connsiteX7" fmla="*/ 1916325 w 5490437"/>
              <a:gd name="connsiteY7" fmla="*/ 367126 h 3188166"/>
              <a:gd name="connsiteX8" fmla="*/ 2289491 w 5490437"/>
              <a:gd name="connsiteY8" fmla="*/ 1178355 h 3188166"/>
              <a:gd name="connsiteX9" fmla="*/ 2457014 w 5490437"/>
              <a:gd name="connsiteY9" fmla="*/ 1785628 h 3188166"/>
              <a:gd name="connsiteX10" fmla="*/ 2729240 w 5490437"/>
              <a:gd name="connsiteY10" fmla="*/ 2120676 h 3188166"/>
              <a:gd name="connsiteX11" fmla="*/ 3078248 w 5490437"/>
              <a:gd name="connsiteY11" fmla="*/ 2225378 h 3188166"/>
              <a:gd name="connsiteX12" fmla="*/ 3378395 w 5490437"/>
              <a:gd name="connsiteY12" fmla="*/ 2099735 h 3188166"/>
              <a:gd name="connsiteX13" fmla="*/ 3631206 w 5490437"/>
              <a:gd name="connsiteY13" fmla="*/ 1827510 h 3188166"/>
              <a:gd name="connsiteX14" fmla="*/ 3839413 w 5490437"/>
              <a:gd name="connsiteY14" fmla="*/ 1416200 h 3188166"/>
              <a:gd name="connsiteX15" fmla="*/ 3983577 w 5490437"/>
              <a:gd name="connsiteY15" fmla="*/ 1246579 h 3188166"/>
              <a:gd name="connsiteX16" fmla="*/ 4110945 w 5490437"/>
              <a:gd name="connsiteY16" fmla="*/ 1320367 h 3188166"/>
              <a:gd name="connsiteX17" fmla="*/ 4234875 w 5490437"/>
              <a:gd name="connsiteY17" fmla="*/ 1608288 h 3188166"/>
              <a:gd name="connsiteX18" fmla="*/ 4464138 w 5490437"/>
              <a:gd name="connsiteY18" fmla="*/ 2111803 h 3188166"/>
              <a:gd name="connsiteX19" fmla="*/ 4823286 w 5490437"/>
              <a:gd name="connsiteY19" fmla="*/ 2657090 h 3188166"/>
              <a:gd name="connsiteX20" fmla="*/ 5180474 w 5490437"/>
              <a:gd name="connsiteY20" fmla="*/ 3040637 h 3188166"/>
              <a:gd name="connsiteX21" fmla="*/ 5490437 w 5490437"/>
              <a:gd name="connsiteY21" fmla="*/ 3188166 h 3188166"/>
              <a:gd name="connsiteX0" fmla="*/ 0 w 5490437"/>
              <a:gd name="connsiteY0" fmla="*/ 943799 h 3197915"/>
              <a:gd name="connsiteX1" fmla="*/ 246870 w 5490437"/>
              <a:gd name="connsiteY1" fmla="*/ 1579049 h 3197915"/>
              <a:gd name="connsiteX2" fmla="*/ 563540 w 5490437"/>
              <a:gd name="connsiteY2" fmla="*/ 1806558 h 3197915"/>
              <a:gd name="connsiteX3" fmla="*/ 915438 w 5490437"/>
              <a:gd name="connsiteY3" fmla="*/ 1644650 h 3197915"/>
              <a:gd name="connsiteX4" fmla="*/ 1207239 w 5490437"/>
              <a:gd name="connsiteY4" fmla="*/ 1114102 h 3197915"/>
              <a:gd name="connsiteX5" fmla="*/ 1088959 w 5490437"/>
              <a:gd name="connsiteY5" fmla="*/ 241584 h 3197915"/>
              <a:gd name="connsiteX6" fmla="*/ 1435403 w 5490437"/>
              <a:gd name="connsiteY6" fmla="*/ 13964 h 3197915"/>
              <a:gd name="connsiteX7" fmla="*/ 1714774 w 5490437"/>
              <a:gd name="connsiteY7" fmla="*/ 552572 h 3197915"/>
              <a:gd name="connsiteX8" fmla="*/ 2289491 w 5490437"/>
              <a:gd name="connsiteY8" fmla="*/ 1188104 h 3197915"/>
              <a:gd name="connsiteX9" fmla="*/ 2457014 w 5490437"/>
              <a:gd name="connsiteY9" fmla="*/ 1795377 h 3197915"/>
              <a:gd name="connsiteX10" fmla="*/ 2729240 w 5490437"/>
              <a:gd name="connsiteY10" fmla="*/ 2130425 h 3197915"/>
              <a:gd name="connsiteX11" fmla="*/ 3078248 w 5490437"/>
              <a:gd name="connsiteY11" fmla="*/ 2235127 h 3197915"/>
              <a:gd name="connsiteX12" fmla="*/ 3378395 w 5490437"/>
              <a:gd name="connsiteY12" fmla="*/ 2109484 h 3197915"/>
              <a:gd name="connsiteX13" fmla="*/ 3631206 w 5490437"/>
              <a:gd name="connsiteY13" fmla="*/ 1837259 h 3197915"/>
              <a:gd name="connsiteX14" fmla="*/ 3839413 w 5490437"/>
              <a:gd name="connsiteY14" fmla="*/ 1425949 h 3197915"/>
              <a:gd name="connsiteX15" fmla="*/ 3983577 w 5490437"/>
              <a:gd name="connsiteY15" fmla="*/ 1256328 h 3197915"/>
              <a:gd name="connsiteX16" fmla="*/ 4110945 w 5490437"/>
              <a:gd name="connsiteY16" fmla="*/ 1330116 h 3197915"/>
              <a:gd name="connsiteX17" fmla="*/ 4234875 w 5490437"/>
              <a:gd name="connsiteY17" fmla="*/ 1618037 h 3197915"/>
              <a:gd name="connsiteX18" fmla="*/ 4464138 w 5490437"/>
              <a:gd name="connsiteY18" fmla="*/ 2121552 h 3197915"/>
              <a:gd name="connsiteX19" fmla="*/ 4823286 w 5490437"/>
              <a:gd name="connsiteY19" fmla="*/ 2666839 h 3197915"/>
              <a:gd name="connsiteX20" fmla="*/ 5180474 w 5490437"/>
              <a:gd name="connsiteY20" fmla="*/ 3050386 h 3197915"/>
              <a:gd name="connsiteX21" fmla="*/ 5490437 w 5490437"/>
              <a:gd name="connsiteY21" fmla="*/ 3197915 h 3197915"/>
              <a:gd name="connsiteX0" fmla="*/ 0 w 5490437"/>
              <a:gd name="connsiteY0" fmla="*/ 943800 h 3197916"/>
              <a:gd name="connsiteX1" fmla="*/ 246870 w 5490437"/>
              <a:gd name="connsiteY1" fmla="*/ 1579050 h 3197916"/>
              <a:gd name="connsiteX2" fmla="*/ 563540 w 5490437"/>
              <a:gd name="connsiteY2" fmla="*/ 1806559 h 3197916"/>
              <a:gd name="connsiteX3" fmla="*/ 915438 w 5490437"/>
              <a:gd name="connsiteY3" fmla="*/ 1644651 h 3197916"/>
              <a:gd name="connsiteX4" fmla="*/ 1207239 w 5490437"/>
              <a:gd name="connsiteY4" fmla="*/ 1114103 h 3197916"/>
              <a:gd name="connsiteX5" fmla="*/ 1088959 w 5490437"/>
              <a:gd name="connsiteY5" fmla="*/ 241585 h 3197916"/>
              <a:gd name="connsiteX6" fmla="*/ 1397611 w 5490437"/>
              <a:gd name="connsiteY6" fmla="*/ 13965 h 3197916"/>
              <a:gd name="connsiteX7" fmla="*/ 1714774 w 5490437"/>
              <a:gd name="connsiteY7" fmla="*/ 552573 h 3197916"/>
              <a:gd name="connsiteX8" fmla="*/ 2289491 w 5490437"/>
              <a:gd name="connsiteY8" fmla="*/ 1188105 h 3197916"/>
              <a:gd name="connsiteX9" fmla="*/ 2457014 w 5490437"/>
              <a:gd name="connsiteY9" fmla="*/ 1795378 h 3197916"/>
              <a:gd name="connsiteX10" fmla="*/ 2729240 w 5490437"/>
              <a:gd name="connsiteY10" fmla="*/ 2130426 h 3197916"/>
              <a:gd name="connsiteX11" fmla="*/ 3078248 w 5490437"/>
              <a:gd name="connsiteY11" fmla="*/ 2235128 h 3197916"/>
              <a:gd name="connsiteX12" fmla="*/ 3378395 w 5490437"/>
              <a:gd name="connsiteY12" fmla="*/ 2109485 h 3197916"/>
              <a:gd name="connsiteX13" fmla="*/ 3631206 w 5490437"/>
              <a:gd name="connsiteY13" fmla="*/ 1837260 h 3197916"/>
              <a:gd name="connsiteX14" fmla="*/ 3839413 w 5490437"/>
              <a:gd name="connsiteY14" fmla="*/ 1425950 h 3197916"/>
              <a:gd name="connsiteX15" fmla="*/ 3983577 w 5490437"/>
              <a:gd name="connsiteY15" fmla="*/ 1256329 h 3197916"/>
              <a:gd name="connsiteX16" fmla="*/ 4110945 w 5490437"/>
              <a:gd name="connsiteY16" fmla="*/ 1330117 h 3197916"/>
              <a:gd name="connsiteX17" fmla="*/ 4234875 w 5490437"/>
              <a:gd name="connsiteY17" fmla="*/ 1618038 h 3197916"/>
              <a:gd name="connsiteX18" fmla="*/ 4464138 w 5490437"/>
              <a:gd name="connsiteY18" fmla="*/ 2121553 h 3197916"/>
              <a:gd name="connsiteX19" fmla="*/ 4823286 w 5490437"/>
              <a:gd name="connsiteY19" fmla="*/ 2666840 h 3197916"/>
              <a:gd name="connsiteX20" fmla="*/ 5180474 w 5490437"/>
              <a:gd name="connsiteY20" fmla="*/ 3050387 h 3197916"/>
              <a:gd name="connsiteX21" fmla="*/ 5490437 w 5490437"/>
              <a:gd name="connsiteY21" fmla="*/ 3197916 h 3197916"/>
              <a:gd name="connsiteX0" fmla="*/ 0 w 5490437"/>
              <a:gd name="connsiteY0" fmla="*/ 935009 h 3189125"/>
              <a:gd name="connsiteX1" fmla="*/ 246870 w 5490437"/>
              <a:gd name="connsiteY1" fmla="*/ 1570259 h 3189125"/>
              <a:gd name="connsiteX2" fmla="*/ 563540 w 5490437"/>
              <a:gd name="connsiteY2" fmla="*/ 1797768 h 3189125"/>
              <a:gd name="connsiteX3" fmla="*/ 915438 w 5490437"/>
              <a:gd name="connsiteY3" fmla="*/ 1635860 h 3189125"/>
              <a:gd name="connsiteX4" fmla="*/ 1207239 w 5490437"/>
              <a:gd name="connsiteY4" fmla="*/ 1105312 h 3189125"/>
              <a:gd name="connsiteX5" fmla="*/ 1126751 w 5490437"/>
              <a:gd name="connsiteY5" fmla="*/ 320643 h 3189125"/>
              <a:gd name="connsiteX6" fmla="*/ 1397611 w 5490437"/>
              <a:gd name="connsiteY6" fmla="*/ 5174 h 3189125"/>
              <a:gd name="connsiteX7" fmla="*/ 1714774 w 5490437"/>
              <a:gd name="connsiteY7" fmla="*/ 543782 h 3189125"/>
              <a:gd name="connsiteX8" fmla="*/ 2289491 w 5490437"/>
              <a:gd name="connsiteY8" fmla="*/ 1179314 h 3189125"/>
              <a:gd name="connsiteX9" fmla="*/ 2457014 w 5490437"/>
              <a:gd name="connsiteY9" fmla="*/ 1786587 h 3189125"/>
              <a:gd name="connsiteX10" fmla="*/ 2729240 w 5490437"/>
              <a:gd name="connsiteY10" fmla="*/ 2121635 h 3189125"/>
              <a:gd name="connsiteX11" fmla="*/ 3078248 w 5490437"/>
              <a:gd name="connsiteY11" fmla="*/ 2226337 h 3189125"/>
              <a:gd name="connsiteX12" fmla="*/ 3378395 w 5490437"/>
              <a:gd name="connsiteY12" fmla="*/ 2100694 h 3189125"/>
              <a:gd name="connsiteX13" fmla="*/ 3631206 w 5490437"/>
              <a:gd name="connsiteY13" fmla="*/ 1828469 h 3189125"/>
              <a:gd name="connsiteX14" fmla="*/ 3839413 w 5490437"/>
              <a:gd name="connsiteY14" fmla="*/ 1417159 h 3189125"/>
              <a:gd name="connsiteX15" fmla="*/ 3983577 w 5490437"/>
              <a:gd name="connsiteY15" fmla="*/ 1247538 h 3189125"/>
              <a:gd name="connsiteX16" fmla="*/ 4110945 w 5490437"/>
              <a:gd name="connsiteY16" fmla="*/ 1321326 h 3189125"/>
              <a:gd name="connsiteX17" fmla="*/ 4234875 w 5490437"/>
              <a:gd name="connsiteY17" fmla="*/ 1609247 h 3189125"/>
              <a:gd name="connsiteX18" fmla="*/ 4464138 w 5490437"/>
              <a:gd name="connsiteY18" fmla="*/ 2112762 h 3189125"/>
              <a:gd name="connsiteX19" fmla="*/ 4823286 w 5490437"/>
              <a:gd name="connsiteY19" fmla="*/ 2658049 h 3189125"/>
              <a:gd name="connsiteX20" fmla="*/ 5180474 w 5490437"/>
              <a:gd name="connsiteY20" fmla="*/ 3041596 h 3189125"/>
              <a:gd name="connsiteX21" fmla="*/ 5490437 w 5490437"/>
              <a:gd name="connsiteY21" fmla="*/ 3189125 h 3189125"/>
              <a:gd name="connsiteX0" fmla="*/ 0 w 5490437"/>
              <a:gd name="connsiteY0" fmla="*/ 932185 h 3186301"/>
              <a:gd name="connsiteX1" fmla="*/ 246870 w 5490437"/>
              <a:gd name="connsiteY1" fmla="*/ 1567435 h 3186301"/>
              <a:gd name="connsiteX2" fmla="*/ 563540 w 5490437"/>
              <a:gd name="connsiteY2" fmla="*/ 1794944 h 3186301"/>
              <a:gd name="connsiteX3" fmla="*/ 915438 w 5490437"/>
              <a:gd name="connsiteY3" fmla="*/ 1633036 h 3186301"/>
              <a:gd name="connsiteX4" fmla="*/ 1207239 w 5490437"/>
              <a:gd name="connsiteY4" fmla="*/ 1102488 h 3186301"/>
              <a:gd name="connsiteX5" fmla="*/ 1164543 w 5490437"/>
              <a:gd name="connsiteY5" fmla="*/ 376384 h 3186301"/>
              <a:gd name="connsiteX6" fmla="*/ 1397611 w 5490437"/>
              <a:gd name="connsiteY6" fmla="*/ 2350 h 3186301"/>
              <a:gd name="connsiteX7" fmla="*/ 1714774 w 5490437"/>
              <a:gd name="connsiteY7" fmla="*/ 540958 h 3186301"/>
              <a:gd name="connsiteX8" fmla="*/ 2289491 w 5490437"/>
              <a:gd name="connsiteY8" fmla="*/ 1176490 h 3186301"/>
              <a:gd name="connsiteX9" fmla="*/ 2457014 w 5490437"/>
              <a:gd name="connsiteY9" fmla="*/ 1783763 h 3186301"/>
              <a:gd name="connsiteX10" fmla="*/ 2729240 w 5490437"/>
              <a:gd name="connsiteY10" fmla="*/ 2118811 h 3186301"/>
              <a:gd name="connsiteX11" fmla="*/ 3078248 w 5490437"/>
              <a:gd name="connsiteY11" fmla="*/ 2223513 h 3186301"/>
              <a:gd name="connsiteX12" fmla="*/ 3378395 w 5490437"/>
              <a:gd name="connsiteY12" fmla="*/ 2097870 h 3186301"/>
              <a:gd name="connsiteX13" fmla="*/ 3631206 w 5490437"/>
              <a:gd name="connsiteY13" fmla="*/ 1825645 h 3186301"/>
              <a:gd name="connsiteX14" fmla="*/ 3839413 w 5490437"/>
              <a:gd name="connsiteY14" fmla="*/ 1414335 h 3186301"/>
              <a:gd name="connsiteX15" fmla="*/ 3983577 w 5490437"/>
              <a:gd name="connsiteY15" fmla="*/ 1244714 h 3186301"/>
              <a:gd name="connsiteX16" fmla="*/ 4110945 w 5490437"/>
              <a:gd name="connsiteY16" fmla="*/ 1318502 h 3186301"/>
              <a:gd name="connsiteX17" fmla="*/ 4234875 w 5490437"/>
              <a:gd name="connsiteY17" fmla="*/ 1606423 h 3186301"/>
              <a:gd name="connsiteX18" fmla="*/ 4464138 w 5490437"/>
              <a:gd name="connsiteY18" fmla="*/ 2109938 h 3186301"/>
              <a:gd name="connsiteX19" fmla="*/ 4823286 w 5490437"/>
              <a:gd name="connsiteY19" fmla="*/ 2655225 h 3186301"/>
              <a:gd name="connsiteX20" fmla="*/ 5180474 w 5490437"/>
              <a:gd name="connsiteY20" fmla="*/ 3038772 h 3186301"/>
              <a:gd name="connsiteX21" fmla="*/ 5490437 w 5490437"/>
              <a:gd name="connsiteY21" fmla="*/ 3186301 h 3186301"/>
              <a:gd name="connsiteX0" fmla="*/ 0 w 5490437"/>
              <a:gd name="connsiteY0" fmla="*/ 932439 h 3186555"/>
              <a:gd name="connsiteX1" fmla="*/ 246870 w 5490437"/>
              <a:gd name="connsiteY1" fmla="*/ 1567689 h 3186555"/>
              <a:gd name="connsiteX2" fmla="*/ 563540 w 5490437"/>
              <a:gd name="connsiteY2" fmla="*/ 1795198 h 3186555"/>
              <a:gd name="connsiteX3" fmla="*/ 915438 w 5490437"/>
              <a:gd name="connsiteY3" fmla="*/ 1633290 h 3186555"/>
              <a:gd name="connsiteX4" fmla="*/ 1207239 w 5490437"/>
              <a:gd name="connsiteY4" fmla="*/ 1102742 h 3186555"/>
              <a:gd name="connsiteX5" fmla="*/ 1164543 w 5490437"/>
              <a:gd name="connsiteY5" fmla="*/ 376638 h 3186555"/>
              <a:gd name="connsiteX6" fmla="*/ 1397611 w 5490437"/>
              <a:gd name="connsiteY6" fmla="*/ 2604 h 3186555"/>
              <a:gd name="connsiteX7" fmla="*/ 1790356 w 5490437"/>
              <a:gd name="connsiteY7" fmla="*/ 550972 h 3186555"/>
              <a:gd name="connsiteX8" fmla="*/ 2289491 w 5490437"/>
              <a:gd name="connsiteY8" fmla="*/ 1176744 h 3186555"/>
              <a:gd name="connsiteX9" fmla="*/ 2457014 w 5490437"/>
              <a:gd name="connsiteY9" fmla="*/ 1784017 h 3186555"/>
              <a:gd name="connsiteX10" fmla="*/ 2729240 w 5490437"/>
              <a:gd name="connsiteY10" fmla="*/ 2119065 h 3186555"/>
              <a:gd name="connsiteX11" fmla="*/ 3078248 w 5490437"/>
              <a:gd name="connsiteY11" fmla="*/ 2223767 h 3186555"/>
              <a:gd name="connsiteX12" fmla="*/ 3378395 w 5490437"/>
              <a:gd name="connsiteY12" fmla="*/ 2098124 h 3186555"/>
              <a:gd name="connsiteX13" fmla="*/ 3631206 w 5490437"/>
              <a:gd name="connsiteY13" fmla="*/ 1825899 h 3186555"/>
              <a:gd name="connsiteX14" fmla="*/ 3839413 w 5490437"/>
              <a:gd name="connsiteY14" fmla="*/ 1414589 h 3186555"/>
              <a:gd name="connsiteX15" fmla="*/ 3983577 w 5490437"/>
              <a:gd name="connsiteY15" fmla="*/ 1244968 h 3186555"/>
              <a:gd name="connsiteX16" fmla="*/ 4110945 w 5490437"/>
              <a:gd name="connsiteY16" fmla="*/ 1318756 h 3186555"/>
              <a:gd name="connsiteX17" fmla="*/ 4234875 w 5490437"/>
              <a:gd name="connsiteY17" fmla="*/ 1606677 h 3186555"/>
              <a:gd name="connsiteX18" fmla="*/ 4464138 w 5490437"/>
              <a:gd name="connsiteY18" fmla="*/ 2110192 h 3186555"/>
              <a:gd name="connsiteX19" fmla="*/ 4823286 w 5490437"/>
              <a:gd name="connsiteY19" fmla="*/ 2655479 h 3186555"/>
              <a:gd name="connsiteX20" fmla="*/ 5180474 w 5490437"/>
              <a:gd name="connsiteY20" fmla="*/ 3039026 h 3186555"/>
              <a:gd name="connsiteX21" fmla="*/ 5490437 w 5490437"/>
              <a:gd name="connsiteY21" fmla="*/ 3186555 h 3186555"/>
              <a:gd name="connsiteX0" fmla="*/ 0 w 5490437"/>
              <a:gd name="connsiteY0" fmla="*/ 932455 h 3186571"/>
              <a:gd name="connsiteX1" fmla="*/ 246870 w 5490437"/>
              <a:gd name="connsiteY1" fmla="*/ 1567705 h 3186571"/>
              <a:gd name="connsiteX2" fmla="*/ 563540 w 5490437"/>
              <a:gd name="connsiteY2" fmla="*/ 1795214 h 3186571"/>
              <a:gd name="connsiteX3" fmla="*/ 915438 w 5490437"/>
              <a:gd name="connsiteY3" fmla="*/ 1633306 h 3186571"/>
              <a:gd name="connsiteX4" fmla="*/ 1081268 w 5490437"/>
              <a:gd name="connsiteY4" fmla="*/ 1112519 h 3186571"/>
              <a:gd name="connsiteX5" fmla="*/ 1164543 w 5490437"/>
              <a:gd name="connsiteY5" fmla="*/ 376654 h 3186571"/>
              <a:gd name="connsiteX6" fmla="*/ 1397611 w 5490437"/>
              <a:gd name="connsiteY6" fmla="*/ 2620 h 3186571"/>
              <a:gd name="connsiteX7" fmla="*/ 1790356 w 5490437"/>
              <a:gd name="connsiteY7" fmla="*/ 550988 h 3186571"/>
              <a:gd name="connsiteX8" fmla="*/ 2289491 w 5490437"/>
              <a:gd name="connsiteY8" fmla="*/ 1176760 h 3186571"/>
              <a:gd name="connsiteX9" fmla="*/ 2457014 w 5490437"/>
              <a:gd name="connsiteY9" fmla="*/ 1784033 h 3186571"/>
              <a:gd name="connsiteX10" fmla="*/ 2729240 w 5490437"/>
              <a:gd name="connsiteY10" fmla="*/ 2119081 h 3186571"/>
              <a:gd name="connsiteX11" fmla="*/ 3078248 w 5490437"/>
              <a:gd name="connsiteY11" fmla="*/ 2223783 h 3186571"/>
              <a:gd name="connsiteX12" fmla="*/ 3378395 w 5490437"/>
              <a:gd name="connsiteY12" fmla="*/ 2098140 h 3186571"/>
              <a:gd name="connsiteX13" fmla="*/ 3631206 w 5490437"/>
              <a:gd name="connsiteY13" fmla="*/ 1825915 h 3186571"/>
              <a:gd name="connsiteX14" fmla="*/ 3839413 w 5490437"/>
              <a:gd name="connsiteY14" fmla="*/ 1414605 h 3186571"/>
              <a:gd name="connsiteX15" fmla="*/ 3983577 w 5490437"/>
              <a:gd name="connsiteY15" fmla="*/ 1244984 h 3186571"/>
              <a:gd name="connsiteX16" fmla="*/ 4110945 w 5490437"/>
              <a:gd name="connsiteY16" fmla="*/ 1318772 h 3186571"/>
              <a:gd name="connsiteX17" fmla="*/ 4234875 w 5490437"/>
              <a:gd name="connsiteY17" fmla="*/ 1606693 h 3186571"/>
              <a:gd name="connsiteX18" fmla="*/ 4464138 w 5490437"/>
              <a:gd name="connsiteY18" fmla="*/ 2110208 h 3186571"/>
              <a:gd name="connsiteX19" fmla="*/ 4823286 w 5490437"/>
              <a:gd name="connsiteY19" fmla="*/ 2655495 h 3186571"/>
              <a:gd name="connsiteX20" fmla="*/ 5180474 w 5490437"/>
              <a:gd name="connsiteY20" fmla="*/ 3039042 h 3186571"/>
              <a:gd name="connsiteX21" fmla="*/ 5490437 w 5490437"/>
              <a:gd name="connsiteY21" fmla="*/ 3186571 h 3186571"/>
              <a:gd name="connsiteX0" fmla="*/ 0 w 5490437"/>
              <a:gd name="connsiteY0" fmla="*/ 932456 h 3186572"/>
              <a:gd name="connsiteX1" fmla="*/ 246870 w 5490437"/>
              <a:gd name="connsiteY1" fmla="*/ 1567706 h 3186572"/>
              <a:gd name="connsiteX2" fmla="*/ 563540 w 5490437"/>
              <a:gd name="connsiteY2" fmla="*/ 1795215 h 3186572"/>
              <a:gd name="connsiteX3" fmla="*/ 915438 w 5490437"/>
              <a:gd name="connsiteY3" fmla="*/ 1633307 h 3186572"/>
              <a:gd name="connsiteX4" fmla="*/ 1081268 w 5490437"/>
              <a:gd name="connsiteY4" fmla="*/ 1112520 h 3186572"/>
              <a:gd name="connsiteX5" fmla="*/ 1177140 w 5490437"/>
              <a:gd name="connsiteY5" fmla="*/ 376655 h 3186572"/>
              <a:gd name="connsiteX6" fmla="*/ 1397611 w 5490437"/>
              <a:gd name="connsiteY6" fmla="*/ 2621 h 3186572"/>
              <a:gd name="connsiteX7" fmla="*/ 1790356 w 5490437"/>
              <a:gd name="connsiteY7" fmla="*/ 550989 h 3186572"/>
              <a:gd name="connsiteX8" fmla="*/ 2289491 w 5490437"/>
              <a:gd name="connsiteY8" fmla="*/ 1176761 h 3186572"/>
              <a:gd name="connsiteX9" fmla="*/ 2457014 w 5490437"/>
              <a:gd name="connsiteY9" fmla="*/ 1784034 h 3186572"/>
              <a:gd name="connsiteX10" fmla="*/ 2729240 w 5490437"/>
              <a:gd name="connsiteY10" fmla="*/ 2119082 h 3186572"/>
              <a:gd name="connsiteX11" fmla="*/ 3078248 w 5490437"/>
              <a:gd name="connsiteY11" fmla="*/ 2223784 h 3186572"/>
              <a:gd name="connsiteX12" fmla="*/ 3378395 w 5490437"/>
              <a:gd name="connsiteY12" fmla="*/ 2098141 h 3186572"/>
              <a:gd name="connsiteX13" fmla="*/ 3631206 w 5490437"/>
              <a:gd name="connsiteY13" fmla="*/ 1825916 h 3186572"/>
              <a:gd name="connsiteX14" fmla="*/ 3839413 w 5490437"/>
              <a:gd name="connsiteY14" fmla="*/ 1414606 h 3186572"/>
              <a:gd name="connsiteX15" fmla="*/ 3983577 w 5490437"/>
              <a:gd name="connsiteY15" fmla="*/ 1244985 h 3186572"/>
              <a:gd name="connsiteX16" fmla="*/ 4110945 w 5490437"/>
              <a:gd name="connsiteY16" fmla="*/ 1318773 h 3186572"/>
              <a:gd name="connsiteX17" fmla="*/ 4234875 w 5490437"/>
              <a:gd name="connsiteY17" fmla="*/ 1606694 h 3186572"/>
              <a:gd name="connsiteX18" fmla="*/ 4464138 w 5490437"/>
              <a:gd name="connsiteY18" fmla="*/ 2110209 h 3186572"/>
              <a:gd name="connsiteX19" fmla="*/ 4823286 w 5490437"/>
              <a:gd name="connsiteY19" fmla="*/ 2655496 h 3186572"/>
              <a:gd name="connsiteX20" fmla="*/ 5180474 w 5490437"/>
              <a:gd name="connsiteY20" fmla="*/ 3039043 h 3186572"/>
              <a:gd name="connsiteX21" fmla="*/ 5490437 w 5490437"/>
              <a:gd name="connsiteY21" fmla="*/ 3186572 h 3186572"/>
              <a:gd name="connsiteX0" fmla="*/ 0 w 5490437"/>
              <a:gd name="connsiteY0" fmla="*/ 922786 h 3176902"/>
              <a:gd name="connsiteX1" fmla="*/ 246870 w 5490437"/>
              <a:gd name="connsiteY1" fmla="*/ 1558036 h 3176902"/>
              <a:gd name="connsiteX2" fmla="*/ 563540 w 5490437"/>
              <a:gd name="connsiteY2" fmla="*/ 1785545 h 3176902"/>
              <a:gd name="connsiteX3" fmla="*/ 915438 w 5490437"/>
              <a:gd name="connsiteY3" fmla="*/ 1623637 h 3176902"/>
              <a:gd name="connsiteX4" fmla="*/ 1081268 w 5490437"/>
              <a:gd name="connsiteY4" fmla="*/ 1102850 h 3176902"/>
              <a:gd name="connsiteX5" fmla="*/ 1177140 w 5490437"/>
              <a:gd name="connsiteY5" fmla="*/ 366985 h 3176902"/>
              <a:gd name="connsiteX6" fmla="*/ 1448000 w 5490437"/>
              <a:gd name="connsiteY6" fmla="*/ 2712 h 3176902"/>
              <a:gd name="connsiteX7" fmla="*/ 1790356 w 5490437"/>
              <a:gd name="connsiteY7" fmla="*/ 541319 h 3176902"/>
              <a:gd name="connsiteX8" fmla="*/ 2289491 w 5490437"/>
              <a:gd name="connsiteY8" fmla="*/ 1167091 h 3176902"/>
              <a:gd name="connsiteX9" fmla="*/ 2457014 w 5490437"/>
              <a:gd name="connsiteY9" fmla="*/ 1774364 h 3176902"/>
              <a:gd name="connsiteX10" fmla="*/ 2729240 w 5490437"/>
              <a:gd name="connsiteY10" fmla="*/ 2109412 h 3176902"/>
              <a:gd name="connsiteX11" fmla="*/ 3078248 w 5490437"/>
              <a:gd name="connsiteY11" fmla="*/ 2214114 h 3176902"/>
              <a:gd name="connsiteX12" fmla="*/ 3378395 w 5490437"/>
              <a:gd name="connsiteY12" fmla="*/ 2088471 h 3176902"/>
              <a:gd name="connsiteX13" fmla="*/ 3631206 w 5490437"/>
              <a:gd name="connsiteY13" fmla="*/ 1816246 h 3176902"/>
              <a:gd name="connsiteX14" fmla="*/ 3839413 w 5490437"/>
              <a:gd name="connsiteY14" fmla="*/ 1404936 h 3176902"/>
              <a:gd name="connsiteX15" fmla="*/ 3983577 w 5490437"/>
              <a:gd name="connsiteY15" fmla="*/ 1235315 h 3176902"/>
              <a:gd name="connsiteX16" fmla="*/ 4110945 w 5490437"/>
              <a:gd name="connsiteY16" fmla="*/ 1309103 h 3176902"/>
              <a:gd name="connsiteX17" fmla="*/ 4234875 w 5490437"/>
              <a:gd name="connsiteY17" fmla="*/ 1597024 h 3176902"/>
              <a:gd name="connsiteX18" fmla="*/ 4464138 w 5490437"/>
              <a:gd name="connsiteY18" fmla="*/ 2100539 h 3176902"/>
              <a:gd name="connsiteX19" fmla="*/ 4823286 w 5490437"/>
              <a:gd name="connsiteY19" fmla="*/ 2645826 h 3176902"/>
              <a:gd name="connsiteX20" fmla="*/ 5180474 w 5490437"/>
              <a:gd name="connsiteY20" fmla="*/ 3029373 h 3176902"/>
              <a:gd name="connsiteX21" fmla="*/ 5490437 w 5490437"/>
              <a:gd name="connsiteY21" fmla="*/ 3176902 h 3176902"/>
              <a:gd name="connsiteX0" fmla="*/ 0 w 5490437"/>
              <a:gd name="connsiteY0" fmla="*/ 922804 h 3176920"/>
              <a:gd name="connsiteX1" fmla="*/ 246870 w 5490437"/>
              <a:gd name="connsiteY1" fmla="*/ 1558054 h 3176920"/>
              <a:gd name="connsiteX2" fmla="*/ 563540 w 5490437"/>
              <a:gd name="connsiteY2" fmla="*/ 1785563 h 3176920"/>
              <a:gd name="connsiteX3" fmla="*/ 915438 w 5490437"/>
              <a:gd name="connsiteY3" fmla="*/ 1623655 h 3176920"/>
              <a:gd name="connsiteX4" fmla="*/ 993089 w 5490437"/>
              <a:gd name="connsiteY4" fmla="*/ 1112628 h 3176920"/>
              <a:gd name="connsiteX5" fmla="*/ 1177140 w 5490437"/>
              <a:gd name="connsiteY5" fmla="*/ 367003 h 3176920"/>
              <a:gd name="connsiteX6" fmla="*/ 1448000 w 5490437"/>
              <a:gd name="connsiteY6" fmla="*/ 2730 h 3176920"/>
              <a:gd name="connsiteX7" fmla="*/ 1790356 w 5490437"/>
              <a:gd name="connsiteY7" fmla="*/ 541337 h 3176920"/>
              <a:gd name="connsiteX8" fmla="*/ 2289491 w 5490437"/>
              <a:gd name="connsiteY8" fmla="*/ 1167109 h 3176920"/>
              <a:gd name="connsiteX9" fmla="*/ 2457014 w 5490437"/>
              <a:gd name="connsiteY9" fmla="*/ 1774382 h 3176920"/>
              <a:gd name="connsiteX10" fmla="*/ 2729240 w 5490437"/>
              <a:gd name="connsiteY10" fmla="*/ 2109430 h 3176920"/>
              <a:gd name="connsiteX11" fmla="*/ 3078248 w 5490437"/>
              <a:gd name="connsiteY11" fmla="*/ 2214132 h 3176920"/>
              <a:gd name="connsiteX12" fmla="*/ 3378395 w 5490437"/>
              <a:gd name="connsiteY12" fmla="*/ 2088489 h 3176920"/>
              <a:gd name="connsiteX13" fmla="*/ 3631206 w 5490437"/>
              <a:gd name="connsiteY13" fmla="*/ 1816264 h 3176920"/>
              <a:gd name="connsiteX14" fmla="*/ 3839413 w 5490437"/>
              <a:gd name="connsiteY14" fmla="*/ 1404954 h 3176920"/>
              <a:gd name="connsiteX15" fmla="*/ 3983577 w 5490437"/>
              <a:gd name="connsiteY15" fmla="*/ 1235333 h 3176920"/>
              <a:gd name="connsiteX16" fmla="*/ 4110945 w 5490437"/>
              <a:gd name="connsiteY16" fmla="*/ 1309121 h 3176920"/>
              <a:gd name="connsiteX17" fmla="*/ 4234875 w 5490437"/>
              <a:gd name="connsiteY17" fmla="*/ 1597042 h 3176920"/>
              <a:gd name="connsiteX18" fmla="*/ 4464138 w 5490437"/>
              <a:gd name="connsiteY18" fmla="*/ 2100557 h 3176920"/>
              <a:gd name="connsiteX19" fmla="*/ 4823286 w 5490437"/>
              <a:gd name="connsiteY19" fmla="*/ 2645844 h 3176920"/>
              <a:gd name="connsiteX20" fmla="*/ 5180474 w 5490437"/>
              <a:gd name="connsiteY20" fmla="*/ 3029391 h 3176920"/>
              <a:gd name="connsiteX21" fmla="*/ 5490437 w 5490437"/>
              <a:gd name="connsiteY21" fmla="*/ 3176920 h 3176920"/>
              <a:gd name="connsiteX0" fmla="*/ 0 w 5490437"/>
              <a:gd name="connsiteY0" fmla="*/ 922804 h 3176920"/>
              <a:gd name="connsiteX1" fmla="*/ 246870 w 5490437"/>
              <a:gd name="connsiteY1" fmla="*/ 1558054 h 3176920"/>
              <a:gd name="connsiteX2" fmla="*/ 563540 w 5490437"/>
              <a:gd name="connsiteY2" fmla="*/ 1785563 h 3176920"/>
              <a:gd name="connsiteX3" fmla="*/ 839856 w 5490437"/>
              <a:gd name="connsiteY3" fmla="*/ 1516286 h 3176920"/>
              <a:gd name="connsiteX4" fmla="*/ 993089 w 5490437"/>
              <a:gd name="connsiteY4" fmla="*/ 1112628 h 3176920"/>
              <a:gd name="connsiteX5" fmla="*/ 1177140 w 5490437"/>
              <a:gd name="connsiteY5" fmla="*/ 367003 h 3176920"/>
              <a:gd name="connsiteX6" fmla="*/ 1448000 w 5490437"/>
              <a:gd name="connsiteY6" fmla="*/ 2730 h 3176920"/>
              <a:gd name="connsiteX7" fmla="*/ 1790356 w 5490437"/>
              <a:gd name="connsiteY7" fmla="*/ 541337 h 3176920"/>
              <a:gd name="connsiteX8" fmla="*/ 2289491 w 5490437"/>
              <a:gd name="connsiteY8" fmla="*/ 1167109 h 3176920"/>
              <a:gd name="connsiteX9" fmla="*/ 2457014 w 5490437"/>
              <a:gd name="connsiteY9" fmla="*/ 1774382 h 3176920"/>
              <a:gd name="connsiteX10" fmla="*/ 2729240 w 5490437"/>
              <a:gd name="connsiteY10" fmla="*/ 2109430 h 3176920"/>
              <a:gd name="connsiteX11" fmla="*/ 3078248 w 5490437"/>
              <a:gd name="connsiteY11" fmla="*/ 2214132 h 3176920"/>
              <a:gd name="connsiteX12" fmla="*/ 3378395 w 5490437"/>
              <a:gd name="connsiteY12" fmla="*/ 2088489 h 3176920"/>
              <a:gd name="connsiteX13" fmla="*/ 3631206 w 5490437"/>
              <a:gd name="connsiteY13" fmla="*/ 1816264 h 3176920"/>
              <a:gd name="connsiteX14" fmla="*/ 3839413 w 5490437"/>
              <a:gd name="connsiteY14" fmla="*/ 1404954 h 3176920"/>
              <a:gd name="connsiteX15" fmla="*/ 3983577 w 5490437"/>
              <a:gd name="connsiteY15" fmla="*/ 1235333 h 3176920"/>
              <a:gd name="connsiteX16" fmla="*/ 4110945 w 5490437"/>
              <a:gd name="connsiteY16" fmla="*/ 1309121 h 3176920"/>
              <a:gd name="connsiteX17" fmla="*/ 4234875 w 5490437"/>
              <a:gd name="connsiteY17" fmla="*/ 1597042 h 3176920"/>
              <a:gd name="connsiteX18" fmla="*/ 4464138 w 5490437"/>
              <a:gd name="connsiteY18" fmla="*/ 2100557 h 3176920"/>
              <a:gd name="connsiteX19" fmla="*/ 4823286 w 5490437"/>
              <a:gd name="connsiteY19" fmla="*/ 2645844 h 3176920"/>
              <a:gd name="connsiteX20" fmla="*/ 5180474 w 5490437"/>
              <a:gd name="connsiteY20" fmla="*/ 3029391 h 3176920"/>
              <a:gd name="connsiteX21" fmla="*/ 5490437 w 5490437"/>
              <a:gd name="connsiteY21" fmla="*/ 3176920 h 3176920"/>
              <a:gd name="connsiteX0" fmla="*/ 0 w 5490437"/>
              <a:gd name="connsiteY0" fmla="*/ 922804 h 3176920"/>
              <a:gd name="connsiteX1" fmla="*/ 246870 w 5490437"/>
              <a:gd name="connsiteY1" fmla="*/ 1558054 h 3176920"/>
              <a:gd name="connsiteX2" fmla="*/ 538344 w 5490437"/>
              <a:gd name="connsiteY2" fmla="*/ 1717235 h 3176920"/>
              <a:gd name="connsiteX3" fmla="*/ 839856 w 5490437"/>
              <a:gd name="connsiteY3" fmla="*/ 1516286 h 3176920"/>
              <a:gd name="connsiteX4" fmla="*/ 993089 w 5490437"/>
              <a:gd name="connsiteY4" fmla="*/ 1112628 h 3176920"/>
              <a:gd name="connsiteX5" fmla="*/ 1177140 w 5490437"/>
              <a:gd name="connsiteY5" fmla="*/ 367003 h 3176920"/>
              <a:gd name="connsiteX6" fmla="*/ 1448000 w 5490437"/>
              <a:gd name="connsiteY6" fmla="*/ 2730 h 3176920"/>
              <a:gd name="connsiteX7" fmla="*/ 1790356 w 5490437"/>
              <a:gd name="connsiteY7" fmla="*/ 541337 h 3176920"/>
              <a:gd name="connsiteX8" fmla="*/ 2289491 w 5490437"/>
              <a:gd name="connsiteY8" fmla="*/ 1167109 h 3176920"/>
              <a:gd name="connsiteX9" fmla="*/ 2457014 w 5490437"/>
              <a:gd name="connsiteY9" fmla="*/ 1774382 h 3176920"/>
              <a:gd name="connsiteX10" fmla="*/ 2729240 w 5490437"/>
              <a:gd name="connsiteY10" fmla="*/ 2109430 h 3176920"/>
              <a:gd name="connsiteX11" fmla="*/ 3078248 w 5490437"/>
              <a:gd name="connsiteY11" fmla="*/ 2214132 h 3176920"/>
              <a:gd name="connsiteX12" fmla="*/ 3378395 w 5490437"/>
              <a:gd name="connsiteY12" fmla="*/ 2088489 h 3176920"/>
              <a:gd name="connsiteX13" fmla="*/ 3631206 w 5490437"/>
              <a:gd name="connsiteY13" fmla="*/ 1816264 h 3176920"/>
              <a:gd name="connsiteX14" fmla="*/ 3839413 w 5490437"/>
              <a:gd name="connsiteY14" fmla="*/ 1404954 h 3176920"/>
              <a:gd name="connsiteX15" fmla="*/ 3983577 w 5490437"/>
              <a:gd name="connsiteY15" fmla="*/ 1235333 h 3176920"/>
              <a:gd name="connsiteX16" fmla="*/ 4110945 w 5490437"/>
              <a:gd name="connsiteY16" fmla="*/ 1309121 h 3176920"/>
              <a:gd name="connsiteX17" fmla="*/ 4234875 w 5490437"/>
              <a:gd name="connsiteY17" fmla="*/ 1597042 h 3176920"/>
              <a:gd name="connsiteX18" fmla="*/ 4464138 w 5490437"/>
              <a:gd name="connsiteY18" fmla="*/ 2100557 h 3176920"/>
              <a:gd name="connsiteX19" fmla="*/ 4823286 w 5490437"/>
              <a:gd name="connsiteY19" fmla="*/ 2645844 h 3176920"/>
              <a:gd name="connsiteX20" fmla="*/ 5180474 w 5490437"/>
              <a:gd name="connsiteY20" fmla="*/ 3029391 h 3176920"/>
              <a:gd name="connsiteX21" fmla="*/ 5490437 w 5490437"/>
              <a:gd name="connsiteY21" fmla="*/ 3176920 h 3176920"/>
              <a:gd name="connsiteX0" fmla="*/ 0 w 5490437"/>
              <a:gd name="connsiteY0" fmla="*/ 922804 h 3176920"/>
              <a:gd name="connsiteX1" fmla="*/ 246870 w 5490437"/>
              <a:gd name="connsiteY1" fmla="*/ 1558054 h 3176920"/>
              <a:gd name="connsiteX2" fmla="*/ 538344 w 5490437"/>
              <a:gd name="connsiteY2" fmla="*/ 1717235 h 3176920"/>
              <a:gd name="connsiteX3" fmla="*/ 802065 w 5490437"/>
              <a:gd name="connsiteY3" fmla="*/ 1516286 h 3176920"/>
              <a:gd name="connsiteX4" fmla="*/ 993089 w 5490437"/>
              <a:gd name="connsiteY4" fmla="*/ 1112628 h 3176920"/>
              <a:gd name="connsiteX5" fmla="*/ 1177140 w 5490437"/>
              <a:gd name="connsiteY5" fmla="*/ 367003 h 3176920"/>
              <a:gd name="connsiteX6" fmla="*/ 1448000 w 5490437"/>
              <a:gd name="connsiteY6" fmla="*/ 2730 h 3176920"/>
              <a:gd name="connsiteX7" fmla="*/ 1790356 w 5490437"/>
              <a:gd name="connsiteY7" fmla="*/ 541337 h 3176920"/>
              <a:gd name="connsiteX8" fmla="*/ 2289491 w 5490437"/>
              <a:gd name="connsiteY8" fmla="*/ 1167109 h 3176920"/>
              <a:gd name="connsiteX9" fmla="*/ 2457014 w 5490437"/>
              <a:gd name="connsiteY9" fmla="*/ 1774382 h 3176920"/>
              <a:gd name="connsiteX10" fmla="*/ 2729240 w 5490437"/>
              <a:gd name="connsiteY10" fmla="*/ 2109430 h 3176920"/>
              <a:gd name="connsiteX11" fmla="*/ 3078248 w 5490437"/>
              <a:gd name="connsiteY11" fmla="*/ 2214132 h 3176920"/>
              <a:gd name="connsiteX12" fmla="*/ 3378395 w 5490437"/>
              <a:gd name="connsiteY12" fmla="*/ 2088489 h 3176920"/>
              <a:gd name="connsiteX13" fmla="*/ 3631206 w 5490437"/>
              <a:gd name="connsiteY13" fmla="*/ 1816264 h 3176920"/>
              <a:gd name="connsiteX14" fmla="*/ 3839413 w 5490437"/>
              <a:gd name="connsiteY14" fmla="*/ 1404954 h 3176920"/>
              <a:gd name="connsiteX15" fmla="*/ 3983577 w 5490437"/>
              <a:gd name="connsiteY15" fmla="*/ 1235333 h 3176920"/>
              <a:gd name="connsiteX16" fmla="*/ 4110945 w 5490437"/>
              <a:gd name="connsiteY16" fmla="*/ 1309121 h 3176920"/>
              <a:gd name="connsiteX17" fmla="*/ 4234875 w 5490437"/>
              <a:gd name="connsiteY17" fmla="*/ 1597042 h 3176920"/>
              <a:gd name="connsiteX18" fmla="*/ 4464138 w 5490437"/>
              <a:gd name="connsiteY18" fmla="*/ 2100557 h 3176920"/>
              <a:gd name="connsiteX19" fmla="*/ 4823286 w 5490437"/>
              <a:gd name="connsiteY19" fmla="*/ 2645844 h 3176920"/>
              <a:gd name="connsiteX20" fmla="*/ 5180474 w 5490437"/>
              <a:gd name="connsiteY20" fmla="*/ 3029391 h 3176920"/>
              <a:gd name="connsiteX21" fmla="*/ 5490437 w 5490437"/>
              <a:gd name="connsiteY21" fmla="*/ 3176920 h 3176920"/>
              <a:gd name="connsiteX0" fmla="*/ 0 w 5490437"/>
              <a:gd name="connsiteY0" fmla="*/ 922804 h 3176920"/>
              <a:gd name="connsiteX1" fmla="*/ 246870 w 5490437"/>
              <a:gd name="connsiteY1" fmla="*/ 1558054 h 3176920"/>
              <a:gd name="connsiteX2" fmla="*/ 538344 w 5490437"/>
              <a:gd name="connsiteY2" fmla="*/ 1717235 h 3176920"/>
              <a:gd name="connsiteX3" fmla="*/ 802065 w 5490437"/>
              <a:gd name="connsiteY3" fmla="*/ 1516286 h 3176920"/>
              <a:gd name="connsiteX4" fmla="*/ 955299 w 5490437"/>
              <a:gd name="connsiteY4" fmla="*/ 1112628 h 3176920"/>
              <a:gd name="connsiteX5" fmla="*/ 1177140 w 5490437"/>
              <a:gd name="connsiteY5" fmla="*/ 367003 h 3176920"/>
              <a:gd name="connsiteX6" fmla="*/ 1448000 w 5490437"/>
              <a:gd name="connsiteY6" fmla="*/ 2730 h 3176920"/>
              <a:gd name="connsiteX7" fmla="*/ 1790356 w 5490437"/>
              <a:gd name="connsiteY7" fmla="*/ 541337 h 3176920"/>
              <a:gd name="connsiteX8" fmla="*/ 2289491 w 5490437"/>
              <a:gd name="connsiteY8" fmla="*/ 1167109 h 3176920"/>
              <a:gd name="connsiteX9" fmla="*/ 2457014 w 5490437"/>
              <a:gd name="connsiteY9" fmla="*/ 1774382 h 3176920"/>
              <a:gd name="connsiteX10" fmla="*/ 2729240 w 5490437"/>
              <a:gd name="connsiteY10" fmla="*/ 2109430 h 3176920"/>
              <a:gd name="connsiteX11" fmla="*/ 3078248 w 5490437"/>
              <a:gd name="connsiteY11" fmla="*/ 2214132 h 3176920"/>
              <a:gd name="connsiteX12" fmla="*/ 3378395 w 5490437"/>
              <a:gd name="connsiteY12" fmla="*/ 2088489 h 3176920"/>
              <a:gd name="connsiteX13" fmla="*/ 3631206 w 5490437"/>
              <a:gd name="connsiteY13" fmla="*/ 1816264 h 3176920"/>
              <a:gd name="connsiteX14" fmla="*/ 3839413 w 5490437"/>
              <a:gd name="connsiteY14" fmla="*/ 1404954 h 3176920"/>
              <a:gd name="connsiteX15" fmla="*/ 3983577 w 5490437"/>
              <a:gd name="connsiteY15" fmla="*/ 1235333 h 3176920"/>
              <a:gd name="connsiteX16" fmla="*/ 4110945 w 5490437"/>
              <a:gd name="connsiteY16" fmla="*/ 1309121 h 3176920"/>
              <a:gd name="connsiteX17" fmla="*/ 4234875 w 5490437"/>
              <a:gd name="connsiteY17" fmla="*/ 1597042 h 3176920"/>
              <a:gd name="connsiteX18" fmla="*/ 4464138 w 5490437"/>
              <a:gd name="connsiteY18" fmla="*/ 2100557 h 3176920"/>
              <a:gd name="connsiteX19" fmla="*/ 4823286 w 5490437"/>
              <a:gd name="connsiteY19" fmla="*/ 2645844 h 3176920"/>
              <a:gd name="connsiteX20" fmla="*/ 5180474 w 5490437"/>
              <a:gd name="connsiteY20" fmla="*/ 3029391 h 3176920"/>
              <a:gd name="connsiteX21" fmla="*/ 5490437 w 5490437"/>
              <a:gd name="connsiteY21" fmla="*/ 3176920 h 3176920"/>
              <a:gd name="connsiteX0" fmla="*/ 0 w 5490437"/>
              <a:gd name="connsiteY0" fmla="*/ 921311 h 3175427"/>
              <a:gd name="connsiteX1" fmla="*/ 246870 w 5490437"/>
              <a:gd name="connsiteY1" fmla="*/ 1556561 h 3175427"/>
              <a:gd name="connsiteX2" fmla="*/ 538344 w 5490437"/>
              <a:gd name="connsiteY2" fmla="*/ 1715742 h 3175427"/>
              <a:gd name="connsiteX3" fmla="*/ 802065 w 5490437"/>
              <a:gd name="connsiteY3" fmla="*/ 1514793 h 3175427"/>
              <a:gd name="connsiteX4" fmla="*/ 955299 w 5490437"/>
              <a:gd name="connsiteY4" fmla="*/ 1111135 h 3175427"/>
              <a:gd name="connsiteX5" fmla="*/ 1139349 w 5490437"/>
              <a:gd name="connsiteY5" fmla="*/ 414314 h 3175427"/>
              <a:gd name="connsiteX6" fmla="*/ 1448000 w 5490437"/>
              <a:gd name="connsiteY6" fmla="*/ 1237 h 3175427"/>
              <a:gd name="connsiteX7" fmla="*/ 1790356 w 5490437"/>
              <a:gd name="connsiteY7" fmla="*/ 539844 h 3175427"/>
              <a:gd name="connsiteX8" fmla="*/ 2289491 w 5490437"/>
              <a:gd name="connsiteY8" fmla="*/ 1165616 h 3175427"/>
              <a:gd name="connsiteX9" fmla="*/ 2457014 w 5490437"/>
              <a:gd name="connsiteY9" fmla="*/ 1772889 h 3175427"/>
              <a:gd name="connsiteX10" fmla="*/ 2729240 w 5490437"/>
              <a:gd name="connsiteY10" fmla="*/ 2107937 h 3175427"/>
              <a:gd name="connsiteX11" fmla="*/ 3078248 w 5490437"/>
              <a:gd name="connsiteY11" fmla="*/ 2212639 h 3175427"/>
              <a:gd name="connsiteX12" fmla="*/ 3378395 w 5490437"/>
              <a:gd name="connsiteY12" fmla="*/ 2086996 h 3175427"/>
              <a:gd name="connsiteX13" fmla="*/ 3631206 w 5490437"/>
              <a:gd name="connsiteY13" fmla="*/ 1814771 h 3175427"/>
              <a:gd name="connsiteX14" fmla="*/ 3839413 w 5490437"/>
              <a:gd name="connsiteY14" fmla="*/ 1403461 h 3175427"/>
              <a:gd name="connsiteX15" fmla="*/ 3983577 w 5490437"/>
              <a:gd name="connsiteY15" fmla="*/ 1233840 h 3175427"/>
              <a:gd name="connsiteX16" fmla="*/ 4110945 w 5490437"/>
              <a:gd name="connsiteY16" fmla="*/ 1307628 h 3175427"/>
              <a:gd name="connsiteX17" fmla="*/ 4234875 w 5490437"/>
              <a:gd name="connsiteY17" fmla="*/ 1595549 h 3175427"/>
              <a:gd name="connsiteX18" fmla="*/ 4464138 w 5490437"/>
              <a:gd name="connsiteY18" fmla="*/ 2099064 h 3175427"/>
              <a:gd name="connsiteX19" fmla="*/ 4823286 w 5490437"/>
              <a:gd name="connsiteY19" fmla="*/ 2644351 h 3175427"/>
              <a:gd name="connsiteX20" fmla="*/ 5180474 w 5490437"/>
              <a:gd name="connsiteY20" fmla="*/ 3027898 h 3175427"/>
              <a:gd name="connsiteX21" fmla="*/ 5490437 w 5490437"/>
              <a:gd name="connsiteY21" fmla="*/ 3175427 h 3175427"/>
              <a:gd name="connsiteX0" fmla="*/ 0 w 5490437"/>
              <a:gd name="connsiteY0" fmla="*/ 930871 h 3184987"/>
              <a:gd name="connsiteX1" fmla="*/ 246870 w 5490437"/>
              <a:gd name="connsiteY1" fmla="*/ 1566121 h 3184987"/>
              <a:gd name="connsiteX2" fmla="*/ 538344 w 5490437"/>
              <a:gd name="connsiteY2" fmla="*/ 1725302 h 3184987"/>
              <a:gd name="connsiteX3" fmla="*/ 802065 w 5490437"/>
              <a:gd name="connsiteY3" fmla="*/ 1524353 h 3184987"/>
              <a:gd name="connsiteX4" fmla="*/ 955299 w 5490437"/>
              <a:gd name="connsiteY4" fmla="*/ 1120695 h 3184987"/>
              <a:gd name="connsiteX5" fmla="*/ 1139349 w 5490437"/>
              <a:gd name="connsiteY5" fmla="*/ 423874 h 3184987"/>
              <a:gd name="connsiteX6" fmla="*/ 1448000 w 5490437"/>
              <a:gd name="connsiteY6" fmla="*/ 10797 h 3184987"/>
              <a:gd name="connsiteX7" fmla="*/ 1790356 w 5490437"/>
              <a:gd name="connsiteY7" fmla="*/ 852508 h 3184987"/>
              <a:gd name="connsiteX8" fmla="*/ 2289491 w 5490437"/>
              <a:gd name="connsiteY8" fmla="*/ 1175176 h 3184987"/>
              <a:gd name="connsiteX9" fmla="*/ 2457014 w 5490437"/>
              <a:gd name="connsiteY9" fmla="*/ 1782449 h 3184987"/>
              <a:gd name="connsiteX10" fmla="*/ 2729240 w 5490437"/>
              <a:gd name="connsiteY10" fmla="*/ 2117497 h 3184987"/>
              <a:gd name="connsiteX11" fmla="*/ 3078248 w 5490437"/>
              <a:gd name="connsiteY11" fmla="*/ 2222199 h 3184987"/>
              <a:gd name="connsiteX12" fmla="*/ 3378395 w 5490437"/>
              <a:gd name="connsiteY12" fmla="*/ 2096556 h 3184987"/>
              <a:gd name="connsiteX13" fmla="*/ 3631206 w 5490437"/>
              <a:gd name="connsiteY13" fmla="*/ 1824331 h 3184987"/>
              <a:gd name="connsiteX14" fmla="*/ 3839413 w 5490437"/>
              <a:gd name="connsiteY14" fmla="*/ 1413021 h 3184987"/>
              <a:gd name="connsiteX15" fmla="*/ 3983577 w 5490437"/>
              <a:gd name="connsiteY15" fmla="*/ 1243400 h 3184987"/>
              <a:gd name="connsiteX16" fmla="*/ 4110945 w 5490437"/>
              <a:gd name="connsiteY16" fmla="*/ 1317188 h 3184987"/>
              <a:gd name="connsiteX17" fmla="*/ 4234875 w 5490437"/>
              <a:gd name="connsiteY17" fmla="*/ 1605109 h 3184987"/>
              <a:gd name="connsiteX18" fmla="*/ 4464138 w 5490437"/>
              <a:gd name="connsiteY18" fmla="*/ 2108624 h 3184987"/>
              <a:gd name="connsiteX19" fmla="*/ 4823286 w 5490437"/>
              <a:gd name="connsiteY19" fmla="*/ 2653911 h 3184987"/>
              <a:gd name="connsiteX20" fmla="*/ 5180474 w 5490437"/>
              <a:gd name="connsiteY20" fmla="*/ 3037458 h 3184987"/>
              <a:gd name="connsiteX21" fmla="*/ 5490437 w 5490437"/>
              <a:gd name="connsiteY21" fmla="*/ 3184987 h 3184987"/>
              <a:gd name="connsiteX0" fmla="*/ 0 w 5490437"/>
              <a:gd name="connsiteY0" fmla="*/ 930872 h 3184988"/>
              <a:gd name="connsiteX1" fmla="*/ 246870 w 5490437"/>
              <a:gd name="connsiteY1" fmla="*/ 1566122 h 3184988"/>
              <a:gd name="connsiteX2" fmla="*/ 538344 w 5490437"/>
              <a:gd name="connsiteY2" fmla="*/ 1725303 h 3184988"/>
              <a:gd name="connsiteX3" fmla="*/ 802065 w 5490437"/>
              <a:gd name="connsiteY3" fmla="*/ 1524354 h 3184988"/>
              <a:gd name="connsiteX4" fmla="*/ 955299 w 5490437"/>
              <a:gd name="connsiteY4" fmla="*/ 1120696 h 3184988"/>
              <a:gd name="connsiteX5" fmla="*/ 1139349 w 5490437"/>
              <a:gd name="connsiteY5" fmla="*/ 423875 h 3184988"/>
              <a:gd name="connsiteX6" fmla="*/ 1448000 w 5490437"/>
              <a:gd name="connsiteY6" fmla="*/ 10798 h 3184988"/>
              <a:gd name="connsiteX7" fmla="*/ 1790356 w 5490437"/>
              <a:gd name="connsiteY7" fmla="*/ 852509 h 3184988"/>
              <a:gd name="connsiteX8" fmla="*/ 2035230 w 5490437"/>
              <a:gd name="connsiteY8" fmla="*/ 1417660 h 3184988"/>
              <a:gd name="connsiteX9" fmla="*/ 2457014 w 5490437"/>
              <a:gd name="connsiteY9" fmla="*/ 1782450 h 3184988"/>
              <a:gd name="connsiteX10" fmla="*/ 2729240 w 5490437"/>
              <a:gd name="connsiteY10" fmla="*/ 2117498 h 3184988"/>
              <a:gd name="connsiteX11" fmla="*/ 3078248 w 5490437"/>
              <a:gd name="connsiteY11" fmla="*/ 2222200 h 3184988"/>
              <a:gd name="connsiteX12" fmla="*/ 3378395 w 5490437"/>
              <a:gd name="connsiteY12" fmla="*/ 2096557 h 3184988"/>
              <a:gd name="connsiteX13" fmla="*/ 3631206 w 5490437"/>
              <a:gd name="connsiteY13" fmla="*/ 1824332 h 3184988"/>
              <a:gd name="connsiteX14" fmla="*/ 3839413 w 5490437"/>
              <a:gd name="connsiteY14" fmla="*/ 1413022 h 3184988"/>
              <a:gd name="connsiteX15" fmla="*/ 3983577 w 5490437"/>
              <a:gd name="connsiteY15" fmla="*/ 1243401 h 3184988"/>
              <a:gd name="connsiteX16" fmla="*/ 4110945 w 5490437"/>
              <a:gd name="connsiteY16" fmla="*/ 1317189 h 3184988"/>
              <a:gd name="connsiteX17" fmla="*/ 4234875 w 5490437"/>
              <a:gd name="connsiteY17" fmla="*/ 1605110 h 3184988"/>
              <a:gd name="connsiteX18" fmla="*/ 4464138 w 5490437"/>
              <a:gd name="connsiteY18" fmla="*/ 2108625 h 3184988"/>
              <a:gd name="connsiteX19" fmla="*/ 4823286 w 5490437"/>
              <a:gd name="connsiteY19" fmla="*/ 2653912 h 3184988"/>
              <a:gd name="connsiteX20" fmla="*/ 5180474 w 5490437"/>
              <a:gd name="connsiteY20" fmla="*/ 3037459 h 3184988"/>
              <a:gd name="connsiteX21" fmla="*/ 5490437 w 5490437"/>
              <a:gd name="connsiteY21" fmla="*/ 3184988 h 3184988"/>
              <a:gd name="connsiteX0" fmla="*/ 0 w 5490437"/>
              <a:gd name="connsiteY0" fmla="*/ 930872 h 3184988"/>
              <a:gd name="connsiteX1" fmla="*/ 246870 w 5490437"/>
              <a:gd name="connsiteY1" fmla="*/ 1566122 h 3184988"/>
              <a:gd name="connsiteX2" fmla="*/ 538344 w 5490437"/>
              <a:gd name="connsiteY2" fmla="*/ 1725303 h 3184988"/>
              <a:gd name="connsiteX3" fmla="*/ 802065 w 5490437"/>
              <a:gd name="connsiteY3" fmla="*/ 1524354 h 3184988"/>
              <a:gd name="connsiteX4" fmla="*/ 955299 w 5490437"/>
              <a:gd name="connsiteY4" fmla="*/ 1120696 h 3184988"/>
              <a:gd name="connsiteX5" fmla="*/ 1139349 w 5490437"/>
              <a:gd name="connsiteY5" fmla="*/ 423875 h 3184988"/>
              <a:gd name="connsiteX6" fmla="*/ 1448000 w 5490437"/>
              <a:gd name="connsiteY6" fmla="*/ 10798 h 3184988"/>
              <a:gd name="connsiteX7" fmla="*/ 1790356 w 5490437"/>
              <a:gd name="connsiteY7" fmla="*/ 852509 h 3184988"/>
              <a:gd name="connsiteX8" fmla="*/ 2035230 w 5490437"/>
              <a:gd name="connsiteY8" fmla="*/ 1417660 h 3184988"/>
              <a:gd name="connsiteX9" fmla="*/ 2300545 w 5490437"/>
              <a:gd name="connsiteY9" fmla="*/ 1782450 h 3184988"/>
              <a:gd name="connsiteX10" fmla="*/ 2729240 w 5490437"/>
              <a:gd name="connsiteY10" fmla="*/ 2117498 h 3184988"/>
              <a:gd name="connsiteX11" fmla="*/ 3078248 w 5490437"/>
              <a:gd name="connsiteY11" fmla="*/ 2222200 h 3184988"/>
              <a:gd name="connsiteX12" fmla="*/ 3378395 w 5490437"/>
              <a:gd name="connsiteY12" fmla="*/ 2096557 h 3184988"/>
              <a:gd name="connsiteX13" fmla="*/ 3631206 w 5490437"/>
              <a:gd name="connsiteY13" fmla="*/ 1824332 h 3184988"/>
              <a:gd name="connsiteX14" fmla="*/ 3839413 w 5490437"/>
              <a:gd name="connsiteY14" fmla="*/ 1413022 h 3184988"/>
              <a:gd name="connsiteX15" fmla="*/ 3983577 w 5490437"/>
              <a:gd name="connsiteY15" fmla="*/ 1243401 h 3184988"/>
              <a:gd name="connsiteX16" fmla="*/ 4110945 w 5490437"/>
              <a:gd name="connsiteY16" fmla="*/ 1317189 h 3184988"/>
              <a:gd name="connsiteX17" fmla="*/ 4234875 w 5490437"/>
              <a:gd name="connsiteY17" fmla="*/ 1605110 h 3184988"/>
              <a:gd name="connsiteX18" fmla="*/ 4464138 w 5490437"/>
              <a:gd name="connsiteY18" fmla="*/ 2108625 h 3184988"/>
              <a:gd name="connsiteX19" fmla="*/ 4823286 w 5490437"/>
              <a:gd name="connsiteY19" fmla="*/ 2653912 h 3184988"/>
              <a:gd name="connsiteX20" fmla="*/ 5180474 w 5490437"/>
              <a:gd name="connsiteY20" fmla="*/ 3037459 h 3184988"/>
              <a:gd name="connsiteX21" fmla="*/ 5490437 w 5490437"/>
              <a:gd name="connsiteY21" fmla="*/ 3184988 h 3184988"/>
              <a:gd name="connsiteX0" fmla="*/ 0 w 5490437"/>
              <a:gd name="connsiteY0" fmla="*/ 930872 h 3184988"/>
              <a:gd name="connsiteX1" fmla="*/ 246870 w 5490437"/>
              <a:gd name="connsiteY1" fmla="*/ 1566122 h 3184988"/>
              <a:gd name="connsiteX2" fmla="*/ 538344 w 5490437"/>
              <a:gd name="connsiteY2" fmla="*/ 1725303 h 3184988"/>
              <a:gd name="connsiteX3" fmla="*/ 802065 w 5490437"/>
              <a:gd name="connsiteY3" fmla="*/ 1524354 h 3184988"/>
              <a:gd name="connsiteX4" fmla="*/ 955299 w 5490437"/>
              <a:gd name="connsiteY4" fmla="*/ 1120696 h 3184988"/>
              <a:gd name="connsiteX5" fmla="*/ 1139349 w 5490437"/>
              <a:gd name="connsiteY5" fmla="*/ 423875 h 3184988"/>
              <a:gd name="connsiteX6" fmla="*/ 1448000 w 5490437"/>
              <a:gd name="connsiteY6" fmla="*/ 10798 h 3184988"/>
              <a:gd name="connsiteX7" fmla="*/ 1790356 w 5490437"/>
              <a:gd name="connsiteY7" fmla="*/ 852509 h 3184988"/>
              <a:gd name="connsiteX8" fmla="*/ 2035230 w 5490437"/>
              <a:gd name="connsiteY8" fmla="*/ 1417660 h 3184988"/>
              <a:gd name="connsiteX9" fmla="*/ 2300545 w 5490437"/>
              <a:gd name="connsiteY9" fmla="*/ 1782450 h 3184988"/>
              <a:gd name="connsiteX10" fmla="*/ 2729240 w 5490437"/>
              <a:gd name="connsiteY10" fmla="*/ 2117498 h 3184988"/>
              <a:gd name="connsiteX11" fmla="*/ 3078248 w 5490437"/>
              <a:gd name="connsiteY11" fmla="*/ 2222200 h 3184988"/>
              <a:gd name="connsiteX12" fmla="*/ 3378395 w 5490437"/>
              <a:gd name="connsiteY12" fmla="*/ 2096557 h 3184988"/>
              <a:gd name="connsiteX13" fmla="*/ 3631206 w 5490437"/>
              <a:gd name="connsiteY13" fmla="*/ 1824332 h 3184988"/>
              <a:gd name="connsiteX14" fmla="*/ 3761179 w 5490437"/>
              <a:gd name="connsiteY14" fmla="*/ 1428176 h 3184988"/>
              <a:gd name="connsiteX15" fmla="*/ 3983577 w 5490437"/>
              <a:gd name="connsiteY15" fmla="*/ 1243401 h 3184988"/>
              <a:gd name="connsiteX16" fmla="*/ 4110945 w 5490437"/>
              <a:gd name="connsiteY16" fmla="*/ 1317189 h 3184988"/>
              <a:gd name="connsiteX17" fmla="*/ 4234875 w 5490437"/>
              <a:gd name="connsiteY17" fmla="*/ 1605110 h 3184988"/>
              <a:gd name="connsiteX18" fmla="*/ 4464138 w 5490437"/>
              <a:gd name="connsiteY18" fmla="*/ 2108625 h 3184988"/>
              <a:gd name="connsiteX19" fmla="*/ 4823286 w 5490437"/>
              <a:gd name="connsiteY19" fmla="*/ 2653912 h 3184988"/>
              <a:gd name="connsiteX20" fmla="*/ 5180474 w 5490437"/>
              <a:gd name="connsiteY20" fmla="*/ 3037459 h 3184988"/>
              <a:gd name="connsiteX21" fmla="*/ 5490437 w 5490437"/>
              <a:gd name="connsiteY21" fmla="*/ 3184988 h 3184988"/>
              <a:gd name="connsiteX0" fmla="*/ 0 w 5490437"/>
              <a:gd name="connsiteY0" fmla="*/ 930872 h 3184988"/>
              <a:gd name="connsiteX1" fmla="*/ 246870 w 5490437"/>
              <a:gd name="connsiteY1" fmla="*/ 1566122 h 3184988"/>
              <a:gd name="connsiteX2" fmla="*/ 538344 w 5490437"/>
              <a:gd name="connsiteY2" fmla="*/ 1725303 h 3184988"/>
              <a:gd name="connsiteX3" fmla="*/ 802065 w 5490437"/>
              <a:gd name="connsiteY3" fmla="*/ 1524354 h 3184988"/>
              <a:gd name="connsiteX4" fmla="*/ 955299 w 5490437"/>
              <a:gd name="connsiteY4" fmla="*/ 1120696 h 3184988"/>
              <a:gd name="connsiteX5" fmla="*/ 1139349 w 5490437"/>
              <a:gd name="connsiteY5" fmla="*/ 423875 h 3184988"/>
              <a:gd name="connsiteX6" fmla="*/ 1448000 w 5490437"/>
              <a:gd name="connsiteY6" fmla="*/ 10798 h 3184988"/>
              <a:gd name="connsiteX7" fmla="*/ 1790356 w 5490437"/>
              <a:gd name="connsiteY7" fmla="*/ 852509 h 3184988"/>
              <a:gd name="connsiteX8" fmla="*/ 2035230 w 5490437"/>
              <a:gd name="connsiteY8" fmla="*/ 1417660 h 3184988"/>
              <a:gd name="connsiteX9" fmla="*/ 2300545 w 5490437"/>
              <a:gd name="connsiteY9" fmla="*/ 1782450 h 3184988"/>
              <a:gd name="connsiteX10" fmla="*/ 2729240 w 5490437"/>
              <a:gd name="connsiteY10" fmla="*/ 2117498 h 3184988"/>
              <a:gd name="connsiteX11" fmla="*/ 3078248 w 5490437"/>
              <a:gd name="connsiteY11" fmla="*/ 2222200 h 3184988"/>
              <a:gd name="connsiteX12" fmla="*/ 3378395 w 5490437"/>
              <a:gd name="connsiteY12" fmla="*/ 2096557 h 3184988"/>
              <a:gd name="connsiteX13" fmla="*/ 3592088 w 5490437"/>
              <a:gd name="connsiteY13" fmla="*/ 1794022 h 3184988"/>
              <a:gd name="connsiteX14" fmla="*/ 3761179 w 5490437"/>
              <a:gd name="connsiteY14" fmla="*/ 1428176 h 3184988"/>
              <a:gd name="connsiteX15" fmla="*/ 3983577 w 5490437"/>
              <a:gd name="connsiteY15" fmla="*/ 1243401 h 3184988"/>
              <a:gd name="connsiteX16" fmla="*/ 4110945 w 5490437"/>
              <a:gd name="connsiteY16" fmla="*/ 1317189 h 3184988"/>
              <a:gd name="connsiteX17" fmla="*/ 4234875 w 5490437"/>
              <a:gd name="connsiteY17" fmla="*/ 1605110 h 3184988"/>
              <a:gd name="connsiteX18" fmla="*/ 4464138 w 5490437"/>
              <a:gd name="connsiteY18" fmla="*/ 2108625 h 3184988"/>
              <a:gd name="connsiteX19" fmla="*/ 4823286 w 5490437"/>
              <a:gd name="connsiteY19" fmla="*/ 2653912 h 3184988"/>
              <a:gd name="connsiteX20" fmla="*/ 5180474 w 5490437"/>
              <a:gd name="connsiteY20" fmla="*/ 3037459 h 3184988"/>
              <a:gd name="connsiteX21" fmla="*/ 5490437 w 5490437"/>
              <a:gd name="connsiteY21" fmla="*/ 3184988 h 3184988"/>
              <a:gd name="connsiteX0" fmla="*/ 0 w 5490437"/>
              <a:gd name="connsiteY0" fmla="*/ 930872 h 3184988"/>
              <a:gd name="connsiteX1" fmla="*/ 246870 w 5490437"/>
              <a:gd name="connsiteY1" fmla="*/ 1566122 h 3184988"/>
              <a:gd name="connsiteX2" fmla="*/ 538344 w 5490437"/>
              <a:gd name="connsiteY2" fmla="*/ 1725303 h 3184988"/>
              <a:gd name="connsiteX3" fmla="*/ 802065 w 5490437"/>
              <a:gd name="connsiteY3" fmla="*/ 1524354 h 3184988"/>
              <a:gd name="connsiteX4" fmla="*/ 955299 w 5490437"/>
              <a:gd name="connsiteY4" fmla="*/ 1120696 h 3184988"/>
              <a:gd name="connsiteX5" fmla="*/ 1139349 w 5490437"/>
              <a:gd name="connsiteY5" fmla="*/ 423875 h 3184988"/>
              <a:gd name="connsiteX6" fmla="*/ 1448000 w 5490437"/>
              <a:gd name="connsiteY6" fmla="*/ 10798 h 3184988"/>
              <a:gd name="connsiteX7" fmla="*/ 1790356 w 5490437"/>
              <a:gd name="connsiteY7" fmla="*/ 852509 h 3184988"/>
              <a:gd name="connsiteX8" fmla="*/ 2035230 w 5490437"/>
              <a:gd name="connsiteY8" fmla="*/ 1417660 h 3184988"/>
              <a:gd name="connsiteX9" fmla="*/ 2300545 w 5490437"/>
              <a:gd name="connsiteY9" fmla="*/ 1782450 h 3184988"/>
              <a:gd name="connsiteX10" fmla="*/ 2729240 w 5490437"/>
              <a:gd name="connsiteY10" fmla="*/ 2117498 h 3184988"/>
              <a:gd name="connsiteX11" fmla="*/ 3078248 w 5490437"/>
              <a:gd name="connsiteY11" fmla="*/ 2222200 h 3184988"/>
              <a:gd name="connsiteX12" fmla="*/ 3378395 w 5490437"/>
              <a:gd name="connsiteY12" fmla="*/ 2096557 h 3184988"/>
              <a:gd name="connsiteX13" fmla="*/ 3592088 w 5490437"/>
              <a:gd name="connsiteY13" fmla="*/ 1794022 h 3184988"/>
              <a:gd name="connsiteX14" fmla="*/ 3761179 w 5490437"/>
              <a:gd name="connsiteY14" fmla="*/ 1428176 h 3184988"/>
              <a:gd name="connsiteX15" fmla="*/ 3899240 w 5490437"/>
              <a:gd name="connsiteY15" fmla="*/ 1251571 h 3184988"/>
              <a:gd name="connsiteX16" fmla="*/ 4110945 w 5490437"/>
              <a:gd name="connsiteY16" fmla="*/ 1317189 h 3184988"/>
              <a:gd name="connsiteX17" fmla="*/ 4234875 w 5490437"/>
              <a:gd name="connsiteY17" fmla="*/ 1605110 h 3184988"/>
              <a:gd name="connsiteX18" fmla="*/ 4464138 w 5490437"/>
              <a:gd name="connsiteY18" fmla="*/ 2108625 h 3184988"/>
              <a:gd name="connsiteX19" fmla="*/ 4823286 w 5490437"/>
              <a:gd name="connsiteY19" fmla="*/ 2653912 h 3184988"/>
              <a:gd name="connsiteX20" fmla="*/ 5180474 w 5490437"/>
              <a:gd name="connsiteY20" fmla="*/ 3037459 h 3184988"/>
              <a:gd name="connsiteX21" fmla="*/ 5490437 w 5490437"/>
              <a:gd name="connsiteY21" fmla="*/ 3184988 h 3184988"/>
              <a:gd name="connsiteX0" fmla="*/ 0 w 5490437"/>
              <a:gd name="connsiteY0" fmla="*/ 930872 h 3184988"/>
              <a:gd name="connsiteX1" fmla="*/ 246870 w 5490437"/>
              <a:gd name="connsiteY1" fmla="*/ 1566122 h 3184988"/>
              <a:gd name="connsiteX2" fmla="*/ 538344 w 5490437"/>
              <a:gd name="connsiteY2" fmla="*/ 1725303 h 3184988"/>
              <a:gd name="connsiteX3" fmla="*/ 802065 w 5490437"/>
              <a:gd name="connsiteY3" fmla="*/ 1524354 h 3184988"/>
              <a:gd name="connsiteX4" fmla="*/ 955299 w 5490437"/>
              <a:gd name="connsiteY4" fmla="*/ 1120696 h 3184988"/>
              <a:gd name="connsiteX5" fmla="*/ 1139349 w 5490437"/>
              <a:gd name="connsiteY5" fmla="*/ 423875 h 3184988"/>
              <a:gd name="connsiteX6" fmla="*/ 1448000 w 5490437"/>
              <a:gd name="connsiteY6" fmla="*/ 10798 h 3184988"/>
              <a:gd name="connsiteX7" fmla="*/ 1790356 w 5490437"/>
              <a:gd name="connsiteY7" fmla="*/ 852509 h 3184988"/>
              <a:gd name="connsiteX8" fmla="*/ 2035230 w 5490437"/>
              <a:gd name="connsiteY8" fmla="*/ 1417660 h 3184988"/>
              <a:gd name="connsiteX9" fmla="*/ 2300545 w 5490437"/>
              <a:gd name="connsiteY9" fmla="*/ 1782450 h 3184988"/>
              <a:gd name="connsiteX10" fmla="*/ 2729240 w 5490437"/>
              <a:gd name="connsiteY10" fmla="*/ 2117498 h 3184988"/>
              <a:gd name="connsiteX11" fmla="*/ 3078248 w 5490437"/>
              <a:gd name="connsiteY11" fmla="*/ 2222200 h 3184988"/>
              <a:gd name="connsiteX12" fmla="*/ 3378395 w 5490437"/>
              <a:gd name="connsiteY12" fmla="*/ 2096557 h 3184988"/>
              <a:gd name="connsiteX13" fmla="*/ 3592088 w 5490437"/>
              <a:gd name="connsiteY13" fmla="*/ 1794022 h 3184988"/>
              <a:gd name="connsiteX14" fmla="*/ 3761179 w 5490437"/>
              <a:gd name="connsiteY14" fmla="*/ 1428176 h 3184988"/>
              <a:gd name="connsiteX15" fmla="*/ 3899240 w 5490437"/>
              <a:gd name="connsiteY15" fmla="*/ 1251571 h 3184988"/>
              <a:gd name="connsiteX16" fmla="*/ 4068775 w 5490437"/>
              <a:gd name="connsiteY16" fmla="*/ 1358033 h 3184988"/>
              <a:gd name="connsiteX17" fmla="*/ 4234875 w 5490437"/>
              <a:gd name="connsiteY17" fmla="*/ 1605110 h 3184988"/>
              <a:gd name="connsiteX18" fmla="*/ 4464138 w 5490437"/>
              <a:gd name="connsiteY18" fmla="*/ 2108625 h 3184988"/>
              <a:gd name="connsiteX19" fmla="*/ 4823286 w 5490437"/>
              <a:gd name="connsiteY19" fmla="*/ 2653912 h 3184988"/>
              <a:gd name="connsiteX20" fmla="*/ 5180474 w 5490437"/>
              <a:gd name="connsiteY20" fmla="*/ 3037459 h 3184988"/>
              <a:gd name="connsiteX21" fmla="*/ 5490437 w 5490437"/>
              <a:gd name="connsiteY21" fmla="*/ 3184988 h 3184988"/>
              <a:gd name="connsiteX0" fmla="*/ 0 w 5490437"/>
              <a:gd name="connsiteY0" fmla="*/ 930872 h 3184988"/>
              <a:gd name="connsiteX1" fmla="*/ 246870 w 5490437"/>
              <a:gd name="connsiteY1" fmla="*/ 1566122 h 3184988"/>
              <a:gd name="connsiteX2" fmla="*/ 538344 w 5490437"/>
              <a:gd name="connsiteY2" fmla="*/ 1725303 h 3184988"/>
              <a:gd name="connsiteX3" fmla="*/ 802065 w 5490437"/>
              <a:gd name="connsiteY3" fmla="*/ 1524354 h 3184988"/>
              <a:gd name="connsiteX4" fmla="*/ 955299 w 5490437"/>
              <a:gd name="connsiteY4" fmla="*/ 1120696 h 3184988"/>
              <a:gd name="connsiteX5" fmla="*/ 1139349 w 5490437"/>
              <a:gd name="connsiteY5" fmla="*/ 423875 h 3184988"/>
              <a:gd name="connsiteX6" fmla="*/ 1448000 w 5490437"/>
              <a:gd name="connsiteY6" fmla="*/ 10798 h 3184988"/>
              <a:gd name="connsiteX7" fmla="*/ 1790356 w 5490437"/>
              <a:gd name="connsiteY7" fmla="*/ 852509 h 3184988"/>
              <a:gd name="connsiteX8" fmla="*/ 2035230 w 5490437"/>
              <a:gd name="connsiteY8" fmla="*/ 1417660 h 3184988"/>
              <a:gd name="connsiteX9" fmla="*/ 2300545 w 5490437"/>
              <a:gd name="connsiteY9" fmla="*/ 1782450 h 3184988"/>
              <a:gd name="connsiteX10" fmla="*/ 2729240 w 5490437"/>
              <a:gd name="connsiteY10" fmla="*/ 2117498 h 3184988"/>
              <a:gd name="connsiteX11" fmla="*/ 3078248 w 5490437"/>
              <a:gd name="connsiteY11" fmla="*/ 2222200 h 3184988"/>
              <a:gd name="connsiteX12" fmla="*/ 3378395 w 5490437"/>
              <a:gd name="connsiteY12" fmla="*/ 2096557 h 3184988"/>
              <a:gd name="connsiteX13" fmla="*/ 3592088 w 5490437"/>
              <a:gd name="connsiteY13" fmla="*/ 1794022 h 3184988"/>
              <a:gd name="connsiteX14" fmla="*/ 3761179 w 5490437"/>
              <a:gd name="connsiteY14" fmla="*/ 1428176 h 3184988"/>
              <a:gd name="connsiteX15" fmla="*/ 3899240 w 5490437"/>
              <a:gd name="connsiteY15" fmla="*/ 1251571 h 3184988"/>
              <a:gd name="connsiteX16" fmla="*/ 4079317 w 5490437"/>
              <a:gd name="connsiteY16" fmla="*/ 1309021 h 3184988"/>
              <a:gd name="connsiteX17" fmla="*/ 4234875 w 5490437"/>
              <a:gd name="connsiteY17" fmla="*/ 1605110 h 3184988"/>
              <a:gd name="connsiteX18" fmla="*/ 4464138 w 5490437"/>
              <a:gd name="connsiteY18" fmla="*/ 2108625 h 3184988"/>
              <a:gd name="connsiteX19" fmla="*/ 4823286 w 5490437"/>
              <a:gd name="connsiteY19" fmla="*/ 2653912 h 3184988"/>
              <a:gd name="connsiteX20" fmla="*/ 5180474 w 5490437"/>
              <a:gd name="connsiteY20" fmla="*/ 3037459 h 3184988"/>
              <a:gd name="connsiteX21" fmla="*/ 5490437 w 5490437"/>
              <a:gd name="connsiteY21" fmla="*/ 3184988 h 3184988"/>
              <a:gd name="connsiteX0" fmla="*/ 0 w 5490437"/>
              <a:gd name="connsiteY0" fmla="*/ 930872 h 3184988"/>
              <a:gd name="connsiteX1" fmla="*/ 246870 w 5490437"/>
              <a:gd name="connsiteY1" fmla="*/ 1566122 h 3184988"/>
              <a:gd name="connsiteX2" fmla="*/ 538344 w 5490437"/>
              <a:gd name="connsiteY2" fmla="*/ 1725303 h 3184988"/>
              <a:gd name="connsiteX3" fmla="*/ 802065 w 5490437"/>
              <a:gd name="connsiteY3" fmla="*/ 1524354 h 3184988"/>
              <a:gd name="connsiteX4" fmla="*/ 955299 w 5490437"/>
              <a:gd name="connsiteY4" fmla="*/ 1120696 h 3184988"/>
              <a:gd name="connsiteX5" fmla="*/ 1139349 w 5490437"/>
              <a:gd name="connsiteY5" fmla="*/ 423875 h 3184988"/>
              <a:gd name="connsiteX6" fmla="*/ 1448000 w 5490437"/>
              <a:gd name="connsiteY6" fmla="*/ 10798 h 3184988"/>
              <a:gd name="connsiteX7" fmla="*/ 1790356 w 5490437"/>
              <a:gd name="connsiteY7" fmla="*/ 852509 h 3184988"/>
              <a:gd name="connsiteX8" fmla="*/ 2035230 w 5490437"/>
              <a:gd name="connsiteY8" fmla="*/ 1417660 h 3184988"/>
              <a:gd name="connsiteX9" fmla="*/ 2300545 w 5490437"/>
              <a:gd name="connsiteY9" fmla="*/ 1782450 h 3184988"/>
              <a:gd name="connsiteX10" fmla="*/ 2729240 w 5490437"/>
              <a:gd name="connsiteY10" fmla="*/ 2117498 h 3184988"/>
              <a:gd name="connsiteX11" fmla="*/ 3078248 w 5490437"/>
              <a:gd name="connsiteY11" fmla="*/ 2222200 h 3184988"/>
              <a:gd name="connsiteX12" fmla="*/ 3378395 w 5490437"/>
              <a:gd name="connsiteY12" fmla="*/ 2096557 h 3184988"/>
              <a:gd name="connsiteX13" fmla="*/ 3592088 w 5490437"/>
              <a:gd name="connsiteY13" fmla="*/ 1794022 h 3184988"/>
              <a:gd name="connsiteX14" fmla="*/ 3761179 w 5490437"/>
              <a:gd name="connsiteY14" fmla="*/ 1428176 h 3184988"/>
              <a:gd name="connsiteX15" fmla="*/ 3899240 w 5490437"/>
              <a:gd name="connsiteY15" fmla="*/ 1251571 h 3184988"/>
              <a:gd name="connsiteX16" fmla="*/ 4079317 w 5490437"/>
              <a:gd name="connsiteY16" fmla="*/ 1309021 h 3184988"/>
              <a:gd name="connsiteX17" fmla="*/ 4234875 w 5490437"/>
              <a:gd name="connsiteY17" fmla="*/ 1629616 h 3184988"/>
              <a:gd name="connsiteX18" fmla="*/ 4464138 w 5490437"/>
              <a:gd name="connsiteY18" fmla="*/ 2108625 h 3184988"/>
              <a:gd name="connsiteX19" fmla="*/ 4823286 w 5490437"/>
              <a:gd name="connsiteY19" fmla="*/ 2653912 h 3184988"/>
              <a:gd name="connsiteX20" fmla="*/ 5180474 w 5490437"/>
              <a:gd name="connsiteY20" fmla="*/ 3037459 h 3184988"/>
              <a:gd name="connsiteX21" fmla="*/ 5490437 w 5490437"/>
              <a:gd name="connsiteY21" fmla="*/ 3184988 h 3184988"/>
              <a:gd name="connsiteX0" fmla="*/ 0 w 5490437"/>
              <a:gd name="connsiteY0" fmla="*/ 932090 h 3186206"/>
              <a:gd name="connsiteX1" fmla="*/ 246870 w 5490437"/>
              <a:gd name="connsiteY1" fmla="*/ 1567340 h 3186206"/>
              <a:gd name="connsiteX2" fmla="*/ 538344 w 5490437"/>
              <a:gd name="connsiteY2" fmla="*/ 1726521 h 3186206"/>
              <a:gd name="connsiteX3" fmla="*/ 802065 w 5490437"/>
              <a:gd name="connsiteY3" fmla="*/ 1525572 h 3186206"/>
              <a:gd name="connsiteX4" fmla="*/ 955299 w 5490437"/>
              <a:gd name="connsiteY4" fmla="*/ 1121914 h 3186206"/>
              <a:gd name="connsiteX5" fmla="*/ 1118265 w 5490437"/>
              <a:gd name="connsiteY5" fmla="*/ 408755 h 3186206"/>
              <a:gd name="connsiteX6" fmla="*/ 1448000 w 5490437"/>
              <a:gd name="connsiteY6" fmla="*/ 12016 h 3186206"/>
              <a:gd name="connsiteX7" fmla="*/ 1790356 w 5490437"/>
              <a:gd name="connsiteY7" fmla="*/ 853727 h 3186206"/>
              <a:gd name="connsiteX8" fmla="*/ 2035230 w 5490437"/>
              <a:gd name="connsiteY8" fmla="*/ 1418878 h 3186206"/>
              <a:gd name="connsiteX9" fmla="*/ 2300545 w 5490437"/>
              <a:gd name="connsiteY9" fmla="*/ 1783668 h 3186206"/>
              <a:gd name="connsiteX10" fmla="*/ 2729240 w 5490437"/>
              <a:gd name="connsiteY10" fmla="*/ 2118716 h 3186206"/>
              <a:gd name="connsiteX11" fmla="*/ 3078248 w 5490437"/>
              <a:gd name="connsiteY11" fmla="*/ 2223418 h 3186206"/>
              <a:gd name="connsiteX12" fmla="*/ 3378395 w 5490437"/>
              <a:gd name="connsiteY12" fmla="*/ 2097775 h 3186206"/>
              <a:gd name="connsiteX13" fmla="*/ 3592088 w 5490437"/>
              <a:gd name="connsiteY13" fmla="*/ 1795240 h 3186206"/>
              <a:gd name="connsiteX14" fmla="*/ 3761179 w 5490437"/>
              <a:gd name="connsiteY14" fmla="*/ 1429394 h 3186206"/>
              <a:gd name="connsiteX15" fmla="*/ 3899240 w 5490437"/>
              <a:gd name="connsiteY15" fmla="*/ 1252789 h 3186206"/>
              <a:gd name="connsiteX16" fmla="*/ 4079317 w 5490437"/>
              <a:gd name="connsiteY16" fmla="*/ 1310239 h 3186206"/>
              <a:gd name="connsiteX17" fmla="*/ 4234875 w 5490437"/>
              <a:gd name="connsiteY17" fmla="*/ 1630834 h 3186206"/>
              <a:gd name="connsiteX18" fmla="*/ 4464138 w 5490437"/>
              <a:gd name="connsiteY18" fmla="*/ 2109843 h 3186206"/>
              <a:gd name="connsiteX19" fmla="*/ 4823286 w 5490437"/>
              <a:gd name="connsiteY19" fmla="*/ 2655130 h 3186206"/>
              <a:gd name="connsiteX20" fmla="*/ 5180474 w 5490437"/>
              <a:gd name="connsiteY20" fmla="*/ 3038677 h 3186206"/>
              <a:gd name="connsiteX21" fmla="*/ 5490437 w 5490437"/>
              <a:gd name="connsiteY21" fmla="*/ 3186206 h 3186206"/>
              <a:gd name="connsiteX0" fmla="*/ 0 w 5490437"/>
              <a:gd name="connsiteY0" fmla="*/ 923915 h 3178031"/>
              <a:gd name="connsiteX1" fmla="*/ 246870 w 5490437"/>
              <a:gd name="connsiteY1" fmla="*/ 1559165 h 3178031"/>
              <a:gd name="connsiteX2" fmla="*/ 538344 w 5490437"/>
              <a:gd name="connsiteY2" fmla="*/ 1718346 h 3178031"/>
              <a:gd name="connsiteX3" fmla="*/ 802065 w 5490437"/>
              <a:gd name="connsiteY3" fmla="*/ 1517397 h 3178031"/>
              <a:gd name="connsiteX4" fmla="*/ 955299 w 5490437"/>
              <a:gd name="connsiteY4" fmla="*/ 1113739 h 3178031"/>
              <a:gd name="connsiteX5" fmla="*/ 1118265 w 5490437"/>
              <a:gd name="connsiteY5" fmla="*/ 400580 h 3178031"/>
              <a:gd name="connsiteX6" fmla="*/ 1448000 w 5490437"/>
              <a:gd name="connsiteY6" fmla="*/ 3841 h 3178031"/>
              <a:gd name="connsiteX7" fmla="*/ 1176990 w 5490437"/>
              <a:gd name="connsiteY7" fmla="*/ 237749 h 3178031"/>
              <a:gd name="connsiteX8" fmla="*/ 1790356 w 5490437"/>
              <a:gd name="connsiteY8" fmla="*/ 845552 h 3178031"/>
              <a:gd name="connsiteX9" fmla="*/ 2035230 w 5490437"/>
              <a:gd name="connsiteY9" fmla="*/ 1410703 h 3178031"/>
              <a:gd name="connsiteX10" fmla="*/ 2300545 w 5490437"/>
              <a:gd name="connsiteY10" fmla="*/ 1775493 h 3178031"/>
              <a:gd name="connsiteX11" fmla="*/ 2729240 w 5490437"/>
              <a:gd name="connsiteY11" fmla="*/ 2110541 h 3178031"/>
              <a:gd name="connsiteX12" fmla="*/ 3078248 w 5490437"/>
              <a:gd name="connsiteY12" fmla="*/ 2215243 h 3178031"/>
              <a:gd name="connsiteX13" fmla="*/ 3378395 w 5490437"/>
              <a:gd name="connsiteY13" fmla="*/ 2089600 h 3178031"/>
              <a:gd name="connsiteX14" fmla="*/ 3592088 w 5490437"/>
              <a:gd name="connsiteY14" fmla="*/ 1787065 h 3178031"/>
              <a:gd name="connsiteX15" fmla="*/ 3761179 w 5490437"/>
              <a:gd name="connsiteY15" fmla="*/ 1421219 h 3178031"/>
              <a:gd name="connsiteX16" fmla="*/ 3899240 w 5490437"/>
              <a:gd name="connsiteY16" fmla="*/ 1244614 h 3178031"/>
              <a:gd name="connsiteX17" fmla="*/ 4079317 w 5490437"/>
              <a:gd name="connsiteY17" fmla="*/ 1302064 h 3178031"/>
              <a:gd name="connsiteX18" fmla="*/ 4234875 w 5490437"/>
              <a:gd name="connsiteY18" fmla="*/ 1622659 h 3178031"/>
              <a:gd name="connsiteX19" fmla="*/ 4464138 w 5490437"/>
              <a:gd name="connsiteY19" fmla="*/ 2101668 h 3178031"/>
              <a:gd name="connsiteX20" fmla="*/ 4823286 w 5490437"/>
              <a:gd name="connsiteY20" fmla="*/ 2646955 h 3178031"/>
              <a:gd name="connsiteX21" fmla="*/ 5180474 w 5490437"/>
              <a:gd name="connsiteY21" fmla="*/ 3030502 h 3178031"/>
              <a:gd name="connsiteX22" fmla="*/ 5490437 w 5490437"/>
              <a:gd name="connsiteY22" fmla="*/ 3178031 h 3178031"/>
              <a:gd name="connsiteX0" fmla="*/ 0 w 5490437"/>
              <a:gd name="connsiteY0" fmla="*/ 922562 h 3176678"/>
              <a:gd name="connsiteX1" fmla="*/ 246870 w 5490437"/>
              <a:gd name="connsiteY1" fmla="*/ 1557812 h 3176678"/>
              <a:gd name="connsiteX2" fmla="*/ 538344 w 5490437"/>
              <a:gd name="connsiteY2" fmla="*/ 1716993 h 3176678"/>
              <a:gd name="connsiteX3" fmla="*/ 802065 w 5490437"/>
              <a:gd name="connsiteY3" fmla="*/ 1516044 h 3176678"/>
              <a:gd name="connsiteX4" fmla="*/ 955299 w 5490437"/>
              <a:gd name="connsiteY4" fmla="*/ 1112386 h 3176678"/>
              <a:gd name="connsiteX5" fmla="*/ 1118265 w 5490437"/>
              <a:gd name="connsiteY5" fmla="*/ 399227 h 3176678"/>
              <a:gd name="connsiteX6" fmla="*/ 1448000 w 5490437"/>
              <a:gd name="connsiteY6" fmla="*/ 2488 h 3176678"/>
              <a:gd name="connsiteX7" fmla="*/ 1524881 w 5490437"/>
              <a:gd name="connsiteY7" fmla="*/ 260903 h 3176678"/>
              <a:gd name="connsiteX8" fmla="*/ 1790356 w 5490437"/>
              <a:gd name="connsiteY8" fmla="*/ 844199 h 3176678"/>
              <a:gd name="connsiteX9" fmla="*/ 2035230 w 5490437"/>
              <a:gd name="connsiteY9" fmla="*/ 1409350 h 3176678"/>
              <a:gd name="connsiteX10" fmla="*/ 2300545 w 5490437"/>
              <a:gd name="connsiteY10" fmla="*/ 1774140 h 3176678"/>
              <a:gd name="connsiteX11" fmla="*/ 2729240 w 5490437"/>
              <a:gd name="connsiteY11" fmla="*/ 2109188 h 3176678"/>
              <a:gd name="connsiteX12" fmla="*/ 3078248 w 5490437"/>
              <a:gd name="connsiteY12" fmla="*/ 2213890 h 3176678"/>
              <a:gd name="connsiteX13" fmla="*/ 3378395 w 5490437"/>
              <a:gd name="connsiteY13" fmla="*/ 2088247 h 3176678"/>
              <a:gd name="connsiteX14" fmla="*/ 3592088 w 5490437"/>
              <a:gd name="connsiteY14" fmla="*/ 1785712 h 3176678"/>
              <a:gd name="connsiteX15" fmla="*/ 3761179 w 5490437"/>
              <a:gd name="connsiteY15" fmla="*/ 1419866 h 3176678"/>
              <a:gd name="connsiteX16" fmla="*/ 3899240 w 5490437"/>
              <a:gd name="connsiteY16" fmla="*/ 1243261 h 3176678"/>
              <a:gd name="connsiteX17" fmla="*/ 4079317 w 5490437"/>
              <a:gd name="connsiteY17" fmla="*/ 1300711 h 3176678"/>
              <a:gd name="connsiteX18" fmla="*/ 4234875 w 5490437"/>
              <a:gd name="connsiteY18" fmla="*/ 1621306 h 3176678"/>
              <a:gd name="connsiteX19" fmla="*/ 4464138 w 5490437"/>
              <a:gd name="connsiteY19" fmla="*/ 2100315 h 3176678"/>
              <a:gd name="connsiteX20" fmla="*/ 4823286 w 5490437"/>
              <a:gd name="connsiteY20" fmla="*/ 2645602 h 3176678"/>
              <a:gd name="connsiteX21" fmla="*/ 5180474 w 5490437"/>
              <a:gd name="connsiteY21" fmla="*/ 3029149 h 3176678"/>
              <a:gd name="connsiteX22" fmla="*/ 5490437 w 5490437"/>
              <a:gd name="connsiteY22" fmla="*/ 3176678 h 3176678"/>
              <a:gd name="connsiteX0" fmla="*/ 0 w 5490437"/>
              <a:gd name="connsiteY0" fmla="*/ 914524 h 3168640"/>
              <a:gd name="connsiteX1" fmla="*/ 246870 w 5490437"/>
              <a:gd name="connsiteY1" fmla="*/ 1549774 h 3168640"/>
              <a:gd name="connsiteX2" fmla="*/ 538344 w 5490437"/>
              <a:gd name="connsiteY2" fmla="*/ 1708955 h 3168640"/>
              <a:gd name="connsiteX3" fmla="*/ 802065 w 5490437"/>
              <a:gd name="connsiteY3" fmla="*/ 1508006 h 3168640"/>
              <a:gd name="connsiteX4" fmla="*/ 955299 w 5490437"/>
              <a:gd name="connsiteY4" fmla="*/ 1104348 h 3168640"/>
              <a:gd name="connsiteX5" fmla="*/ 1118265 w 5490437"/>
              <a:gd name="connsiteY5" fmla="*/ 391189 h 3168640"/>
              <a:gd name="connsiteX6" fmla="*/ 1268783 w 5490437"/>
              <a:gd name="connsiteY6" fmla="*/ 2618 h 3168640"/>
              <a:gd name="connsiteX7" fmla="*/ 1524881 w 5490437"/>
              <a:gd name="connsiteY7" fmla="*/ 252865 h 3168640"/>
              <a:gd name="connsiteX8" fmla="*/ 1790356 w 5490437"/>
              <a:gd name="connsiteY8" fmla="*/ 836161 h 3168640"/>
              <a:gd name="connsiteX9" fmla="*/ 2035230 w 5490437"/>
              <a:gd name="connsiteY9" fmla="*/ 1401312 h 3168640"/>
              <a:gd name="connsiteX10" fmla="*/ 2300545 w 5490437"/>
              <a:gd name="connsiteY10" fmla="*/ 1766102 h 3168640"/>
              <a:gd name="connsiteX11" fmla="*/ 2729240 w 5490437"/>
              <a:gd name="connsiteY11" fmla="*/ 2101150 h 3168640"/>
              <a:gd name="connsiteX12" fmla="*/ 3078248 w 5490437"/>
              <a:gd name="connsiteY12" fmla="*/ 2205852 h 3168640"/>
              <a:gd name="connsiteX13" fmla="*/ 3378395 w 5490437"/>
              <a:gd name="connsiteY13" fmla="*/ 2080209 h 3168640"/>
              <a:gd name="connsiteX14" fmla="*/ 3592088 w 5490437"/>
              <a:gd name="connsiteY14" fmla="*/ 1777674 h 3168640"/>
              <a:gd name="connsiteX15" fmla="*/ 3761179 w 5490437"/>
              <a:gd name="connsiteY15" fmla="*/ 1411828 h 3168640"/>
              <a:gd name="connsiteX16" fmla="*/ 3899240 w 5490437"/>
              <a:gd name="connsiteY16" fmla="*/ 1235223 h 3168640"/>
              <a:gd name="connsiteX17" fmla="*/ 4079317 w 5490437"/>
              <a:gd name="connsiteY17" fmla="*/ 1292673 h 3168640"/>
              <a:gd name="connsiteX18" fmla="*/ 4234875 w 5490437"/>
              <a:gd name="connsiteY18" fmla="*/ 1613268 h 3168640"/>
              <a:gd name="connsiteX19" fmla="*/ 4464138 w 5490437"/>
              <a:gd name="connsiteY19" fmla="*/ 2092277 h 3168640"/>
              <a:gd name="connsiteX20" fmla="*/ 4823286 w 5490437"/>
              <a:gd name="connsiteY20" fmla="*/ 2637564 h 3168640"/>
              <a:gd name="connsiteX21" fmla="*/ 5180474 w 5490437"/>
              <a:gd name="connsiteY21" fmla="*/ 3021111 h 3168640"/>
              <a:gd name="connsiteX22" fmla="*/ 5490437 w 5490437"/>
              <a:gd name="connsiteY22" fmla="*/ 3168640 h 3168640"/>
              <a:gd name="connsiteX0" fmla="*/ 0 w 5490437"/>
              <a:gd name="connsiteY0" fmla="*/ 913803 h 3167919"/>
              <a:gd name="connsiteX1" fmla="*/ 246870 w 5490437"/>
              <a:gd name="connsiteY1" fmla="*/ 1549053 h 3167919"/>
              <a:gd name="connsiteX2" fmla="*/ 538344 w 5490437"/>
              <a:gd name="connsiteY2" fmla="*/ 1708234 h 3167919"/>
              <a:gd name="connsiteX3" fmla="*/ 802065 w 5490437"/>
              <a:gd name="connsiteY3" fmla="*/ 1507285 h 3167919"/>
              <a:gd name="connsiteX4" fmla="*/ 955299 w 5490437"/>
              <a:gd name="connsiteY4" fmla="*/ 1103627 h 3167919"/>
              <a:gd name="connsiteX5" fmla="*/ 1118265 w 5490437"/>
              <a:gd name="connsiteY5" fmla="*/ 390468 h 3167919"/>
              <a:gd name="connsiteX6" fmla="*/ 1268783 w 5490437"/>
              <a:gd name="connsiteY6" fmla="*/ 1897 h 3167919"/>
              <a:gd name="connsiteX7" fmla="*/ 1472169 w 5490437"/>
              <a:gd name="connsiteY7" fmla="*/ 268482 h 3167919"/>
              <a:gd name="connsiteX8" fmla="*/ 1790356 w 5490437"/>
              <a:gd name="connsiteY8" fmla="*/ 835440 h 3167919"/>
              <a:gd name="connsiteX9" fmla="*/ 2035230 w 5490437"/>
              <a:gd name="connsiteY9" fmla="*/ 1400591 h 3167919"/>
              <a:gd name="connsiteX10" fmla="*/ 2300545 w 5490437"/>
              <a:gd name="connsiteY10" fmla="*/ 1765381 h 3167919"/>
              <a:gd name="connsiteX11" fmla="*/ 2729240 w 5490437"/>
              <a:gd name="connsiteY11" fmla="*/ 2100429 h 3167919"/>
              <a:gd name="connsiteX12" fmla="*/ 3078248 w 5490437"/>
              <a:gd name="connsiteY12" fmla="*/ 2205131 h 3167919"/>
              <a:gd name="connsiteX13" fmla="*/ 3378395 w 5490437"/>
              <a:gd name="connsiteY13" fmla="*/ 2079488 h 3167919"/>
              <a:gd name="connsiteX14" fmla="*/ 3592088 w 5490437"/>
              <a:gd name="connsiteY14" fmla="*/ 1776953 h 3167919"/>
              <a:gd name="connsiteX15" fmla="*/ 3761179 w 5490437"/>
              <a:gd name="connsiteY15" fmla="*/ 1411107 h 3167919"/>
              <a:gd name="connsiteX16" fmla="*/ 3899240 w 5490437"/>
              <a:gd name="connsiteY16" fmla="*/ 1234502 h 3167919"/>
              <a:gd name="connsiteX17" fmla="*/ 4079317 w 5490437"/>
              <a:gd name="connsiteY17" fmla="*/ 1291952 h 3167919"/>
              <a:gd name="connsiteX18" fmla="*/ 4234875 w 5490437"/>
              <a:gd name="connsiteY18" fmla="*/ 1612547 h 3167919"/>
              <a:gd name="connsiteX19" fmla="*/ 4464138 w 5490437"/>
              <a:gd name="connsiteY19" fmla="*/ 2091556 h 3167919"/>
              <a:gd name="connsiteX20" fmla="*/ 4823286 w 5490437"/>
              <a:gd name="connsiteY20" fmla="*/ 2636843 h 3167919"/>
              <a:gd name="connsiteX21" fmla="*/ 5180474 w 5490437"/>
              <a:gd name="connsiteY21" fmla="*/ 3020390 h 3167919"/>
              <a:gd name="connsiteX22" fmla="*/ 5490437 w 5490437"/>
              <a:gd name="connsiteY22" fmla="*/ 3167919 h 3167919"/>
              <a:gd name="connsiteX0" fmla="*/ 0 w 5490437"/>
              <a:gd name="connsiteY0" fmla="*/ 913803 h 3167919"/>
              <a:gd name="connsiteX1" fmla="*/ 246870 w 5490437"/>
              <a:gd name="connsiteY1" fmla="*/ 1549053 h 3167919"/>
              <a:gd name="connsiteX2" fmla="*/ 538344 w 5490437"/>
              <a:gd name="connsiteY2" fmla="*/ 1708234 h 3167919"/>
              <a:gd name="connsiteX3" fmla="*/ 802065 w 5490437"/>
              <a:gd name="connsiteY3" fmla="*/ 1507285 h 3167919"/>
              <a:gd name="connsiteX4" fmla="*/ 955299 w 5490437"/>
              <a:gd name="connsiteY4" fmla="*/ 1103627 h 3167919"/>
              <a:gd name="connsiteX5" fmla="*/ 1118265 w 5490437"/>
              <a:gd name="connsiteY5" fmla="*/ 390468 h 3167919"/>
              <a:gd name="connsiteX6" fmla="*/ 1268783 w 5490437"/>
              <a:gd name="connsiteY6" fmla="*/ 1897 h 3167919"/>
              <a:gd name="connsiteX7" fmla="*/ 1472169 w 5490437"/>
              <a:gd name="connsiteY7" fmla="*/ 268482 h 3167919"/>
              <a:gd name="connsiteX8" fmla="*/ 1695476 w 5490437"/>
              <a:gd name="connsiteY8" fmla="*/ 884452 h 3167919"/>
              <a:gd name="connsiteX9" fmla="*/ 2035230 w 5490437"/>
              <a:gd name="connsiteY9" fmla="*/ 1400591 h 3167919"/>
              <a:gd name="connsiteX10" fmla="*/ 2300545 w 5490437"/>
              <a:gd name="connsiteY10" fmla="*/ 1765381 h 3167919"/>
              <a:gd name="connsiteX11" fmla="*/ 2729240 w 5490437"/>
              <a:gd name="connsiteY11" fmla="*/ 2100429 h 3167919"/>
              <a:gd name="connsiteX12" fmla="*/ 3078248 w 5490437"/>
              <a:gd name="connsiteY12" fmla="*/ 2205131 h 3167919"/>
              <a:gd name="connsiteX13" fmla="*/ 3378395 w 5490437"/>
              <a:gd name="connsiteY13" fmla="*/ 2079488 h 3167919"/>
              <a:gd name="connsiteX14" fmla="*/ 3592088 w 5490437"/>
              <a:gd name="connsiteY14" fmla="*/ 1776953 h 3167919"/>
              <a:gd name="connsiteX15" fmla="*/ 3761179 w 5490437"/>
              <a:gd name="connsiteY15" fmla="*/ 1411107 h 3167919"/>
              <a:gd name="connsiteX16" fmla="*/ 3899240 w 5490437"/>
              <a:gd name="connsiteY16" fmla="*/ 1234502 h 3167919"/>
              <a:gd name="connsiteX17" fmla="*/ 4079317 w 5490437"/>
              <a:gd name="connsiteY17" fmla="*/ 1291952 h 3167919"/>
              <a:gd name="connsiteX18" fmla="*/ 4234875 w 5490437"/>
              <a:gd name="connsiteY18" fmla="*/ 1612547 h 3167919"/>
              <a:gd name="connsiteX19" fmla="*/ 4464138 w 5490437"/>
              <a:gd name="connsiteY19" fmla="*/ 2091556 h 3167919"/>
              <a:gd name="connsiteX20" fmla="*/ 4823286 w 5490437"/>
              <a:gd name="connsiteY20" fmla="*/ 2636843 h 3167919"/>
              <a:gd name="connsiteX21" fmla="*/ 5180474 w 5490437"/>
              <a:gd name="connsiteY21" fmla="*/ 3020390 h 3167919"/>
              <a:gd name="connsiteX22" fmla="*/ 5490437 w 5490437"/>
              <a:gd name="connsiteY22" fmla="*/ 3167919 h 3167919"/>
              <a:gd name="connsiteX0" fmla="*/ 0 w 5490437"/>
              <a:gd name="connsiteY0" fmla="*/ 913803 h 3167919"/>
              <a:gd name="connsiteX1" fmla="*/ 246870 w 5490437"/>
              <a:gd name="connsiteY1" fmla="*/ 1549053 h 3167919"/>
              <a:gd name="connsiteX2" fmla="*/ 538344 w 5490437"/>
              <a:gd name="connsiteY2" fmla="*/ 1708234 h 3167919"/>
              <a:gd name="connsiteX3" fmla="*/ 802065 w 5490437"/>
              <a:gd name="connsiteY3" fmla="*/ 1507285 h 3167919"/>
              <a:gd name="connsiteX4" fmla="*/ 955299 w 5490437"/>
              <a:gd name="connsiteY4" fmla="*/ 1103627 h 3167919"/>
              <a:gd name="connsiteX5" fmla="*/ 1118265 w 5490437"/>
              <a:gd name="connsiteY5" fmla="*/ 390468 h 3167919"/>
              <a:gd name="connsiteX6" fmla="*/ 1268783 w 5490437"/>
              <a:gd name="connsiteY6" fmla="*/ 1897 h 3167919"/>
              <a:gd name="connsiteX7" fmla="*/ 1472169 w 5490437"/>
              <a:gd name="connsiteY7" fmla="*/ 268482 h 3167919"/>
              <a:gd name="connsiteX8" fmla="*/ 1695476 w 5490437"/>
              <a:gd name="connsiteY8" fmla="*/ 884452 h 3167919"/>
              <a:gd name="connsiteX9" fmla="*/ 1919264 w 5490437"/>
              <a:gd name="connsiteY9" fmla="*/ 1433266 h 3167919"/>
              <a:gd name="connsiteX10" fmla="*/ 2300545 w 5490437"/>
              <a:gd name="connsiteY10" fmla="*/ 1765381 h 3167919"/>
              <a:gd name="connsiteX11" fmla="*/ 2729240 w 5490437"/>
              <a:gd name="connsiteY11" fmla="*/ 2100429 h 3167919"/>
              <a:gd name="connsiteX12" fmla="*/ 3078248 w 5490437"/>
              <a:gd name="connsiteY12" fmla="*/ 2205131 h 3167919"/>
              <a:gd name="connsiteX13" fmla="*/ 3378395 w 5490437"/>
              <a:gd name="connsiteY13" fmla="*/ 2079488 h 3167919"/>
              <a:gd name="connsiteX14" fmla="*/ 3592088 w 5490437"/>
              <a:gd name="connsiteY14" fmla="*/ 1776953 h 3167919"/>
              <a:gd name="connsiteX15" fmla="*/ 3761179 w 5490437"/>
              <a:gd name="connsiteY15" fmla="*/ 1411107 h 3167919"/>
              <a:gd name="connsiteX16" fmla="*/ 3899240 w 5490437"/>
              <a:gd name="connsiteY16" fmla="*/ 1234502 h 3167919"/>
              <a:gd name="connsiteX17" fmla="*/ 4079317 w 5490437"/>
              <a:gd name="connsiteY17" fmla="*/ 1291952 h 3167919"/>
              <a:gd name="connsiteX18" fmla="*/ 4234875 w 5490437"/>
              <a:gd name="connsiteY18" fmla="*/ 1612547 h 3167919"/>
              <a:gd name="connsiteX19" fmla="*/ 4464138 w 5490437"/>
              <a:gd name="connsiteY19" fmla="*/ 2091556 h 3167919"/>
              <a:gd name="connsiteX20" fmla="*/ 4823286 w 5490437"/>
              <a:gd name="connsiteY20" fmla="*/ 2636843 h 3167919"/>
              <a:gd name="connsiteX21" fmla="*/ 5180474 w 5490437"/>
              <a:gd name="connsiteY21" fmla="*/ 3020390 h 3167919"/>
              <a:gd name="connsiteX22" fmla="*/ 5490437 w 5490437"/>
              <a:gd name="connsiteY22" fmla="*/ 3167919 h 3167919"/>
              <a:gd name="connsiteX0" fmla="*/ 0 w 5490437"/>
              <a:gd name="connsiteY0" fmla="*/ 913803 h 3167919"/>
              <a:gd name="connsiteX1" fmla="*/ 246870 w 5490437"/>
              <a:gd name="connsiteY1" fmla="*/ 1549053 h 3167919"/>
              <a:gd name="connsiteX2" fmla="*/ 538344 w 5490437"/>
              <a:gd name="connsiteY2" fmla="*/ 1708234 h 3167919"/>
              <a:gd name="connsiteX3" fmla="*/ 802065 w 5490437"/>
              <a:gd name="connsiteY3" fmla="*/ 1507285 h 3167919"/>
              <a:gd name="connsiteX4" fmla="*/ 955299 w 5490437"/>
              <a:gd name="connsiteY4" fmla="*/ 1103627 h 3167919"/>
              <a:gd name="connsiteX5" fmla="*/ 1118265 w 5490437"/>
              <a:gd name="connsiteY5" fmla="*/ 390468 h 3167919"/>
              <a:gd name="connsiteX6" fmla="*/ 1268783 w 5490437"/>
              <a:gd name="connsiteY6" fmla="*/ 1897 h 3167919"/>
              <a:gd name="connsiteX7" fmla="*/ 1472169 w 5490437"/>
              <a:gd name="connsiteY7" fmla="*/ 268482 h 3167919"/>
              <a:gd name="connsiteX8" fmla="*/ 1695476 w 5490437"/>
              <a:gd name="connsiteY8" fmla="*/ 884452 h 3167919"/>
              <a:gd name="connsiteX9" fmla="*/ 1919264 w 5490437"/>
              <a:gd name="connsiteY9" fmla="*/ 1433266 h 3167919"/>
              <a:gd name="connsiteX10" fmla="*/ 2247835 w 5490437"/>
              <a:gd name="connsiteY10" fmla="*/ 1822563 h 3167919"/>
              <a:gd name="connsiteX11" fmla="*/ 2729240 w 5490437"/>
              <a:gd name="connsiteY11" fmla="*/ 2100429 h 3167919"/>
              <a:gd name="connsiteX12" fmla="*/ 3078248 w 5490437"/>
              <a:gd name="connsiteY12" fmla="*/ 2205131 h 3167919"/>
              <a:gd name="connsiteX13" fmla="*/ 3378395 w 5490437"/>
              <a:gd name="connsiteY13" fmla="*/ 2079488 h 3167919"/>
              <a:gd name="connsiteX14" fmla="*/ 3592088 w 5490437"/>
              <a:gd name="connsiteY14" fmla="*/ 1776953 h 3167919"/>
              <a:gd name="connsiteX15" fmla="*/ 3761179 w 5490437"/>
              <a:gd name="connsiteY15" fmla="*/ 1411107 h 3167919"/>
              <a:gd name="connsiteX16" fmla="*/ 3899240 w 5490437"/>
              <a:gd name="connsiteY16" fmla="*/ 1234502 h 3167919"/>
              <a:gd name="connsiteX17" fmla="*/ 4079317 w 5490437"/>
              <a:gd name="connsiteY17" fmla="*/ 1291952 h 3167919"/>
              <a:gd name="connsiteX18" fmla="*/ 4234875 w 5490437"/>
              <a:gd name="connsiteY18" fmla="*/ 1612547 h 3167919"/>
              <a:gd name="connsiteX19" fmla="*/ 4464138 w 5490437"/>
              <a:gd name="connsiteY19" fmla="*/ 2091556 h 3167919"/>
              <a:gd name="connsiteX20" fmla="*/ 4823286 w 5490437"/>
              <a:gd name="connsiteY20" fmla="*/ 2636843 h 3167919"/>
              <a:gd name="connsiteX21" fmla="*/ 5180474 w 5490437"/>
              <a:gd name="connsiteY21" fmla="*/ 3020390 h 3167919"/>
              <a:gd name="connsiteX22" fmla="*/ 5490437 w 5490437"/>
              <a:gd name="connsiteY22" fmla="*/ 3167919 h 3167919"/>
              <a:gd name="connsiteX0" fmla="*/ 0 w 5490437"/>
              <a:gd name="connsiteY0" fmla="*/ 913803 h 3167919"/>
              <a:gd name="connsiteX1" fmla="*/ 246870 w 5490437"/>
              <a:gd name="connsiteY1" fmla="*/ 1549053 h 3167919"/>
              <a:gd name="connsiteX2" fmla="*/ 538344 w 5490437"/>
              <a:gd name="connsiteY2" fmla="*/ 1708234 h 3167919"/>
              <a:gd name="connsiteX3" fmla="*/ 802065 w 5490437"/>
              <a:gd name="connsiteY3" fmla="*/ 1507285 h 3167919"/>
              <a:gd name="connsiteX4" fmla="*/ 955299 w 5490437"/>
              <a:gd name="connsiteY4" fmla="*/ 1103627 h 3167919"/>
              <a:gd name="connsiteX5" fmla="*/ 1118265 w 5490437"/>
              <a:gd name="connsiteY5" fmla="*/ 390468 h 3167919"/>
              <a:gd name="connsiteX6" fmla="*/ 1268783 w 5490437"/>
              <a:gd name="connsiteY6" fmla="*/ 1897 h 3167919"/>
              <a:gd name="connsiteX7" fmla="*/ 1472169 w 5490437"/>
              <a:gd name="connsiteY7" fmla="*/ 268482 h 3167919"/>
              <a:gd name="connsiteX8" fmla="*/ 1695476 w 5490437"/>
              <a:gd name="connsiteY8" fmla="*/ 884452 h 3167919"/>
              <a:gd name="connsiteX9" fmla="*/ 1919264 w 5490437"/>
              <a:gd name="connsiteY9" fmla="*/ 1433266 h 3167919"/>
              <a:gd name="connsiteX10" fmla="*/ 2216209 w 5490437"/>
              <a:gd name="connsiteY10" fmla="*/ 1863407 h 3167919"/>
              <a:gd name="connsiteX11" fmla="*/ 2729240 w 5490437"/>
              <a:gd name="connsiteY11" fmla="*/ 2100429 h 3167919"/>
              <a:gd name="connsiteX12" fmla="*/ 3078248 w 5490437"/>
              <a:gd name="connsiteY12" fmla="*/ 2205131 h 3167919"/>
              <a:gd name="connsiteX13" fmla="*/ 3378395 w 5490437"/>
              <a:gd name="connsiteY13" fmla="*/ 2079488 h 3167919"/>
              <a:gd name="connsiteX14" fmla="*/ 3592088 w 5490437"/>
              <a:gd name="connsiteY14" fmla="*/ 1776953 h 3167919"/>
              <a:gd name="connsiteX15" fmla="*/ 3761179 w 5490437"/>
              <a:gd name="connsiteY15" fmla="*/ 1411107 h 3167919"/>
              <a:gd name="connsiteX16" fmla="*/ 3899240 w 5490437"/>
              <a:gd name="connsiteY16" fmla="*/ 1234502 h 3167919"/>
              <a:gd name="connsiteX17" fmla="*/ 4079317 w 5490437"/>
              <a:gd name="connsiteY17" fmla="*/ 1291952 h 3167919"/>
              <a:gd name="connsiteX18" fmla="*/ 4234875 w 5490437"/>
              <a:gd name="connsiteY18" fmla="*/ 1612547 h 3167919"/>
              <a:gd name="connsiteX19" fmla="*/ 4464138 w 5490437"/>
              <a:gd name="connsiteY19" fmla="*/ 2091556 h 3167919"/>
              <a:gd name="connsiteX20" fmla="*/ 4823286 w 5490437"/>
              <a:gd name="connsiteY20" fmla="*/ 2636843 h 3167919"/>
              <a:gd name="connsiteX21" fmla="*/ 5180474 w 5490437"/>
              <a:gd name="connsiteY21" fmla="*/ 3020390 h 3167919"/>
              <a:gd name="connsiteX22" fmla="*/ 5490437 w 5490437"/>
              <a:gd name="connsiteY22" fmla="*/ 3167919 h 3167919"/>
              <a:gd name="connsiteX0" fmla="*/ 0 w 5490437"/>
              <a:gd name="connsiteY0" fmla="*/ 913803 h 3167919"/>
              <a:gd name="connsiteX1" fmla="*/ 246870 w 5490437"/>
              <a:gd name="connsiteY1" fmla="*/ 1549053 h 3167919"/>
              <a:gd name="connsiteX2" fmla="*/ 538344 w 5490437"/>
              <a:gd name="connsiteY2" fmla="*/ 1708234 h 3167919"/>
              <a:gd name="connsiteX3" fmla="*/ 802065 w 5490437"/>
              <a:gd name="connsiteY3" fmla="*/ 1507285 h 3167919"/>
              <a:gd name="connsiteX4" fmla="*/ 955299 w 5490437"/>
              <a:gd name="connsiteY4" fmla="*/ 1103627 h 3167919"/>
              <a:gd name="connsiteX5" fmla="*/ 1118265 w 5490437"/>
              <a:gd name="connsiteY5" fmla="*/ 390468 h 3167919"/>
              <a:gd name="connsiteX6" fmla="*/ 1268783 w 5490437"/>
              <a:gd name="connsiteY6" fmla="*/ 1897 h 3167919"/>
              <a:gd name="connsiteX7" fmla="*/ 1472169 w 5490437"/>
              <a:gd name="connsiteY7" fmla="*/ 268482 h 3167919"/>
              <a:gd name="connsiteX8" fmla="*/ 1695476 w 5490437"/>
              <a:gd name="connsiteY8" fmla="*/ 884452 h 3167919"/>
              <a:gd name="connsiteX9" fmla="*/ 1919264 w 5490437"/>
              <a:gd name="connsiteY9" fmla="*/ 1433266 h 3167919"/>
              <a:gd name="connsiteX10" fmla="*/ 2216209 w 5490437"/>
              <a:gd name="connsiteY10" fmla="*/ 1863407 h 3167919"/>
              <a:gd name="connsiteX11" fmla="*/ 2581648 w 5490437"/>
              <a:gd name="connsiteY11" fmla="*/ 2092259 h 3167919"/>
              <a:gd name="connsiteX12" fmla="*/ 3078248 w 5490437"/>
              <a:gd name="connsiteY12" fmla="*/ 2205131 h 3167919"/>
              <a:gd name="connsiteX13" fmla="*/ 3378395 w 5490437"/>
              <a:gd name="connsiteY13" fmla="*/ 2079488 h 3167919"/>
              <a:gd name="connsiteX14" fmla="*/ 3592088 w 5490437"/>
              <a:gd name="connsiteY14" fmla="*/ 1776953 h 3167919"/>
              <a:gd name="connsiteX15" fmla="*/ 3761179 w 5490437"/>
              <a:gd name="connsiteY15" fmla="*/ 1411107 h 3167919"/>
              <a:gd name="connsiteX16" fmla="*/ 3899240 w 5490437"/>
              <a:gd name="connsiteY16" fmla="*/ 1234502 h 3167919"/>
              <a:gd name="connsiteX17" fmla="*/ 4079317 w 5490437"/>
              <a:gd name="connsiteY17" fmla="*/ 1291952 h 3167919"/>
              <a:gd name="connsiteX18" fmla="*/ 4234875 w 5490437"/>
              <a:gd name="connsiteY18" fmla="*/ 1612547 h 3167919"/>
              <a:gd name="connsiteX19" fmla="*/ 4464138 w 5490437"/>
              <a:gd name="connsiteY19" fmla="*/ 2091556 h 3167919"/>
              <a:gd name="connsiteX20" fmla="*/ 4823286 w 5490437"/>
              <a:gd name="connsiteY20" fmla="*/ 2636843 h 3167919"/>
              <a:gd name="connsiteX21" fmla="*/ 5180474 w 5490437"/>
              <a:gd name="connsiteY21" fmla="*/ 3020390 h 3167919"/>
              <a:gd name="connsiteX22" fmla="*/ 5490437 w 5490437"/>
              <a:gd name="connsiteY22" fmla="*/ 3167919 h 3167919"/>
              <a:gd name="connsiteX0" fmla="*/ 0 w 5490437"/>
              <a:gd name="connsiteY0" fmla="*/ 913584 h 3167700"/>
              <a:gd name="connsiteX1" fmla="*/ 246870 w 5490437"/>
              <a:gd name="connsiteY1" fmla="*/ 1548834 h 3167700"/>
              <a:gd name="connsiteX2" fmla="*/ 538344 w 5490437"/>
              <a:gd name="connsiteY2" fmla="*/ 1708015 h 3167700"/>
              <a:gd name="connsiteX3" fmla="*/ 802065 w 5490437"/>
              <a:gd name="connsiteY3" fmla="*/ 1507066 h 3167700"/>
              <a:gd name="connsiteX4" fmla="*/ 955299 w 5490437"/>
              <a:gd name="connsiteY4" fmla="*/ 1103408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913584 h 3167700"/>
              <a:gd name="connsiteX1" fmla="*/ 246870 w 5490437"/>
              <a:gd name="connsiteY1" fmla="*/ 1548834 h 3167700"/>
              <a:gd name="connsiteX2" fmla="*/ 538344 w 5490437"/>
              <a:gd name="connsiteY2" fmla="*/ 1708015 h 3167700"/>
              <a:gd name="connsiteX3" fmla="*/ 802065 w 5490437"/>
              <a:gd name="connsiteY3" fmla="*/ 1507066 h 3167700"/>
              <a:gd name="connsiteX4" fmla="*/ 892045 w 5490437"/>
              <a:gd name="connsiteY4" fmla="*/ 1111577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913584 h 3167700"/>
              <a:gd name="connsiteX1" fmla="*/ 246870 w 5490437"/>
              <a:gd name="connsiteY1" fmla="*/ 1548834 h 3167700"/>
              <a:gd name="connsiteX2" fmla="*/ 538344 w 5490437"/>
              <a:gd name="connsiteY2" fmla="*/ 1708015 h 3167700"/>
              <a:gd name="connsiteX3" fmla="*/ 707186 w 5490437"/>
              <a:gd name="connsiteY3" fmla="*/ 1523403 h 3167700"/>
              <a:gd name="connsiteX4" fmla="*/ 892045 w 5490437"/>
              <a:gd name="connsiteY4" fmla="*/ 1111577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913584 h 3167700"/>
              <a:gd name="connsiteX1" fmla="*/ 246870 w 5490437"/>
              <a:gd name="connsiteY1" fmla="*/ 1548834 h 3167700"/>
              <a:gd name="connsiteX2" fmla="*/ 485633 w 5490437"/>
              <a:gd name="connsiteY2" fmla="*/ 1634496 h 3167700"/>
              <a:gd name="connsiteX3" fmla="*/ 707186 w 5490437"/>
              <a:gd name="connsiteY3" fmla="*/ 1523403 h 3167700"/>
              <a:gd name="connsiteX4" fmla="*/ 892045 w 5490437"/>
              <a:gd name="connsiteY4" fmla="*/ 1111577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913584 h 3167700"/>
              <a:gd name="connsiteX1" fmla="*/ 236328 w 5490437"/>
              <a:gd name="connsiteY1" fmla="*/ 1458979 h 3167700"/>
              <a:gd name="connsiteX2" fmla="*/ 485633 w 5490437"/>
              <a:gd name="connsiteY2" fmla="*/ 1634496 h 3167700"/>
              <a:gd name="connsiteX3" fmla="*/ 707186 w 5490437"/>
              <a:gd name="connsiteY3" fmla="*/ 1523403 h 3167700"/>
              <a:gd name="connsiteX4" fmla="*/ 892045 w 5490437"/>
              <a:gd name="connsiteY4" fmla="*/ 1111577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913584 h 3167700"/>
              <a:gd name="connsiteX1" fmla="*/ 236328 w 5490437"/>
              <a:gd name="connsiteY1" fmla="*/ 1458979 h 3167700"/>
              <a:gd name="connsiteX2" fmla="*/ 454007 w 5490437"/>
              <a:gd name="connsiteY2" fmla="*/ 1609990 h 3167700"/>
              <a:gd name="connsiteX3" fmla="*/ 707186 w 5490437"/>
              <a:gd name="connsiteY3" fmla="*/ 1523403 h 3167700"/>
              <a:gd name="connsiteX4" fmla="*/ 892045 w 5490437"/>
              <a:gd name="connsiteY4" fmla="*/ 1111577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1109633 h 3167700"/>
              <a:gd name="connsiteX1" fmla="*/ 236328 w 5490437"/>
              <a:gd name="connsiteY1" fmla="*/ 1458979 h 3167700"/>
              <a:gd name="connsiteX2" fmla="*/ 454007 w 5490437"/>
              <a:gd name="connsiteY2" fmla="*/ 1609990 h 3167700"/>
              <a:gd name="connsiteX3" fmla="*/ 707186 w 5490437"/>
              <a:gd name="connsiteY3" fmla="*/ 1523403 h 3167700"/>
              <a:gd name="connsiteX4" fmla="*/ 892045 w 5490437"/>
              <a:gd name="connsiteY4" fmla="*/ 1111577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1109633 h 3167700"/>
              <a:gd name="connsiteX1" fmla="*/ 151990 w 5490437"/>
              <a:gd name="connsiteY1" fmla="*/ 1475316 h 3167700"/>
              <a:gd name="connsiteX2" fmla="*/ 454007 w 5490437"/>
              <a:gd name="connsiteY2" fmla="*/ 1609990 h 3167700"/>
              <a:gd name="connsiteX3" fmla="*/ 707186 w 5490437"/>
              <a:gd name="connsiteY3" fmla="*/ 1523403 h 3167700"/>
              <a:gd name="connsiteX4" fmla="*/ 892045 w 5490437"/>
              <a:gd name="connsiteY4" fmla="*/ 1111577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1281176 h 3167700"/>
              <a:gd name="connsiteX1" fmla="*/ 151990 w 5490437"/>
              <a:gd name="connsiteY1" fmla="*/ 1475316 h 3167700"/>
              <a:gd name="connsiteX2" fmla="*/ 454007 w 5490437"/>
              <a:gd name="connsiteY2" fmla="*/ 1609990 h 3167700"/>
              <a:gd name="connsiteX3" fmla="*/ 707186 w 5490437"/>
              <a:gd name="connsiteY3" fmla="*/ 1523403 h 3167700"/>
              <a:gd name="connsiteX4" fmla="*/ 892045 w 5490437"/>
              <a:gd name="connsiteY4" fmla="*/ 1111577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1281176 h 3167700"/>
              <a:gd name="connsiteX1" fmla="*/ 151990 w 5490437"/>
              <a:gd name="connsiteY1" fmla="*/ 1475316 h 3167700"/>
              <a:gd name="connsiteX2" fmla="*/ 454007 w 5490437"/>
              <a:gd name="connsiteY2" fmla="*/ 1609990 h 3167700"/>
              <a:gd name="connsiteX3" fmla="*/ 707186 w 5490437"/>
              <a:gd name="connsiteY3" fmla="*/ 1523403 h 3167700"/>
              <a:gd name="connsiteX4" fmla="*/ 892045 w 5490437"/>
              <a:gd name="connsiteY4" fmla="*/ 1111577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1281176 h 3167700"/>
              <a:gd name="connsiteX1" fmla="*/ 151990 w 5490437"/>
              <a:gd name="connsiteY1" fmla="*/ 1475316 h 3167700"/>
              <a:gd name="connsiteX2" fmla="*/ 454007 w 5490437"/>
              <a:gd name="connsiteY2" fmla="*/ 1609990 h 3167700"/>
              <a:gd name="connsiteX3" fmla="*/ 707186 w 5490437"/>
              <a:gd name="connsiteY3" fmla="*/ 1523403 h 3167700"/>
              <a:gd name="connsiteX4" fmla="*/ 892045 w 5490437"/>
              <a:gd name="connsiteY4" fmla="*/ 1111577 h 3167700"/>
              <a:gd name="connsiteX5" fmla="*/ 1076097 w 5490437"/>
              <a:gd name="connsiteY5" fmla="*/ 382081 h 3167700"/>
              <a:gd name="connsiteX6" fmla="*/ 1268783 w 5490437"/>
              <a:gd name="connsiteY6" fmla="*/ 1678 h 3167700"/>
              <a:gd name="connsiteX7" fmla="*/ 1472169 w 5490437"/>
              <a:gd name="connsiteY7" fmla="*/ 268263 h 3167700"/>
              <a:gd name="connsiteX8" fmla="*/ 1695476 w 5490437"/>
              <a:gd name="connsiteY8" fmla="*/ 884233 h 3167700"/>
              <a:gd name="connsiteX9" fmla="*/ 1919264 w 5490437"/>
              <a:gd name="connsiteY9" fmla="*/ 1433047 h 3167700"/>
              <a:gd name="connsiteX10" fmla="*/ 2216209 w 5490437"/>
              <a:gd name="connsiteY10" fmla="*/ 1863188 h 3167700"/>
              <a:gd name="connsiteX11" fmla="*/ 2581648 w 5490437"/>
              <a:gd name="connsiteY11" fmla="*/ 2092040 h 3167700"/>
              <a:gd name="connsiteX12" fmla="*/ 3078248 w 5490437"/>
              <a:gd name="connsiteY12" fmla="*/ 2204912 h 3167700"/>
              <a:gd name="connsiteX13" fmla="*/ 3378395 w 5490437"/>
              <a:gd name="connsiteY13" fmla="*/ 2079269 h 3167700"/>
              <a:gd name="connsiteX14" fmla="*/ 3592088 w 5490437"/>
              <a:gd name="connsiteY14" fmla="*/ 1776734 h 3167700"/>
              <a:gd name="connsiteX15" fmla="*/ 3761179 w 5490437"/>
              <a:gd name="connsiteY15" fmla="*/ 1410888 h 3167700"/>
              <a:gd name="connsiteX16" fmla="*/ 3899240 w 5490437"/>
              <a:gd name="connsiteY16" fmla="*/ 1234283 h 3167700"/>
              <a:gd name="connsiteX17" fmla="*/ 4079317 w 5490437"/>
              <a:gd name="connsiteY17" fmla="*/ 1291733 h 3167700"/>
              <a:gd name="connsiteX18" fmla="*/ 4234875 w 5490437"/>
              <a:gd name="connsiteY18" fmla="*/ 1612328 h 3167700"/>
              <a:gd name="connsiteX19" fmla="*/ 4464138 w 5490437"/>
              <a:gd name="connsiteY19" fmla="*/ 2091337 h 3167700"/>
              <a:gd name="connsiteX20" fmla="*/ 4823286 w 5490437"/>
              <a:gd name="connsiteY20" fmla="*/ 2636624 h 3167700"/>
              <a:gd name="connsiteX21" fmla="*/ 5180474 w 5490437"/>
              <a:gd name="connsiteY21" fmla="*/ 3020171 h 3167700"/>
              <a:gd name="connsiteX22" fmla="*/ 5490437 w 5490437"/>
              <a:gd name="connsiteY22" fmla="*/ 3167700 h 3167700"/>
              <a:gd name="connsiteX0" fmla="*/ 0 w 5490437"/>
              <a:gd name="connsiteY0" fmla="*/ 1280157 h 3166681"/>
              <a:gd name="connsiteX1" fmla="*/ 151990 w 5490437"/>
              <a:gd name="connsiteY1" fmla="*/ 1474297 h 3166681"/>
              <a:gd name="connsiteX2" fmla="*/ 454007 w 5490437"/>
              <a:gd name="connsiteY2" fmla="*/ 1608971 h 3166681"/>
              <a:gd name="connsiteX3" fmla="*/ 707186 w 5490437"/>
              <a:gd name="connsiteY3" fmla="*/ 1522384 h 3166681"/>
              <a:gd name="connsiteX4" fmla="*/ 892045 w 5490437"/>
              <a:gd name="connsiteY4" fmla="*/ 1110558 h 3166681"/>
              <a:gd name="connsiteX5" fmla="*/ 1061379 w 5490437"/>
              <a:gd name="connsiteY5" fmla="*/ 335446 h 3166681"/>
              <a:gd name="connsiteX6" fmla="*/ 1268783 w 5490437"/>
              <a:gd name="connsiteY6" fmla="*/ 659 h 3166681"/>
              <a:gd name="connsiteX7" fmla="*/ 1472169 w 5490437"/>
              <a:gd name="connsiteY7" fmla="*/ 267244 h 3166681"/>
              <a:gd name="connsiteX8" fmla="*/ 1695476 w 5490437"/>
              <a:gd name="connsiteY8" fmla="*/ 883214 h 3166681"/>
              <a:gd name="connsiteX9" fmla="*/ 1919264 w 5490437"/>
              <a:gd name="connsiteY9" fmla="*/ 1432028 h 3166681"/>
              <a:gd name="connsiteX10" fmla="*/ 2216209 w 5490437"/>
              <a:gd name="connsiteY10" fmla="*/ 1862169 h 3166681"/>
              <a:gd name="connsiteX11" fmla="*/ 2581648 w 5490437"/>
              <a:gd name="connsiteY11" fmla="*/ 2091021 h 3166681"/>
              <a:gd name="connsiteX12" fmla="*/ 3078248 w 5490437"/>
              <a:gd name="connsiteY12" fmla="*/ 2203893 h 3166681"/>
              <a:gd name="connsiteX13" fmla="*/ 3378395 w 5490437"/>
              <a:gd name="connsiteY13" fmla="*/ 2078250 h 3166681"/>
              <a:gd name="connsiteX14" fmla="*/ 3592088 w 5490437"/>
              <a:gd name="connsiteY14" fmla="*/ 1775715 h 3166681"/>
              <a:gd name="connsiteX15" fmla="*/ 3761179 w 5490437"/>
              <a:gd name="connsiteY15" fmla="*/ 1409869 h 3166681"/>
              <a:gd name="connsiteX16" fmla="*/ 3899240 w 5490437"/>
              <a:gd name="connsiteY16" fmla="*/ 1233264 h 3166681"/>
              <a:gd name="connsiteX17" fmla="*/ 4079317 w 5490437"/>
              <a:gd name="connsiteY17" fmla="*/ 1290714 h 3166681"/>
              <a:gd name="connsiteX18" fmla="*/ 4234875 w 5490437"/>
              <a:gd name="connsiteY18" fmla="*/ 1611309 h 3166681"/>
              <a:gd name="connsiteX19" fmla="*/ 4464138 w 5490437"/>
              <a:gd name="connsiteY19" fmla="*/ 2090318 h 3166681"/>
              <a:gd name="connsiteX20" fmla="*/ 4823286 w 5490437"/>
              <a:gd name="connsiteY20" fmla="*/ 2635605 h 3166681"/>
              <a:gd name="connsiteX21" fmla="*/ 5180474 w 5490437"/>
              <a:gd name="connsiteY21" fmla="*/ 3019152 h 3166681"/>
              <a:gd name="connsiteX22" fmla="*/ 5490437 w 5490437"/>
              <a:gd name="connsiteY22" fmla="*/ 3166681 h 3166681"/>
              <a:gd name="connsiteX0" fmla="*/ 0 w 5490437"/>
              <a:gd name="connsiteY0" fmla="*/ 1279639 h 3166163"/>
              <a:gd name="connsiteX1" fmla="*/ 151990 w 5490437"/>
              <a:gd name="connsiteY1" fmla="*/ 1473779 h 3166163"/>
              <a:gd name="connsiteX2" fmla="*/ 454007 w 5490437"/>
              <a:gd name="connsiteY2" fmla="*/ 1608453 h 3166163"/>
              <a:gd name="connsiteX3" fmla="*/ 707186 w 5490437"/>
              <a:gd name="connsiteY3" fmla="*/ 1521866 h 3166163"/>
              <a:gd name="connsiteX4" fmla="*/ 892045 w 5490437"/>
              <a:gd name="connsiteY4" fmla="*/ 1110040 h 3166163"/>
              <a:gd name="connsiteX5" fmla="*/ 1061379 w 5490437"/>
              <a:gd name="connsiteY5" fmla="*/ 334928 h 3166163"/>
              <a:gd name="connsiteX6" fmla="*/ 1268783 w 5490437"/>
              <a:gd name="connsiteY6" fmla="*/ 141 h 3166163"/>
              <a:gd name="connsiteX7" fmla="*/ 1501604 w 5490437"/>
              <a:gd name="connsiteY7" fmla="*/ 300938 h 3166163"/>
              <a:gd name="connsiteX8" fmla="*/ 1695476 w 5490437"/>
              <a:gd name="connsiteY8" fmla="*/ 882696 h 3166163"/>
              <a:gd name="connsiteX9" fmla="*/ 1919264 w 5490437"/>
              <a:gd name="connsiteY9" fmla="*/ 1431510 h 3166163"/>
              <a:gd name="connsiteX10" fmla="*/ 2216209 w 5490437"/>
              <a:gd name="connsiteY10" fmla="*/ 1861651 h 3166163"/>
              <a:gd name="connsiteX11" fmla="*/ 2581648 w 5490437"/>
              <a:gd name="connsiteY11" fmla="*/ 2090503 h 3166163"/>
              <a:gd name="connsiteX12" fmla="*/ 3078248 w 5490437"/>
              <a:gd name="connsiteY12" fmla="*/ 2203375 h 3166163"/>
              <a:gd name="connsiteX13" fmla="*/ 3378395 w 5490437"/>
              <a:gd name="connsiteY13" fmla="*/ 2077732 h 3166163"/>
              <a:gd name="connsiteX14" fmla="*/ 3592088 w 5490437"/>
              <a:gd name="connsiteY14" fmla="*/ 1775197 h 3166163"/>
              <a:gd name="connsiteX15" fmla="*/ 3761179 w 5490437"/>
              <a:gd name="connsiteY15" fmla="*/ 1409351 h 3166163"/>
              <a:gd name="connsiteX16" fmla="*/ 3899240 w 5490437"/>
              <a:gd name="connsiteY16" fmla="*/ 1232746 h 3166163"/>
              <a:gd name="connsiteX17" fmla="*/ 4079317 w 5490437"/>
              <a:gd name="connsiteY17" fmla="*/ 1290196 h 3166163"/>
              <a:gd name="connsiteX18" fmla="*/ 4234875 w 5490437"/>
              <a:gd name="connsiteY18" fmla="*/ 1610791 h 3166163"/>
              <a:gd name="connsiteX19" fmla="*/ 4464138 w 5490437"/>
              <a:gd name="connsiteY19" fmla="*/ 2089800 h 3166163"/>
              <a:gd name="connsiteX20" fmla="*/ 4823286 w 5490437"/>
              <a:gd name="connsiteY20" fmla="*/ 2635087 h 3166163"/>
              <a:gd name="connsiteX21" fmla="*/ 5180474 w 5490437"/>
              <a:gd name="connsiteY21" fmla="*/ 3018634 h 3166163"/>
              <a:gd name="connsiteX22" fmla="*/ 5490437 w 5490437"/>
              <a:gd name="connsiteY22" fmla="*/ 3166163 h 3166163"/>
              <a:gd name="connsiteX0" fmla="*/ 0 w 5490437"/>
              <a:gd name="connsiteY0" fmla="*/ 1279639 h 3166163"/>
              <a:gd name="connsiteX1" fmla="*/ 72180 w 5490437"/>
              <a:gd name="connsiteY1" fmla="*/ 1411938 h 3166163"/>
              <a:gd name="connsiteX2" fmla="*/ 454007 w 5490437"/>
              <a:gd name="connsiteY2" fmla="*/ 1608453 h 3166163"/>
              <a:gd name="connsiteX3" fmla="*/ 707186 w 5490437"/>
              <a:gd name="connsiteY3" fmla="*/ 1521866 h 3166163"/>
              <a:gd name="connsiteX4" fmla="*/ 892045 w 5490437"/>
              <a:gd name="connsiteY4" fmla="*/ 1110040 h 3166163"/>
              <a:gd name="connsiteX5" fmla="*/ 1061379 w 5490437"/>
              <a:gd name="connsiteY5" fmla="*/ 334928 h 3166163"/>
              <a:gd name="connsiteX6" fmla="*/ 1268783 w 5490437"/>
              <a:gd name="connsiteY6" fmla="*/ 141 h 3166163"/>
              <a:gd name="connsiteX7" fmla="*/ 1501604 w 5490437"/>
              <a:gd name="connsiteY7" fmla="*/ 300938 h 3166163"/>
              <a:gd name="connsiteX8" fmla="*/ 1695476 w 5490437"/>
              <a:gd name="connsiteY8" fmla="*/ 882696 h 3166163"/>
              <a:gd name="connsiteX9" fmla="*/ 1919264 w 5490437"/>
              <a:gd name="connsiteY9" fmla="*/ 1431510 h 3166163"/>
              <a:gd name="connsiteX10" fmla="*/ 2216209 w 5490437"/>
              <a:gd name="connsiteY10" fmla="*/ 1861651 h 3166163"/>
              <a:gd name="connsiteX11" fmla="*/ 2581648 w 5490437"/>
              <a:gd name="connsiteY11" fmla="*/ 2090503 h 3166163"/>
              <a:gd name="connsiteX12" fmla="*/ 3078248 w 5490437"/>
              <a:gd name="connsiteY12" fmla="*/ 2203375 h 3166163"/>
              <a:gd name="connsiteX13" fmla="*/ 3378395 w 5490437"/>
              <a:gd name="connsiteY13" fmla="*/ 2077732 h 3166163"/>
              <a:gd name="connsiteX14" fmla="*/ 3592088 w 5490437"/>
              <a:gd name="connsiteY14" fmla="*/ 1775197 h 3166163"/>
              <a:gd name="connsiteX15" fmla="*/ 3761179 w 5490437"/>
              <a:gd name="connsiteY15" fmla="*/ 1409351 h 3166163"/>
              <a:gd name="connsiteX16" fmla="*/ 3899240 w 5490437"/>
              <a:gd name="connsiteY16" fmla="*/ 1232746 h 3166163"/>
              <a:gd name="connsiteX17" fmla="*/ 4079317 w 5490437"/>
              <a:gd name="connsiteY17" fmla="*/ 1290196 h 3166163"/>
              <a:gd name="connsiteX18" fmla="*/ 4234875 w 5490437"/>
              <a:gd name="connsiteY18" fmla="*/ 1610791 h 3166163"/>
              <a:gd name="connsiteX19" fmla="*/ 4464138 w 5490437"/>
              <a:gd name="connsiteY19" fmla="*/ 2089800 h 3166163"/>
              <a:gd name="connsiteX20" fmla="*/ 4823286 w 5490437"/>
              <a:gd name="connsiteY20" fmla="*/ 2635087 h 3166163"/>
              <a:gd name="connsiteX21" fmla="*/ 5180474 w 5490437"/>
              <a:gd name="connsiteY21" fmla="*/ 3018634 h 3166163"/>
              <a:gd name="connsiteX22" fmla="*/ 5490437 w 5490437"/>
              <a:gd name="connsiteY22" fmla="*/ 3166163 h 3166163"/>
              <a:gd name="connsiteX0" fmla="*/ 0 w 5490437"/>
              <a:gd name="connsiteY0" fmla="*/ 1279639 h 3166163"/>
              <a:gd name="connsiteX1" fmla="*/ 112085 w 5490437"/>
              <a:gd name="connsiteY1" fmla="*/ 1419668 h 3166163"/>
              <a:gd name="connsiteX2" fmla="*/ 454007 w 5490437"/>
              <a:gd name="connsiteY2" fmla="*/ 1608453 h 3166163"/>
              <a:gd name="connsiteX3" fmla="*/ 707186 w 5490437"/>
              <a:gd name="connsiteY3" fmla="*/ 1521866 h 3166163"/>
              <a:gd name="connsiteX4" fmla="*/ 892045 w 5490437"/>
              <a:gd name="connsiteY4" fmla="*/ 1110040 h 3166163"/>
              <a:gd name="connsiteX5" fmla="*/ 1061379 w 5490437"/>
              <a:gd name="connsiteY5" fmla="*/ 334928 h 3166163"/>
              <a:gd name="connsiteX6" fmla="*/ 1268783 w 5490437"/>
              <a:gd name="connsiteY6" fmla="*/ 141 h 3166163"/>
              <a:gd name="connsiteX7" fmla="*/ 1501604 w 5490437"/>
              <a:gd name="connsiteY7" fmla="*/ 300938 h 3166163"/>
              <a:gd name="connsiteX8" fmla="*/ 1695476 w 5490437"/>
              <a:gd name="connsiteY8" fmla="*/ 882696 h 3166163"/>
              <a:gd name="connsiteX9" fmla="*/ 1919264 w 5490437"/>
              <a:gd name="connsiteY9" fmla="*/ 1431510 h 3166163"/>
              <a:gd name="connsiteX10" fmla="*/ 2216209 w 5490437"/>
              <a:gd name="connsiteY10" fmla="*/ 1861651 h 3166163"/>
              <a:gd name="connsiteX11" fmla="*/ 2581648 w 5490437"/>
              <a:gd name="connsiteY11" fmla="*/ 2090503 h 3166163"/>
              <a:gd name="connsiteX12" fmla="*/ 3078248 w 5490437"/>
              <a:gd name="connsiteY12" fmla="*/ 2203375 h 3166163"/>
              <a:gd name="connsiteX13" fmla="*/ 3378395 w 5490437"/>
              <a:gd name="connsiteY13" fmla="*/ 2077732 h 3166163"/>
              <a:gd name="connsiteX14" fmla="*/ 3592088 w 5490437"/>
              <a:gd name="connsiteY14" fmla="*/ 1775197 h 3166163"/>
              <a:gd name="connsiteX15" fmla="*/ 3761179 w 5490437"/>
              <a:gd name="connsiteY15" fmla="*/ 1409351 h 3166163"/>
              <a:gd name="connsiteX16" fmla="*/ 3899240 w 5490437"/>
              <a:gd name="connsiteY16" fmla="*/ 1232746 h 3166163"/>
              <a:gd name="connsiteX17" fmla="*/ 4079317 w 5490437"/>
              <a:gd name="connsiteY17" fmla="*/ 1290196 h 3166163"/>
              <a:gd name="connsiteX18" fmla="*/ 4234875 w 5490437"/>
              <a:gd name="connsiteY18" fmla="*/ 1610791 h 3166163"/>
              <a:gd name="connsiteX19" fmla="*/ 4464138 w 5490437"/>
              <a:gd name="connsiteY19" fmla="*/ 2089800 h 3166163"/>
              <a:gd name="connsiteX20" fmla="*/ 4823286 w 5490437"/>
              <a:gd name="connsiteY20" fmla="*/ 2635087 h 3166163"/>
              <a:gd name="connsiteX21" fmla="*/ 5180474 w 5490437"/>
              <a:gd name="connsiteY21" fmla="*/ 3018634 h 3166163"/>
              <a:gd name="connsiteX22" fmla="*/ 5490437 w 5490437"/>
              <a:gd name="connsiteY22" fmla="*/ 3166163 h 3166163"/>
              <a:gd name="connsiteX0" fmla="*/ 0 w 5520366"/>
              <a:gd name="connsiteY0" fmla="*/ 1225528 h 3166163"/>
              <a:gd name="connsiteX1" fmla="*/ 142014 w 5520366"/>
              <a:gd name="connsiteY1" fmla="*/ 1419668 h 3166163"/>
              <a:gd name="connsiteX2" fmla="*/ 483936 w 5520366"/>
              <a:gd name="connsiteY2" fmla="*/ 1608453 h 3166163"/>
              <a:gd name="connsiteX3" fmla="*/ 737115 w 5520366"/>
              <a:gd name="connsiteY3" fmla="*/ 1521866 h 3166163"/>
              <a:gd name="connsiteX4" fmla="*/ 921974 w 5520366"/>
              <a:gd name="connsiteY4" fmla="*/ 1110040 h 3166163"/>
              <a:gd name="connsiteX5" fmla="*/ 1091308 w 5520366"/>
              <a:gd name="connsiteY5" fmla="*/ 334928 h 3166163"/>
              <a:gd name="connsiteX6" fmla="*/ 1298712 w 5520366"/>
              <a:gd name="connsiteY6" fmla="*/ 141 h 3166163"/>
              <a:gd name="connsiteX7" fmla="*/ 1531533 w 5520366"/>
              <a:gd name="connsiteY7" fmla="*/ 300938 h 3166163"/>
              <a:gd name="connsiteX8" fmla="*/ 1725405 w 5520366"/>
              <a:gd name="connsiteY8" fmla="*/ 882696 h 3166163"/>
              <a:gd name="connsiteX9" fmla="*/ 1949193 w 5520366"/>
              <a:gd name="connsiteY9" fmla="*/ 1431510 h 3166163"/>
              <a:gd name="connsiteX10" fmla="*/ 2246138 w 5520366"/>
              <a:gd name="connsiteY10" fmla="*/ 1861651 h 3166163"/>
              <a:gd name="connsiteX11" fmla="*/ 2611577 w 5520366"/>
              <a:gd name="connsiteY11" fmla="*/ 2090503 h 3166163"/>
              <a:gd name="connsiteX12" fmla="*/ 3108177 w 5520366"/>
              <a:gd name="connsiteY12" fmla="*/ 2203375 h 3166163"/>
              <a:gd name="connsiteX13" fmla="*/ 3408324 w 5520366"/>
              <a:gd name="connsiteY13" fmla="*/ 2077732 h 3166163"/>
              <a:gd name="connsiteX14" fmla="*/ 3622017 w 5520366"/>
              <a:gd name="connsiteY14" fmla="*/ 1775197 h 3166163"/>
              <a:gd name="connsiteX15" fmla="*/ 3791108 w 5520366"/>
              <a:gd name="connsiteY15" fmla="*/ 1409351 h 3166163"/>
              <a:gd name="connsiteX16" fmla="*/ 3929169 w 5520366"/>
              <a:gd name="connsiteY16" fmla="*/ 1232746 h 3166163"/>
              <a:gd name="connsiteX17" fmla="*/ 4109246 w 5520366"/>
              <a:gd name="connsiteY17" fmla="*/ 1290196 h 3166163"/>
              <a:gd name="connsiteX18" fmla="*/ 4264804 w 5520366"/>
              <a:gd name="connsiteY18" fmla="*/ 1610791 h 3166163"/>
              <a:gd name="connsiteX19" fmla="*/ 4494067 w 5520366"/>
              <a:gd name="connsiteY19" fmla="*/ 2089800 h 3166163"/>
              <a:gd name="connsiteX20" fmla="*/ 4853215 w 5520366"/>
              <a:gd name="connsiteY20" fmla="*/ 2635087 h 3166163"/>
              <a:gd name="connsiteX21" fmla="*/ 5210403 w 5520366"/>
              <a:gd name="connsiteY21" fmla="*/ 3018634 h 3166163"/>
              <a:gd name="connsiteX22" fmla="*/ 5520366 w 5520366"/>
              <a:gd name="connsiteY22" fmla="*/ 3166163 h 3166163"/>
              <a:gd name="connsiteX0" fmla="*/ 0 w 5520366"/>
              <a:gd name="connsiteY0" fmla="*/ 1225528 h 3166163"/>
              <a:gd name="connsiteX1" fmla="*/ 191895 w 5520366"/>
              <a:gd name="connsiteY1" fmla="*/ 1427399 h 3166163"/>
              <a:gd name="connsiteX2" fmla="*/ 483936 w 5520366"/>
              <a:gd name="connsiteY2" fmla="*/ 1608453 h 3166163"/>
              <a:gd name="connsiteX3" fmla="*/ 737115 w 5520366"/>
              <a:gd name="connsiteY3" fmla="*/ 1521866 h 3166163"/>
              <a:gd name="connsiteX4" fmla="*/ 921974 w 5520366"/>
              <a:gd name="connsiteY4" fmla="*/ 1110040 h 3166163"/>
              <a:gd name="connsiteX5" fmla="*/ 1091308 w 5520366"/>
              <a:gd name="connsiteY5" fmla="*/ 334928 h 3166163"/>
              <a:gd name="connsiteX6" fmla="*/ 1298712 w 5520366"/>
              <a:gd name="connsiteY6" fmla="*/ 141 h 3166163"/>
              <a:gd name="connsiteX7" fmla="*/ 1531533 w 5520366"/>
              <a:gd name="connsiteY7" fmla="*/ 300938 h 3166163"/>
              <a:gd name="connsiteX8" fmla="*/ 1725405 w 5520366"/>
              <a:gd name="connsiteY8" fmla="*/ 882696 h 3166163"/>
              <a:gd name="connsiteX9" fmla="*/ 1949193 w 5520366"/>
              <a:gd name="connsiteY9" fmla="*/ 1431510 h 3166163"/>
              <a:gd name="connsiteX10" fmla="*/ 2246138 w 5520366"/>
              <a:gd name="connsiteY10" fmla="*/ 1861651 h 3166163"/>
              <a:gd name="connsiteX11" fmla="*/ 2611577 w 5520366"/>
              <a:gd name="connsiteY11" fmla="*/ 2090503 h 3166163"/>
              <a:gd name="connsiteX12" fmla="*/ 3108177 w 5520366"/>
              <a:gd name="connsiteY12" fmla="*/ 2203375 h 3166163"/>
              <a:gd name="connsiteX13" fmla="*/ 3408324 w 5520366"/>
              <a:gd name="connsiteY13" fmla="*/ 2077732 h 3166163"/>
              <a:gd name="connsiteX14" fmla="*/ 3622017 w 5520366"/>
              <a:gd name="connsiteY14" fmla="*/ 1775197 h 3166163"/>
              <a:gd name="connsiteX15" fmla="*/ 3791108 w 5520366"/>
              <a:gd name="connsiteY15" fmla="*/ 1409351 h 3166163"/>
              <a:gd name="connsiteX16" fmla="*/ 3929169 w 5520366"/>
              <a:gd name="connsiteY16" fmla="*/ 1232746 h 3166163"/>
              <a:gd name="connsiteX17" fmla="*/ 4109246 w 5520366"/>
              <a:gd name="connsiteY17" fmla="*/ 1290196 h 3166163"/>
              <a:gd name="connsiteX18" fmla="*/ 4264804 w 5520366"/>
              <a:gd name="connsiteY18" fmla="*/ 1610791 h 3166163"/>
              <a:gd name="connsiteX19" fmla="*/ 4494067 w 5520366"/>
              <a:gd name="connsiteY19" fmla="*/ 2089800 h 3166163"/>
              <a:gd name="connsiteX20" fmla="*/ 4853215 w 5520366"/>
              <a:gd name="connsiteY20" fmla="*/ 2635087 h 3166163"/>
              <a:gd name="connsiteX21" fmla="*/ 5210403 w 5520366"/>
              <a:gd name="connsiteY21" fmla="*/ 3018634 h 3166163"/>
              <a:gd name="connsiteX22" fmla="*/ 5520366 w 5520366"/>
              <a:gd name="connsiteY22" fmla="*/ 3166163 h 3166163"/>
              <a:gd name="connsiteX0" fmla="*/ 0 w 5525791"/>
              <a:gd name="connsiteY0" fmla="*/ 1175084 h 3166163"/>
              <a:gd name="connsiteX1" fmla="*/ 197320 w 5525791"/>
              <a:gd name="connsiteY1" fmla="*/ 1427399 h 3166163"/>
              <a:gd name="connsiteX2" fmla="*/ 489361 w 5525791"/>
              <a:gd name="connsiteY2" fmla="*/ 1608453 h 3166163"/>
              <a:gd name="connsiteX3" fmla="*/ 742540 w 5525791"/>
              <a:gd name="connsiteY3" fmla="*/ 1521866 h 3166163"/>
              <a:gd name="connsiteX4" fmla="*/ 927399 w 5525791"/>
              <a:gd name="connsiteY4" fmla="*/ 1110040 h 3166163"/>
              <a:gd name="connsiteX5" fmla="*/ 1096733 w 5525791"/>
              <a:gd name="connsiteY5" fmla="*/ 334928 h 3166163"/>
              <a:gd name="connsiteX6" fmla="*/ 1304137 w 5525791"/>
              <a:gd name="connsiteY6" fmla="*/ 141 h 3166163"/>
              <a:gd name="connsiteX7" fmla="*/ 1536958 w 5525791"/>
              <a:gd name="connsiteY7" fmla="*/ 300938 h 3166163"/>
              <a:gd name="connsiteX8" fmla="*/ 1730830 w 5525791"/>
              <a:gd name="connsiteY8" fmla="*/ 882696 h 3166163"/>
              <a:gd name="connsiteX9" fmla="*/ 1954618 w 5525791"/>
              <a:gd name="connsiteY9" fmla="*/ 1431510 h 3166163"/>
              <a:gd name="connsiteX10" fmla="*/ 2251563 w 5525791"/>
              <a:gd name="connsiteY10" fmla="*/ 1861651 h 3166163"/>
              <a:gd name="connsiteX11" fmla="*/ 2617002 w 5525791"/>
              <a:gd name="connsiteY11" fmla="*/ 2090503 h 3166163"/>
              <a:gd name="connsiteX12" fmla="*/ 3113602 w 5525791"/>
              <a:gd name="connsiteY12" fmla="*/ 2203375 h 3166163"/>
              <a:gd name="connsiteX13" fmla="*/ 3413749 w 5525791"/>
              <a:gd name="connsiteY13" fmla="*/ 2077732 h 3166163"/>
              <a:gd name="connsiteX14" fmla="*/ 3627442 w 5525791"/>
              <a:gd name="connsiteY14" fmla="*/ 1775197 h 3166163"/>
              <a:gd name="connsiteX15" fmla="*/ 3796533 w 5525791"/>
              <a:gd name="connsiteY15" fmla="*/ 1409351 h 3166163"/>
              <a:gd name="connsiteX16" fmla="*/ 3934594 w 5525791"/>
              <a:gd name="connsiteY16" fmla="*/ 1232746 h 3166163"/>
              <a:gd name="connsiteX17" fmla="*/ 4114671 w 5525791"/>
              <a:gd name="connsiteY17" fmla="*/ 1290196 h 3166163"/>
              <a:gd name="connsiteX18" fmla="*/ 4270229 w 5525791"/>
              <a:gd name="connsiteY18" fmla="*/ 1610791 h 3166163"/>
              <a:gd name="connsiteX19" fmla="*/ 4499492 w 5525791"/>
              <a:gd name="connsiteY19" fmla="*/ 2089800 h 3166163"/>
              <a:gd name="connsiteX20" fmla="*/ 4858640 w 5525791"/>
              <a:gd name="connsiteY20" fmla="*/ 2635087 h 3166163"/>
              <a:gd name="connsiteX21" fmla="*/ 5215828 w 5525791"/>
              <a:gd name="connsiteY21" fmla="*/ 3018634 h 3166163"/>
              <a:gd name="connsiteX22" fmla="*/ 5525791 w 5525791"/>
              <a:gd name="connsiteY22" fmla="*/ 3166163 h 3166163"/>
              <a:gd name="connsiteX0" fmla="*/ 0 w 5525791"/>
              <a:gd name="connsiteY0" fmla="*/ 1175084 h 3166163"/>
              <a:gd name="connsiteX1" fmla="*/ 181046 w 5525791"/>
              <a:gd name="connsiteY1" fmla="*/ 1465231 h 3166163"/>
              <a:gd name="connsiteX2" fmla="*/ 489361 w 5525791"/>
              <a:gd name="connsiteY2" fmla="*/ 1608453 h 3166163"/>
              <a:gd name="connsiteX3" fmla="*/ 742540 w 5525791"/>
              <a:gd name="connsiteY3" fmla="*/ 1521866 h 3166163"/>
              <a:gd name="connsiteX4" fmla="*/ 927399 w 5525791"/>
              <a:gd name="connsiteY4" fmla="*/ 1110040 h 3166163"/>
              <a:gd name="connsiteX5" fmla="*/ 1096733 w 5525791"/>
              <a:gd name="connsiteY5" fmla="*/ 334928 h 3166163"/>
              <a:gd name="connsiteX6" fmla="*/ 1304137 w 5525791"/>
              <a:gd name="connsiteY6" fmla="*/ 141 h 3166163"/>
              <a:gd name="connsiteX7" fmla="*/ 1536958 w 5525791"/>
              <a:gd name="connsiteY7" fmla="*/ 300938 h 3166163"/>
              <a:gd name="connsiteX8" fmla="*/ 1730830 w 5525791"/>
              <a:gd name="connsiteY8" fmla="*/ 882696 h 3166163"/>
              <a:gd name="connsiteX9" fmla="*/ 1954618 w 5525791"/>
              <a:gd name="connsiteY9" fmla="*/ 1431510 h 3166163"/>
              <a:gd name="connsiteX10" fmla="*/ 2251563 w 5525791"/>
              <a:gd name="connsiteY10" fmla="*/ 1861651 h 3166163"/>
              <a:gd name="connsiteX11" fmla="*/ 2617002 w 5525791"/>
              <a:gd name="connsiteY11" fmla="*/ 2090503 h 3166163"/>
              <a:gd name="connsiteX12" fmla="*/ 3113602 w 5525791"/>
              <a:gd name="connsiteY12" fmla="*/ 2203375 h 3166163"/>
              <a:gd name="connsiteX13" fmla="*/ 3413749 w 5525791"/>
              <a:gd name="connsiteY13" fmla="*/ 2077732 h 3166163"/>
              <a:gd name="connsiteX14" fmla="*/ 3627442 w 5525791"/>
              <a:gd name="connsiteY14" fmla="*/ 1775197 h 3166163"/>
              <a:gd name="connsiteX15" fmla="*/ 3796533 w 5525791"/>
              <a:gd name="connsiteY15" fmla="*/ 1409351 h 3166163"/>
              <a:gd name="connsiteX16" fmla="*/ 3934594 w 5525791"/>
              <a:gd name="connsiteY16" fmla="*/ 1232746 h 3166163"/>
              <a:gd name="connsiteX17" fmla="*/ 4114671 w 5525791"/>
              <a:gd name="connsiteY17" fmla="*/ 1290196 h 3166163"/>
              <a:gd name="connsiteX18" fmla="*/ 4270229 w 5525791"/>
              <a:gd name="connsiteY18" fmla="*/ 1610791 h 3166163"/>
              <a:gd name="connsiteX19" fmla="*/ 4499492 w 5525791"/>
              <a:gd name="connsiteY19" fmla="*/ 2089800 h 3166163"/>
              <a:gd name="connsiteX20" fmla="*/ 4858640 w 5525791"/>
              <a:gd name="connsiteY20" fmla="*/ 2635087 h 3166163"/>
              <a:gd name="connsiteX21" fmla="*/ 5215828 w 5525791"/>
              <a:gd name="connsiteY21" fmla="*/ 3018634 h 3166163"/>
              <a:gd name="connsiteX22" fmla="*/ 5525791 w 5525791"/>
              <a:gd name="connsiteY22" fmla="*/ 3166163 h 3166163"/>
              <a:gd name="connsiteX0" fmla="*/ 0 w 5525791"/>
              <a:gd name="connsiteY0" fmla="*/ 1175084 h 3166163"/>
              <a:gd name="connsiteX1" fmla="*/ 181046 w 5525791"/>
              <a:gd name="connsiteY1" fmla="*/ 1465231 h 3166163"/>
              <a:gd name="connsiteX2" fmla="*/ 489361 w 5525791"/>
              <a:gd name="connsiteY2" fmla="*/ 1608453 h 3166163"/>
              <a:gd name="connsiteX3" fmla="*/ 742540 w 5525791"/>
              <a:gd name="connsiteY3" fmla="*/ 1521866 h 3166163"/>
              <a:gd name="connsiteX4" fmla="*/ 927399 w 5525791"/>
              <a:gd name="connsiteY4" fmla="*/ 1110040 h 3166163"/>
              <a:gd name="connsiteX5" fmla="*/ 1096733 w 5525791"/>
              <a:gd name="connsiteY5" fmla="*/ 334928 h 3166163"/>
              <a:gd name="connsiteX6" fmla="*/ 1304137 w 5525791"/>
              <a:gd name="connsiteY6" fmla="*/ 141 h 3166163"/>
              <a:gd name="connsiteX7" fmla="*/ 1536958 w 5525791"/>
              <a:gd name="connsiteY7" fmla="*/ 300938 h 3166163"/>
              <a:gd name="connsiteX8" fmla="*/ 1730830 w 5525791"/>
              <a:gd name="connsiteY8" fmla="*/ 882696 h 3166163"/>
              <a:gd name="connsiteX9" fmla="*/ 1954618 w 5525791"/>
              <a:gd name="connsiteY9" fmla="*/ 1431510 h 3166163"/>
              <a:gd name="connsiteX10" fmla="*/ 2251563 w 5525791"/>
              <a:gd name="connsiteY10" fmla="*/ 1861651 h 3166163"/>
              <a:gd name="connsiteX11" fmla="*/ 2617002 w 5525791"/>
              <a:gd name="connsiteY11" fmla="*/ 2090503 h 3166163"/>
              <a:gd name="connsiteX12" fmla="*/ 3113602 w 5525791"/>
              <a:gd name="connsiteY12" fmla="*/ 2203375 h 3166163"/>
              <a:gd name="connsiteX13" fmla="*/ 3413749 w 5525791"/>
              <a:gd name="connsiteY13" fmla="*/ 2077732 h 3166163"/>
              <a:gd name="connsiteX14" fmla="*/ 3627442 w 5525791"/>
              <a:gd name="connsiteY14" fmla="*/ 1775197 h 3166163"/>
              <a:gd name="connsiteX15" fmla="*/ 3796533 w 5525791"/>
              <a:gd name="connsiteY15" fmla="*/ 1409351 h 3166163"/>
              <a:gd name="connsiteX16" fmla="*/ 3934594 w 5525791"/>
              <a:gd name="connsiteY16" fmla="*/ 1232746 h 3166163"/>
              <a:gd name="connsiteX17" fmla="*/ 4114671 w 5525791"/>
              <a:gd name="connsiteY17" fmla="*/ 1290196 h 3166163"/>
              <a:gd name="connsiteX18" fmla="*/ 4270229 w 5525791"/>
              <a:gd name="connsiteY18" fmla="*/ 1610791 h 3166163"/>
              <a:gd name="connsiteX19" fmla="*/ 4499492 w 5525791"/>
              <a:gd name="connsiteY19" fmla="*/ 2089800 h 3166163"/>
              <a:gd name="connsiteX20" fmla="*/ 4858640 w 5525791"/>
              <a:gd name="connsiteY20" fmla="*/ 2635087 h 3166163"/>
              <a:gd name="connsiteX21" fmla="*/ 5215828 w 5525791"/>
              <a:gd name="connsiteY21" fmla="*/ 3018634 h 3166163"/>
              <a:gd name="connsiteX22" fmla="*/ 5525791 w 5525791"/>
              <a:gd name="connsiteY22" fmla="*/ 3166163 h 3166163"/>
              <a:gd name="connsiteX0" fmla="*/ 0 w 5525791"/>
              <a:gd name="connsiteY0" fmla="*/ 1175084 h 3166163"/>
              <a:gd name="connsiteX1" fmla="*/ 181046 w 5525791"/>
              <a:gd name="connsiteY1" fmla="*/ 1465231 h 3166163"/>
              <a:gd name="connsiteX2" fmla="*/ 489361 w 5525791"/>
              <a:gd name="connsiteY2" fmla="*/ 1608453 h 3166163"/>
              <a:gd name="connsiteX3" fmla="*/ 742540 w 5525791"/>
              <a:gd name="connsiteY3" fmla="*/ 1521866 h 3166163"/>
              <a:gd name="connsiteX4" fmla="*/ 927399 w 5525791"/>
              <a:gd name="connsiteY4" fmla="*/ 1110040 h 3166163"/>
              <a:gd name="connsiteX5" fmla="*/ 1096733 w 5525791"/>
              <a:gd name="connsiteY5" fmla="*/ 334928 h 3166163"/>
              <a:gd name="connsiteX6" fmla="*/ 1304137 w 5525791"/>
              <a:gd name="connsiteY6" fmla="*/ 141 h 3166163"/>
              <a:gd name="connsiteX7" fmla="*/ 1536958 w 5525791"/>
              <a:gd name="connsiteY7" fmla="*/ 300938 h 3166163"/>
              <a:gd name="connsiteX8" fmla="*/ 1730830 w 5525791"/>
              <a:gd name="connsiteY8" fmla="*/ 882696 h 3166163"/>
              <a:gd name="connsiteX9" fmla="*/ 1954618 w 5525791"/>
              <a:gd name="connsiteY9" fmla="*/ 1431510 h 3166163"/>
              <a:gd name="connsiteX10" fmla="*/ 2251563 w 5525791"/>
              <a:gd name="connsiteY10" fmla="*/ 1861651 h 3166163"/>
              <a:gd name="connsiteX11" fmla="*/ 2617002 w 5525791"/>
              <a:gd name="connsiteY11" fmla="*/ 2090503 h 3166163"/>
              <a:gd name="connsiteX12" fmla="*/ 3113602 w 5525791"/>
              <a:gd name="connsiteY12" fmla="*/ 2203375 h 3166163"/>
              <a:gd name="connsiteX13" fmla="*/ 3413749 w 5525791"/>
              <a:gd name="connsiteY13" fmla="*/ 2077732 h 3166163"/>
              <a:gd name="connsiteX14" fmla="*/ 3627442 w 5525791"/>
              <a:gd name="connsiteY14" fmla="*/ 1775197 h 3166163"/>
              <a:gd name="connsiteX15" fmla="*/ 3796533 w 5525791"/>
              <a:gd name="connsiteY15" fmla="*/ 1409351 h 3166163"/>
              <a:gd name="connsiteX16" fmla="*/ 3934594 w 5525791"/>
              <a:gd name="connsiteY16" fmla="*/ 1232746 h 3166163"/>
              <a:gd name="connsiteX17" fmla="*/ 4114671 w 5525791"/>
              <a:gd name="connsiteY17" fmla="*/ 1290196 h 3166163"/>
              <a:gd name="connsiteX18" fmla="*/ 4270229 w 5525791"/>
              <a:gd name="connsiteY18" fmla="*/ 1610791 h 3166163"/>
              <a:gd name="connsiteX19" fmla="*/ 4499492 w 5525791"/>
              <a:gd name="connsiteY19" fmla="*/ 2089800 h 3166163"/>
              <a:gd name="connsiteX20" fmla="*/ 4858640 w 5525791"/>
              <a:gd name="connsiteY20" fmla="*/ 2635087 h 3166163"/>
              <a:gd name="connsiteX21" fmla="*/ 5215828 w 5525791"/>
              <a:gd name="connsiteY21" fmla="*/ 3018634 h 3166163"/>
              <a:gd name="connsiteX22" fmla="*/ 5525791 w 5525791"/>
              <a:gd name="connsiteY22" fmla="*/ 3166163 h 3166163"/>
              <a:gd name="connsiteX0" fmla="*/ 0 w 5525791"/>
              <a:gd name="connsiteY0" fmla="*/ 1175084 h 3166163"/>
              <a:gd name="connsiteX1" fmla="*/ 208171 w 5525791"/>
              <a:gd name="connsiteY1" fmla="*/ 1461027 h 3166163"/>
              <a:gd name="connsiteX2" fmla="*/ 489361 w 5525791"/>
              <a:gd name="connsiteY2" fmla="*/ 1608453 h 3166163"/>
              <a:gd name="connsiteX3" fmla="*/ 742540 w 5525791"/>
              <a:gd name="connsiteY3" fmla="*/ 1521866 h 3166163"/>
              <a:gd name="connsiteX4" fmla="*/ 927399 w 5525791"/>
              <a:gd name="connsiteY4" fmla="*/ 1110040 h 3166163"/>
              <a:gd name="connsiteX5" fmla="*/ 1096733 w 5525791"/>
              <a:gd name="connsiteY5" fmla="*/ 334928 h 3166163"/>
              <a:gd name="connsiteX6" fmla="*/ 1304137 w 5525791"/>
              <a:gd name="connsiteY6" fmla="*/ 141 h 3166163"/>
              <a:gd name="connsiteX7" fmla="*/ 1536958 w 5525791"/>
              <a:gd name="connsiteY7" fmla="*/ 300938 h 3166163"/>
              <a:gd name="connsiteX8" fmla="*/ 1730830 w 5525791"/>
              <a:gd name="connsiteY8" fmla="*/ 882696 h 3166163"/>
              <a:gd name="connsiteX9" fmla="*/ 1954618 w 5525791"/>
              <a:gd name="connsiteY9" fmla="*/ 1431510 h 3166163"/>
              <a:gd name="connsiteX10" fmla="*/ 2251563 w 5525791"/>
              <a:gd name="connsiteY10" fmla="*/ 1861651 h 3166163"/>
              <a:gd name="connsiteX11" fmla="*/ 2617002 w 5525791"/>
              <a:gd name="connsiteY11" fmla="*/ 2090503 h 3166163"/>
              <a:gd name="connsiteX12" fmla="*/ 3113602 w 5525791"/>
              <a:gd name="connsiteY12" fmla="*/ 2203375 h 3166163"/>
              <a:gd name="connsiteX13" fmla="*/ 3413749 w 5525791"/>
              <a:gd name="connsiteY13" fmla="*/ 2077732 h 3166163"/>
              <a:gd name="connsiteX14" fmla="*/ 3627442 w 5525791"/>
              <a:gd name="connsiteY14" fmla="*/ 1775197 h 3166163"/>
              <a:gd name="connsiteX15" fmla="*/ 3796533 w 5525791"/>
              <a:gd name="connsiteY15" fmla="*/ 1409351 h 3166163"/>
              <a:gd name="connsiteX16" fmla="*/ 3934594 w 5525791"/>
              <a:gd name="connsiteY16" fmla="*/ 1232746 h 3166163"/>
              <a:gd name="connsiteX17" fmla="*/ 4114671 w 5525791"/>
              <a:gd name="connsiteY17" fmla="*/ 1290196 h 3166163"/>
              <a:gd name="connsiteX18" fmla="*/ 4270229 w 5525791"/>
              <a:gd name="connsiteY18" fmla="*/ 1610791 h 3166163"/>
              <a:gd name="connsiteX19" fmla="*/ 4499492 w 5525791"/>
              <a:gd name="connsiteY19" fmla="*/ 2089800 h 3166163"/>
              <a:gd name="connsiteX20" fmla="*/ 4858640 w 5525791"/>
              <a:gd name="connsiteY20" fmla="*/ 2635087 h 3166163"/>
              <a:gd name="connsiteX21" fmla="*/ 5215828 w 5525791"/>
              <a:gd name="connsiteY21" fmla="*/ 3018634 h 3166163"/>
              <a:gd name="connsiteX22" fmla="*/ 5525791 w 5525791"/>
              <a:gd name="connsiteY22" fmla="*/ 3166163 h 3166163"/>
              <a:gd name="connsiteX0" fmla="*/ 0 w 5525791"/>
              <a:gd name="connsiteY0" fmla="*/ 1175084 h 3166163"/>
              <a:gd name="connsiteX1" fmla="*/ 489361 w 5525791"/>
              <a:gd name="connsiteY1" fmla="*/ 1608453 h 3166163"/>
              <a:gd name="connsiteX2" fmla="*/ 742540 w 5525791"/>
              <a:gd name="connsiteY2" fmla="*/ 1521866 h 3166163"/>
              <a:gd name="connsiteX3" fmla="*/ 927399 w 5525791"/>
              <a:gd name="connsiteY3" fmla="*/ 1110040 h 3166163"/>
              <a:gd name="connsiteX4" fmla="*/ 1096733 w 5525791"/>
              <a:gd name="connsiteY4" fmla="*/ 334928 h 3166163"/>
              <a:gd name="connsiteX5" fmla="*/ 1304137 w 5525791"/>
              <a:gd name="connsiteY5" fmla="*/ 141 h 3166163"/>
              <a:gd name="connsiteX6" fmla="*/ 1536958 w 5525791"/>
              <a:gd name="connsiteY6" fmla="*/ 300938 h 3166163"/>
              <a:gd name="connsiteX7" fmla="*/ 1730830 w 5525791"/>
              <a:gd name="connsiteY7" fmla="*/ 882696 h 3166163"/>
              <a:gd name="connsiteX8" fmla="*/ 1954618 w 5525791"/>
              <a:gd name="connsiteY8" fmla="*/ 1431510 h 3166163"/>
              <a:gd name="connsiteX9" fmla="*/ 2251563 w 5525791"/>
              <a:gd name="connsiteY9" fmla="*/ 1861651 h 3166163"/>
              <a:gd name="connsiteX10" fmla="*/ 2617002 w 5525791"/>
              <a:gd name="connsiteY10" fmla="*/ 2090503 h 3166163"/>
              <a:gd name="connsiteX11" fmla="*/ 3113602 w 5525791"/>
              <a:gd name="connsiteY11" fmla="*/ 2203375 h 3166163"/>
              <a:gd name="connsiteX12" fmla="*/ 3413749 w 5525791"/>
              <a:gd name="connsiteY12" fmla="*/ 2077732 h 3166163"/>
              <a:gd name="connsiteX13" fmla="*/ 3627442 w 5525791"/>
              <a:gd name="connsiteY13" fmla="*/ 1775197 h 3166163"/>
              <a:gd name="connsiteX14" fmla="*/ 3796533 w 5525791"/>
              <a:gd name="connsiteY14" fmla="*/ 1409351 h 3166163"/>
              <a:gd name="connsiteX15" fmla="*/ 3934594 w 5525791"/>
              <a:gd name="connsiteY15" fmla="*/ 1232746 h 3166163"/>
              <a:gd name="connsiteX16" fmla="*/ 4114671 w 5525791"/>
              <a:gd name="connsiteY16" fmla="*/ 1290196 h 3166163"/>
              <a:gd name="connsiteX17" fmla="*/ 4270229 w 5525791"/>
              <a:gd name="connsiteY17" fmla="*/ 1610791 h 3166163"/>
              <a:gd name="connsiteX18" fmla="*/ 4499492 w 5525791"/>
              <a:gd name="connsiteY18" fmla="*/ 2089800 h 3166163"/>
              <a:gd name="connsiteX19" fmla="*/ 4858640 w 5525791"/>
              <a:gd name="connsiteY19" fmla="*/ 2635087 h 3166163"/>
              <a:gd name="connsiteX20" fmla="*/ 5215828 w 5525791"/>
              <a:gd name="connsiteY20" fmla="*/ 3018634 h 3166163"/>
              <a:gd name="connsiteX21" fmla="*/ 5525791 w 5525791"/>
              <a:gd name="connsiteY21" fmla="*/ 3166163 h 3166163"/>
              <a:gd name="connsiteX0" fmla="*/ 0 w 5525791"/>
              <a:gd name="connsiteY0" fmla="*/ 1175084 h 3166163"/>
              <a:gd name="connsiteX1" fmla="*/ 375435 w 5525791"/>
              <a:gd name="connsiteY1" fmla="*/ 1579027 h 3166163"/>
              <a:gd name="connsiteX2" fmla="*/ 742540 w 5525791"/>
              <a:gd name="connsiteY2" fmla="*/ 1521866 h 3166163"/>
              <a:gd name="connsiteX3" fmla="*/ 927399 w 5525791"/>
              <a:gd name="connsiteY3" fmla="*/ 1110040 h 3166163"/>
              <a:gd name="connsiteX4" fmla="*/ 1096733 w 5525791"/>
              <a:gd name="connsiteY4" fmla="*/ 334928 h 3166163"/>
              <a:gd name="connsiteX5" fmla="*/ 1304137 w 5525791"/>
              <a:gd name="connsiteY5" fmla="*/ 141 h 3166163"/>
              <a:gd name="connsiteX6" fmla="*/ 1536958 w 5525791"/>
              <a:gd name="connsiteY6" fmla="*/ 300938 h 3166163"/>
              <a:gd name="connsiteX7" fmla="*/ 1730830 w 5525791"/>
              <a:gd name="connsiteY7" fmla="*/ 882696 h 3166163"/>
              <a:gd name="connsiteX8" fmla="*/ 1954618 w 5525791"/>
              <a:gd name="connsiteY8" fmla="*/ 1431510 h 3166163"/>
              <a:gd name="connsiteX9" fmla="*/ 2251563 w 5525791"/>
              <a:gd name="connsiteY9" fmla="*/ 1861651 h 3166163"/>
              <a:gd name="connsiteX10" fmla="*/ 2617002 w 5525791"/>
              <a:gd name="connsiteY10" fmla="*/ 2090503 h 3166163"/>
              <a:gd name="connsiteX11" fmla="*/ 3113602 w 5525791"/>
              <a:gd name="connsiteY11" fmla="*/ 2203375 h 3166163"/>
              <a:gd name="connsiteX12" fmla="*/ 3413749 w 5525791"/>
              <a:gd name="connsiteY12" fmla="*/ 2077732 h 3166163"/>
              <a:gd name="connsiteX13" fmla="*/ 3627442 w 5525791"/>
              <a:gd name="connsiteY13" fmla="*/ 1775197 h 3166163"/>
              <a:gd name="connsiteX14" fmla="*/ 3796533 w 5525791"/>
              <a:gd name="connsiteY14" fmla="*/ 1409351 h 3166163"/>
              <a:gd name="connsiteX15" fmla="*/ 3934594 w 5525791"/>
              <a:gd name="connsiteY15" fmla="*/ 1232746 h 3166163"/>
              <a:gd name="connsiteX16" fmla="*/ 4114671 w 5525791"/>
              <a:gd name="connsiteY16" fmla="*/ 1290196 h 3166163"/>
              <a:gd name="connsiteX17" fmla="*/ 4270229 w 5525791"/>
              <a:gd name="connsiteY17" fmla="*/ 1610791 h 3166163"/>
              <a:gd name="connsiteX18" fmla="*/ 4499492 w 5525791"/>
              <a:gd name="connsiteY18" fmla="*/ 2089800 h 3166163"/>
              <a:gd name="connsiteX19" fmla="*/ 4858640 w 5525791"/>
              <a:gd name="connsiteY19" fmla="*/ 2635087 h 3166163"/>
              <a:gd name="connsiteX20" fmla="*/ 5215828 w 5525791"/>
              <a:gd name="connsiteY20" fmla="*/ 3018634 h 3166163"/>
              <a:gd name="connsiteX21" fmla="*/ 5525791 w 5525791"/>
              <a:gd name="connsiteY21" fmla="*/ 3166163 h 3166163"/>
              <a:gd name="connsiteX0" fmla="*/ 0 w 5525791"/>
              <a:gd name="connsiteY0" fmla="*/ 1175084 h 3166163"/>
              <a:gd name="connsiteX1" fmla="*/ 435111 w 5525791"/>
              <a:gd name="connsiteY1" fmla="*/ 1574824 h 3166163"/>
              <a:gd name="connsiteX2" fmla="*/ 742540 w 5525791"/>
              <a:gd name="connsiteY2" fmla="*/ 1521866 h 3166163"/>
              <a:gd name="connsiteX3" fmla="*/ 927399 w 5525791"/>
              <a:gd name="connsiteY3" fmla="*/ 1110040 h 3166163"/>
              <a:gd name="connsiteX4" fmla="*/ 1096733 w 5525791"/>
              <a:gd name="connsiteY4" fmla="*/ 334928 h 3166163"/>
              <a:gd name="connsiteX5" fmla="*/ 1304137 w 5525791"/>
              <a:gd name="connsiteY5" fmla="*/ 141 h 3166163"/>
              <a:gd name="connsiteX6" fmla="*/ 1536958 w 5525791"/>
              <a:gd name="connsiteY6" fmla="*/ 300938 h 3166163"/>
              <a:gd name="connsiteX7" fmla="*/ 1730830 w 5525791"/>
              <a:gd name="connsiteY7" fmla="*/ 882696 h 3166163"/>
              <a:gd name="connsiteX8" fmla="*/ 1954618 w 5525791"/>
              <a:gd name="connsiteY8" fmla="*/ 1431510 h 3166163"/>
              <a:gd name="connsiteX9" fmla="*/ 2251563 w 5525791"/>
              <a:gd name="connsiteY9" fmla="*/ 1861651 h 3166163"/>
              <a:gd name="connsiteX10" fmla="*/ 2617002 w 5525791"/>
              <a:gd name="connsiteY10" fmla="*/ 2090503 h 3166163"/>
              <a:gd name="connsiteX11" fmla="*/ 3113602 w 5525791"/>
              <a:gd name="connsiteY11" fmla="*/ 2203375 h 3166163"/>
              <a:gd name="connsiteX12" fmla="*/ 3413749 w 5525791"/>
              <a:gd name="connsiteY12" fmla="*/ 2077732 h 3166163"/>
              <a:gd name="connsiteX13" fmla="*/ 3627442 w 5525791"/>
              <a:gd name="connsiteY13" fmla="*/ 1775197 h 3166163"/>
              <a:gd name="connsiteX14" fmla="*/ 3796533 w 5525791"/>
              <a:gd name="connsiteY14" fmla="*/ 1409351 h 3166163"/>
              <a:gd name="connsiteX15" fmla="*/ 3934594 w 5525791"/>
              <a:gd name="connsiteY15" fmla="*/ 1232746 h 3166163"/>
              <a:gd name="connsiteX16" fmla="*/ 4114671 w 5525791"/>
              <a:gd name="connsiteY16" fmla="*/ 1290196 h 3166163"/>
              <a:gd name="connsiteX17" fmla="*/ 4270229 w 5525791"/>
              <a:gd name="connsiteY17" fmla="*/ 1610791 h 3166163"/>
              <a:gd name="connsiteX18" fmla="*/ 4499492 w 5525791"/>
              <a:gd name="connsiteY18" fmla="*/ 2089800 h 3166163"/>
              <a:gd name="connsiteX19" fmla="*/ 4858640 w 5525791"/>
              <a:gd name="connsiteY19" fmla="*/ 2635087 h 3166163"/>
              <a:gd name="connsiteX20" fmla="*/ 5215828 w 5525791"/>
              <a:gd name="connsiteY20" fmla="*/ 3018634 h 3166163"/>
              <a:gd name="connsiteX21" fmla="*/ 5525791 w 5525791"/>
              <a:gd name="connsiteY21" fmla="*/ 3166163 h 3166163"/>
              <a:gd name="connsiteX0" fmla="*/ 0 w 5525791"/>
              <a:gd name="connsiteY0" fmla="*/ 1175084 h 3166163"/>
              <a:gd name="connsiteX1" fmla="*/ 435111 w 5525791"/>
              <a:gd name="connsiteY1" fmla="*/ 1574824 h 3166163"/>
              <a:gd name="connsiteX2" fmla="*/ 742540 w 5525791"/>
              <a:gd name="connsiteY2" fmla="*/ 1521866 h 3166163"/>
              <a:gd name="connsiteX3" fmla="*/ 927399 w 5525791"/>
              <a:gd name="connsiteY3" fmla="*/ 1110040 h 3166163"/>
              <a:gd name="connsiteX4" fmla="*/ 1096733 w 5525791"/>
              <a:gd name="connsiteY4" fmla="*/ 334928 h 3166163"/>
              <a:gd name="connsiteX5" fmla="*/ 1304137 w 5525791"/>
              <a:gd name="connsiteY5" fmla="*/ 141 h 3166163"/>
              <a:gd name="connsiteX6" fmla="*/ 1536958 w 5525791"/>
              <a:gd name="connsiteY6" fmla="*/ 300938 h 3166163"/>
              <a:gd name="connsiteX7" fmla="*/ 1730830 w 5525791"/>
              <a:gd name="connsiteY7" fmla="*/ 882696 h 3166163"/>
              <a:gd name="connsiteX8" fmla="*/ 1954618 w 5525791"/>
              <a:gd name="connsiteY8" fmla="*/ 1431510 h 3166163"/>
              <a:gd name="connsiteX9" fmla="*/ 2251563 w 5525791"/>
              <a:gd name="connsiteY9" fmla="*/ 1861651 h 3166163"/>
              <a:gd name="connsiteX10" fmla="*/ 2617002 w 5525791"/>
              <a:gd name="connsiteY10" fmla="*/ 2090503 h 3166163"/>
              <a:gd name="connsiteX11" fmla="*/ 3113602 w 5525791"/>
              <a:gd name="connsiteY11" fmla="*/ 2203375 h 3166163"/>
              <a:gd name="connsiteX12" fmla="*/ 3413749 w 5525791"/>
              <a:gd name="connsiteY12" fmla="*/ 2077732 h 3166163"/>
              <a:gd name="connsiteX13" fmla="*/ 3627442 w 5525791"/>
              <a:gd name="connsiteY13" fmla="*/ 1775197 h 3166163"/>
              <a:gd name="connsiteX14" fmla="*/ 3796533 w 5525791"/>
              <a:gd name="connsiteY14" fmla="*/ 1409351 h 3166163"/>
              <a:gd name="connsiteX15" fmla="*/ 3934594 w 5525791"/>
              <a:gd name="connsiteY15" fmla="*/ 1232746 h 3166163"/>
              <a:gd name="connsiteX16" fmla="*/ 4114671 w 5525791"/>
              <a:gd name="connsiteY16" fmla="*/ 1290196 h 3166163"/>
              <a:gd name="connsiteX17" fmla="*/ 4270229 w 5525791"/>
              <a:gd name="connsiteY17" fmla="*/ 1610791 h 3166163"/>
              <a:gd name="connsiteX18" fmla="*/ 4499492 w 5525791"/>
              <a:gd name="connsiteY18" fmla="*/ 2089800 h 3166163"/>
              <a:gd name="connsiteX19" fmla="*/ 4858640 w 5525791"/>
              <a:gd name="connsiteY19" fmla="*/ 2635087 h 3166163"/>
              <a:gd name="connsiteX20" fmla="*/ 5215828 w 5525791"/>
              <a:gd name="connsiteY20" fmla="*/ 3018634 h 3166163"/>
              <a:gd name="connsiteX21" fmla="*/ 5525791 w 5525791"/>
              <a:gd name="connsiteY21" fmla="*/ 3166163 h 3166163"/>
              <a:gd name="connsiteX0" fmla="*/ 0 w 5531216"/>
              <a:gd name="connsiteY0" fmla="*/ 1187695 h 3166163"/>
              <a:gd name="connsiteX1" fmla="*/ 440536 w 5531216"/>
              <a:gd name="connsiteY1" fmla="*/ 1574824 h 3166163"/>
              <a:gd name="connsiteX2" fmla="*/ 747965 w 5531216"/>
              <a:gd name="connsiteY2" fmla="*/ 1521866 h 3166163"/>
              <a:gd name="connsiteX3" fmla="*/ 932824 w 5531216"/>
              <a:gd name="connsiteY3" fmla="*/ 1110040 h 3166163"/>
              <a:gd name="connsiteX4" fmla="*/ 1102158 w 5531216"/>
              <a:gd name="connsiteY4" fmla="*/ 334928 h 3166163"/>
              <a:gd name="connsiteX5" fmla="*/ 1309562 w 5531216"/>
              <a:gd name="connsiteY5" fmla="*/ 141 h 3166163"/>
              <a:gd name="connsiteX6" fmla="*/ 1542383 w 5531216"/>
              <a:gd name="connsiteY6" fmla="*/ 300938 h 3166163"/>
              <a:gd name="connsiteX7" fmla="*/ 1736255 w 5531216"/>
              <a:gd name="connsiteY7" fmla="*/ 882696 h 3166163"/>
              <a:gd name="connsiteX8" fmla="*/ 1960043 w 5531216"/>
              <a:gd name="connsiteY8" fmla="*/ 1431510 h 3166163"/>
              <a:gd name="connsiteX9" fmla="*/ 2256988 w 5531216"/>
              <a:gd name="connsiteY9" fmla="*/ 1861651 h 3166163"/>
              <a:gd name="connsiteX10" fmla="*/ 2622427 w 5531216"/>
              <a:gd name="connsiteY10" fmla="*/ 2090503 h 3166163"/>
              <a:gd name="connsiteX11" fmla="*/ 3119027 w 5531216"/>
              <a:gd name="connsiteY11" fmla="*/ 2203375 h 3166163"/>
              <a:gd name="connsiteX12" fmla="*/ 3419174 w 5531216"/>
              <a:gd name="connsiteY12" fmla="*/ 2077732 h 3166163"/>
              <a:gd name="connsiteX13" fmla="*/ 3632867 w 5531216"/>
              <a:gd name="connsiteY13" fmla="*/ 1775197 h 3166163"/>
              <a:gd name="connsiteX14" fmla="*/ 3801958 w 5531216"/>
              <a:gd name="connsiteY14" fmla="*/ 1409351 h 3166163"/>
              <a:gd name="connsiteX15" fmla="*/ 3940019 w 5531216"/>
              <a:gd name="connsiteY15" fmla="*/ 1232746 h 3166163"/>
              <a:gd name="connsiteX16" fmla="*/ 4120096 w 5531216"/>
              <a:gd name="connsiteY16" fmla="*/ 1290196 h 3166163"/>
              <a:gd name="connsiteX17" fmla="*/ 4275654 w 5531216"/>
              <a:gd name="connsiteY17" fmla="*/ 1610791 h 3166163"/>
              <a:gd name="connsiteX18" fmla="*/ 4504917 w 5531216"/>
              <a:gd name="connsiteY18" fmla="*/ 2089800 h 3166163"/>
              <a:gd name="connsiteX19" fmla="*/ 4864065 w 5531216"/>
              <a:gd name="connsiteY19" fmla="*/ 2635087 h 3166163"/>
              <a:gd name="connsiteX20" fmla="*/ 5221253 w 5531216"/>
              <a:gd name="connsiteY20" fmla="*/ 3018634 h 3166163"/>
              <a:gd name="connsiteX21" fmla="*/ 5531216 w 5531216"/>
              <a:gd name="connsiteY21" fmla="*/ 3166163 h 3166163"/>
              <a:gd name="connsiteX0" fmla="*/ 0 w 5531216"/>
              <a:gd name="connsiteY0" fmla="*/ 1187695 h 3166163"/>
              <a:gd name="connsiteX1" fmla="*/ 440536 w 5531216"/>
              <a:gd name="connsiteY1" fmla="*/ 1574824 h 3166163"/>
              <a:gd name="connsiteX2" fmla="*/ 747965 w 5531216"/>
              <a:gd name="connsiteY2" fmla="*/ 1521866 h 3166163"/>
              <a:gd name="connsiteX3" fmla="*/ 932824 w 5531216"/>
              <a:gd name="connsiteY3" fmla="*/ 1110040 h 3166163"/>
              <a:gd name="connsiteX4" fmla="*/ 1102158 w 5531216"/>
              <a:gd name="connsiteY4" fmla="*/ 334928 h 3166163"/>
              <a:gd name="connsiteX5" fmla="*/ 1309562 w 5531216"/>
              <a:gd name="connsiteY5" fmla="*/ 141 h 3166163"/>
              <a:gd name="connsiteX6" fmla="*/ 1542383 w 5531216"/>
              <a:gd name="connsiteY6" fmla="*/ 300938 h 3166163"/>
              <a:gd name="connsiteX7" fmla="*/ 1736255 w 5531216"/>
              <a:gd name="connsiteY7" fmla="*/ 882696 h 3166163"/>
              <a:gd name="connsiteX8" fmla="*/ 1960043 w 5531216"/>
              <a:gd name="connsiteY8" fmla="*/ 1431510 h 3166163"/>
              <a:gd name="connsiteX9" fmla="*/ 2256988 w 5531216"/>
              <a:gd name="connsiteY9" fmla="*/ 1861651 h 3166163"/>
              <a:gd name="connsiteX10" fmla="*/ 2622427 w 5531216"/>
              <a:gd name="connsiteY10" fmla="*/ 2090503 h 3166163"/>
              <a:gd name="connsiteX11" fmla="*/ 3119027 w 5531216"/>
              <a:gd name="connsiteY11" fmla="*/ 2203375 h 3166163"/>
              <a:gd name="connsiteX12" fmla="*/ 3419174 w 5531216"/>
              <a:gd name="connsiteY12" fmla="*/ 2077732 h 3166163"/>
              <a:gd name="connsiteX13" fmla="*/ 3632867 w 5531216"/>
              <a:gd name="connsiteY13" fmla="*/ 1775197 h 3166163"/>
              <a:gd name="connsiteX14" fmla="*/ 3801958 w 5531216"/>
              <a:gd name="connsiteY14" fmla="*/ 1409351 h 3166163"/>
              <a:gd name="connsiteX15" fmla="*/ 3940019 w 5531216"/>
              <a:gd name="connsiteY15" fmla="*/ 1232746 h 3166163"/>
              <a:gd name="connsiteX16" fmla="*/ 4120096 w 5531216"/>
              <a:gd name="connsiteY16" fmla="*/ 1290196 h 3166163"/>
              <a:gd name="connsiteX17" fmla="*/ 4275654 w 5531216"/>
              <a:gd name="connsiteY17" fmla="*/ 1610791 h 3166163"/>
              <a:gd name="connsiteX18" fmla="*/ 4504917 w 5531216"/>
              <a:gd name="connsiteY18" fmla="*/ 2089800 h 3166163"/>
              <a:gd name="connsiteX19" fmla="*/ 4864065 w 5531216"/>
              <a:gd name="connsiteY19" fmla="*/ 2635087 h 3166163"/>
              <a:gd name="connsiteX20" fmla="*/ 5221253 w 5531216"/>
              <a:gd name="connsiteY20" fmla="*/ 3018634 h 3166163"/>
              <a:gd name="connsiteX21" fmla="*/ 5531216 w 5531216"/>
              <a:gd name="connsiteY21" fmla="*/ 3166163 h 3166163"/>
              <a:gd name="connsiteX0" fmla="*/ 0 w 5504091"/>
              <a:gd name="connsiteY0" fmla="*/ 1187695 h 3166163"/>
              <a:gd name="connsiteX1" fmla="*/ 413411 w 5504091"/>
              <a:gd name="connsiteY1" fmla="*/ 1574824 h 3166163"/>
              <a:gd name="connsiteX2" fmla="*/ 720840 w 5504091"/>
              <a:gd name="connsiteY2" fmla="*/ 1521866 h 3166163"/>
              <a:gd name="connsiteX3" fmla="*/ 905699 w 5504091"/>
              <a:gd name="connsiteY3" fmla="*/ 1110040 h 3166163"/>
              <a:gd name="connsiteX4" fmla="*/ 1075033 w 5504091"/>
              <a:gd name="connsiteY4" fmla="*/ 334928 h 3166163"/>
              <a:gd name="connsiteX5" fmla="*/ 1282437 w 5504091"/>
              <a:gd name="connsiteY5" fmla="*/ 141 h 3166163"/>
              <a:gd name="connsiteX6" fmla="*/ 1515258 w 5504091"/>
              <a:gd name="connsiteY6" fmla="*/ 300938 h 3166163"/>
              <a:gd name="connsiteX7" fmla="*/ 1709130 w 5504091"/>
              <a:gd name="connsiteY7" fmla="*/ 882696 h 3166163"/>
              <a:gd name="connsiteX8" fmla="*/ 1932918 w 5504091"/>
              <a:gd name="connsiteY8" fmla="*/ 1431510 h 3166163"/>
              <a:gd name="connsiteX9" fmla="*/ 2229863 w 5504091"/>
              <a:gd name="connsiteY9" fmla="*/ 1861651 h 3166163"/>
              <a:gd name="connsiteX10" fmla="*/ 2595302 w 5504091"/>
              <a:gd name="connsiteY10" fmla="*/ 2090503 h 3166163"/>
              <a:gd name="connsiteX11" fmla="*/ 3091902 w 5504091"/>
              <a:gd name="connsiteY11" fmla="*/ 2203375 h 3166163"/>
              <a:gd name="connsiteX12" fmla="*/ 3392049 w 5504091"/>
              <a:gd name="connsiteY12" fmla="*/ 2077732 h 3166163"/>
              <a:gd name="connsiteX13" fmla="*/ 3605742 w 5504091"/>
              <a:gd name="connsiteY13" fmla="*/ 1775197 h 3166163"/>
              <a:gd name="connsiteX14" fmla="*/ 3774833 w 5504091"/>
              <a:gd name="connsiteY14" fmla="*/ 1409351 h 3166163"/>
              <a:gd name="connsiteX15" fmla="*/ 3912894 w 5504091"/>
              <a:gd name="connsiteY15" fmla="*/ 1232746 h 3166163"/>
              <a:gd name="connsiteX16" fmla="*/ 4092971 w 5504091"/>
              <a:gd name="connsiteY16" fmla="*/ 1290196 h 3166163"/>
              <a:gd name="connsiteX17" fmla="*/ 4248529 w 5504091"/>
              <a:gd name="connsiteY17" fmla="*/ 1610791 h 3166163"/>
              <a:gd name="connsiteX18" fmla="*/ 4477792 w 5504091"/>
              <a:gd name="connsiteY18" fmla="*/ 2089800 h 3166163"/>
              <a:gd name="connsiteX19" fmla="*/ 4836940 w 5504091"/>
              <a:gd name="connsiteY19" fmla="*/ 2635087 h 3166163"/>
              <a:gd name="connsiteX20" fmla="*/ 5194128 w 5504091"/>
              <a:gd name="connsiteY20" fmla="*/ 3018634 h 3166163"/>
              <a:gd name="connsiteX21" fmla="*/ 5504091 w 5504091"/>
              <a:gd name="connsiteY21" fmla="*/ 3166163 h 3166163"/>
              <a:gd name="connsiteX0" fmla="*/ 0 w 5504091"/>
              <a:gd name="connsiteY0" fmla="*/ 1187753 h 3166221"/>
              <a:gd name="connsiteX1" fmla="*/ 413411 w 5504091"/>
              <a:gd name="connsiteY1" fmla="*/ 1574882 h 3166221"/>
              <a:gd name="connsiteX2" fmla="*/ 720840 w 5504091"/>
              <a:gd name="connsiteY2" fmla="*/ 1521924 h 3166221"/>
              <a:gd name="connsiteX3" fmla="*/ 905699 w 5504091"/>
              <a:gd name="connsiteY3" fmla="*/ 1110098 h 3166221"/>
              <a:gd name="connsiteX4" fmla="*/ 1031823 w 5504091"/>
              <a:gd name="connsiteY4" fmla="*/ 341683 h 3166221"/>
              <a:gd name="connsiteX5" fmla="*/ 1282437 w 5504091"/>
              <a:gd name="connsiteY5" fmla="*/ 199 h 3166221"/>
              <a:gd name="connsiteX6" fmla="*/ 1515258 w 5504091"/>
              <a:gd name="connsiteY6" fmla="*/ 300996 h 3166221"/>
              <a:gd name="connsiteX7" fmla="*/ 1709130 w 5504091"/>
              <a:gd name="connsiteY7" fmla="*/ 882754 h 3166221"/>
              <a:gd name="connsiteX8" fmla="*/ 1932918 w 5504091"/>
              <a:gd name="connsiteY8" fmla="*/ 1431568 h 3166221"/>
              <a:gd name="connsiteX9" fmla="*/ 2229863 w 5504091"/>
              <a:gd name="connsiteY9" fmla="*/ 1861709 h 3166221"/>
              <a:gd name="connsiteX10" fmla="*/ 2595302 w 5504091"/>
              <a:gd name="connsiteY10" fmla="*/ 2090561 h 3166221"/>
              <a:gd name="connsiteX11" fmla="*/ 3091902 w 5504091"/>
              <a:gd name="connsiteY11" fmla="*/ 2203433 h 3166221"/>
              <a:gd name="connsiteX12" fmla="*/ 3392049 w 5504091"/>
              <a:gd name="connsiteY12" fmla="*/ 2077790 h 3166221"/>
              <a:gd name="connsiteX13" fmla="*/ 3605742 w 5504091"/>
              <a:gd name="connsiteY13" fmla="*/ 1775255 h 3166221"/>
              <a:gd name="connsiteX14" fmla="*/ 3774833 w 5504091"/>
              <a:gd name="connsiteY14" fmla="*/ 1409409 h 3166221"/>
              <a:gd name="connsiteX15" fmla="*/ 3912894 w 5504091"/>
              <a:gd name="connsiteY15" fmla="*/ 1232804 h 3166221"/>
              <a:gd name="connsiteX16" fmla="*/ 4092971 w 5504091"/>
              <a:gd name="connsiteY16" fmla="*/ 1290254 h 3166221"/>
              <a:gd name="connsiteX17" fmla="*/ 4248529 w 5504091"/>
              <a:gd name="connsiteY17" fmla="*/ 1610849 h 3166221"/>
              <a:gd name="connsiteX18" fmla="*/ 4477792 w 5504091"/>
              <a:gd name="connsiteY18" fmla="*/ 2089858 h 3166221"/>
              <a:gd name="connsiteX19" fmla="*/ 4836940 w 5504091"/>
              <a:gd name="connsiteY19" fmla="*/ 2635145 h 3166221"/>
              <a:gd name="connsiteX20" fmla="*/ 5194128 w 5504091"/>
              <a:gd name="connsiteY20" fmla="*/ 3018692 h 3166221"/>
              <a:gd name="connsiteX21" fmla="*/ 5504091 w 5504091"/>
              <a:gd name="connsiteY21" fmla="*/ 3166221 h 3166221"/>
              <a:gd name="connsiteX0" fmla="*/ 0 w 5504091"/>
              <a:gd name="connsiteY0" fmla="*/ 1207822 h 3186290"/>
              <a:gd name="connsiteX1" fmla="*/ 413411 w 5504091"/>
              <a:gd name="connsiteY1" fmla="*/ 1594951 h 3186290"/>
              <a:gd name="connsiteX2" fmla="*/ 720840 w 5504091"/>
              <a:gd name="connsiteY2" fmla="*/ 1541993 h 3186290"/>
              <a:gd name="connsiteX3" fmla="*/ 905699 w 5504091"/>
              <a:gd name="connsiteY3" fmla="*/ 1130167 h 3186290"/>
              <a:gd name="connsiteX4" fmla="*/ 1031823 w 5504091"/>
              <a:gd name="connsiteY4" fmla="*/ 361752 h 3186290"/>
              <a:gd name="connsiteX5" fmla="*/ 1291080 w 5504091"/>
              <a:gd name="connsiteY5" fmla="*/ 178 h 3186290"/>
              <a:gd name="connsiteX6" fmla="*/ 1515258 w 5504091"/>
              <a:gd name="connsiteY6" fmla="*/ 321065 h 3186290"/>
              <a:gd name="connsiteX7" fmla="*/ 1709130 w 5504091"/>
              <a:gd name="connsiteY7" fmla="*/ 902823 h 3186290"/>
              <a:gd name="connsiteX8" fmla="*/ 1932918 w 5504091"/>
              <a:gd name="connsiteY8" fmla="*/ 1451637 h 3186290"/>
              <a:gd name="connsiteX9" fmla="*/ 2229863 w 5504091"/>
              <a:gd name="connsiteY9" fmla="*/ 1881778 h 3186290"/>
              <a:gd name="connsiteX10" fmla="*/ 2595302 w 5504091"/>
              <a:gd name="connsiteY10" fmla="*/ 2110630 h 3186290"/>
              <a:gd name="connsiteX11" fmla="*/ 3091902 w 5504091"/>
              <a:gd name="connsiteY11" fmla="*/ 2223502 h 3186290"/>
              <a:gd name="connsiteX12" fmla="*/ 3392049 w 5504091"/>
              <a:gd name="connsiteY12" fmla="*/ 2097859 h 3186290"/>
              <a:gd name="connsiteX13" fmla="*/ 3605742 w 5504091"/>
              <a:gd name="connsiteY13" fmla="*/ 1795324 h 3186290"/>
              <a:gd name="connsiteX14" fmla="*/ 3774833 w 5504091"/>
              <a:gd name="connsiteY14" fmla="*/ 1429478 h 3186290"/>
              <a:gd name="connsiteX15" fmla="*/ 3912894 w 5504091"/>
              <a:gd name="connsiteY15" fmla="*/ 1252873 h 3186290"/>
              <a:gd name="connsiteX16" fmla="*/ 4092971 w 5504091"/>
              <a:gd name="connsiteY16" fmla="*/ 1310323 h 3186290"/>
              <a:gd name="connsiteX17" fmla="*/ 4248529 w 5504091"/>
              <a:gd name="connsiteY17" fmla="*/ 1630918 h 3186290"/>
              <a:gd name="connsiteX18" fmla="*/ 4477792 w 5504091"/>
              <a:gd name="connsiteY18" fmla="*/ 2109927 h 3186290"/>
              <a:gd name="connsiteX19" fmla="*/ 4836940 w 5504091"/>
              <a:gd name="connsiteY19" fmla="*/ 2655214 h 3186290"/>
              <a:gd name="connsiteX20" fmla="*/ 5194128 w 5504091"/>
              <a:gd name="connsiteY20" fmla="*/ 3038761 h 3186290"/>
              <a:gd name="connsiteX21" fmla="*/ 5504091 w 5504091"/>
              <a:gd name="connsiteY21" fmla="*/ 3186290 h 3186290"/>
              <a:gd name="connsiteX0" fmla="*/ 0 w 5504091"/>
              <a:gd name="connsiteY0" fmla="*/ 1208209 h 3186677"/>
              <a:gd name="connsiteX1" fmla="*/ 413411 w 5504091"/>
              <a:gd name="connsiteY1" fmla="*/ 1595338 h 3186677"/>
              <a:gd name="connsiteX2" fmla="*/ 720840 w 5504091"/>
              <a:gd name="connsiteY2" fmla="*/ 1542380 h 3186677"/>
              <a:gd name="connsiteX3" fmla="*/ 905699 w 5504091"/>
              <a:gd name="connsiteY3" fmla="*/ 1130554 h 3186677"/>
              <a:gd name="connsiteX4" fmla="*/ 1057748 w 5504091"/>
              <a:gd name="connsiteY4" fmla="*/ 395622 h 3186677"/>
              <a:gd name="connsiteX5" fmla="*/ 1291080 w 5504091"/>
              <a:gd name="connsiteY5" fmla="*/ 565 h 3186677"/>
              <a:gd name="connsiteX6" fmla="*/ 1515258 w 5504091"/>
              <a:gd name="connsiteY6" fmla="*/ 321452 h 3186677"/>
              <a:gd name="connsiteX7" fmla="*/ 1709130 w 5504091"/>
              <a:gd name="connsiteY7" fmla="*/ 903210 h 3186677"/>
              <a:gd name="connsiteX8" fmla="*/ 1932918 w 5504091"/>
              <a:gd name="connsiteY8" fmla="*/ 1452024 h 3186677"/>
              <a:gd name="connsiteX9" fmla="*/ 2229863 w 5504091"/>
              <a:gd name="connsiteY9" fmla="*/ 1882165 h 3186677"/>
              <a:gd name="connsiteX10" fmla="*/ 2595302 w 5504091"/>
              <a:gd name="connsiteY10" fmla="*/ 2111017 h 3186677"/>
              <a:gd name="connsiteX11" fmla="*/ 3091902 w 5504091"/>
              <a:gd name="connsiteY11" fmla="*/ 2223889 h 3186677"/>
              <a:gd name="connsiteX12" fmla="*/ 3392049 w 5504091"/>
              <a:gd name="connsiteY12" fmla="*/ 2098246 h 3186677"/>
              <a:gd name="connsiteX13" fmla="*/ 3605742 w 5504091"/>
              <a:gd name="connsiteY13" fmla="*/ 1795711 h 3186677"/>
              <a:gd name="connsiteX14" fmla="*/ 3774833 w 5504091"/>
              <a:gd name="connsiteY14" fmla="*/ 1429865 h 3186677"/>
              <a:gd name="connsiteX15" fmla="*/ 3912894 w 5504091"/>
              <a:gd name="connsiteY15" fmla="*/ 1253260 h 3186677"/>
              <a:gd name="connsiteX16" fmla="*/ 4092971 w 5504091"/>
              <a:gd name="connsiteY16" fmla="*/ 1310710 h 3186677"/>
              <a:gd name="connsiteX17" fmla="*/ 4248529 w 5504091"/>
              <a:gd name="connsiteY17" fmla="*/ 1631305 h 3186677"/>
              <a:gd name="connsiteX18" fmla="*/ 4477792 w 5504091"/>
              <a:gd name="connsiteY18" fmla="*/ 2110314 h 3186677"/>
              <a:gd name="connsiteX19" fmla="*/ 4836940 w 5504091"/>
              <a:gd name="connsiteY19" fmla="*/ 2655601 h 3186677"/>
              <a:gd name="connsiteX20" fmla="*/ 5194128 w 5504091"/>
              <a:gd name="connsiteY20" fmla="*/ 3039148 h 3186677"/>
              <a:gd name="connsiteX21" fmla="*/ 5504091 w 5504091"/>
              <a:gd name="connsiteY21" fmla="*/ 3186677 h 3186677"/>
              <a:gd name="connsiteX0" fmla="*/ 0 w 5504091"/>
              <a:gd name="connsiteY0" fmla="*/ 1208209 h 3186677"/>
              <a:gd name="connsiteX1" fmla="*/ 413411 w 5504091"/>
              <a:gd name="connsiteY1" fmla="*/ 1595338 h 3186677"/>
              <a:gd name="connsiteX2" fmla="*/ 720840 w 5504091"/>
              <a:gd name="connsiteY2" fmla="*/ 1542380 h 3186677"/>
              <a:gd name="connsiteX3" fmla="*/ 871129 w 5504091"/>
              <a:gd name="connsiteY3" fmla="*/ 1103768 h 3186677"/>
              <a:gd name="connsiteX4" fmla="*/ 1057748 w 5504091"/>
              <a:gd name="connsiteY4" fmla="*/ 395622 h 3186677"/>
              <a:gd name="connsiteX5" fmla="*/ 1291080 w 5504091"/>
              <a:gd name="connsiteY5" fmla="*/ 565 h 3186677"/>
              <a:gd name="connsiteX6" fmla="*/ 1515258 w 5504091"/>
              <a:gd name="connsiteY6" fmla="*/ 321452 h 3186677"/>
              <a:gd name="connsiteX7" fmla="*/ 1709130 w 5504091"/>
              <a:gd name="connsiteY7" fmla="*/ 903210 h 3186677"/>
              <a:gd name="connsiteX8" fmla="*/ 1932918 w 5504091"/>
              <a:gd name="connsiteY8" fmla="*/ 1452024 h 3186677"/>
              <a:gd name="connsiteX9" fmla="*/ 2229863 w 5504091"/>
              <a:gd name="connsiteY9" fmla="*/ 1882165 h 3186677"/>
              <a:gd name="connsiteX10" fmla="*/ 2595302 w 5504091"/>
              <a:gd name="connsiteY10" fmla="*/ 2111017 h 3186677"/>
              <a:gd name="connsiteX11" fmla="*/ 3091902 w 5504091"/>
              <a:gd name="connsiteY11" fmla="*/ 2223889 h 3186677"/>
              <a:gd name="connsiteX12" fmla="*/ 3392049 w 5504091"/>
              <a:gd name="connsiteY12" fmla="*/ 2098246 h 3186677"/>
              <a:gd name="connsiteX13" fmla="*/ 3605742 w 5504091"/>
              <a:gd name="connsiteY13" fmla="*/ 1795711 h 3186677"/>
              <a:gd name="connsiteX14" fmla="*/ 3774833 w 5504091"/>
              <a:gd name="connsiteY14" fmla="*/ 1429865 h 3186677"/>
              <a:gd name="connsiteX15" fmla="*/ 3912894 w 5504091"/>
              <a:gd name="connsiteY15" fmla="*/ 1253260 h 3186677"/>
              <a:gd name="connsiteX16" fmla="*/ 4092971 w 5504091"/>
              <a:gd name="connsiteY16" fmla="*/ 1310710 h 3186677"/>
              <a:gd name="connsiteX17" fmla="*/ 4248529 w 5504091"/>
              <a:gd name="connsiteY17" fmla="*/ 1631305 h 3186677"/>
              <a:gd name="connsiteX18" fmla="*/ 4477792 w 5504091"/>
              <a:gd name="connsiteY18" fmla="*/ 2110314 h 3186677"/>
              <a:gd name="connsiteX19" fmla="*/ 4836940 w 5504091"/>
              <a:gd name="connsiteY19" fmla="*/ 2655601 h 3186677"/>
              <a:gd name="connsiteX20" fmla="*/ 5194128 w 5504091"/>
              <a:gd name="connsiteY20" fmla="*/ 3039148 h 3186677"/>
              <a:gd name="connsiteX21" fmla="*/ 5504091 w 5504091"/>
              <a:gd name="connsiteY21" fmla="*/ 3186677 h 3186677"/>
              <a:gd name="connsiteX0" fmla="*/ 0 w 5504091"/>
              <a:gd name="connsiteY0" fmla="*/ 1208209 h 3186677"/>
              <a:gd name="connsiteX1" fmla="*/ 413411 w 5504091"/>
              <a:gd name="connsiteY1" fmla="*/ 1595338 h 3186677"/>
              <a:gd name="connsiteX2" fmla="*/ 712199 w 5504091"/>
              <a:gd name="connsiteY2" fmla="*/ 1468718 h 3186677"/>
              <a:gd name="connsiteX3" fmla="*/ 871129 w 5504091"/>
              <a:gd name="connsiteY3" fmla="*/ 1103768 h 3186677"/>
              <a:gd name="connsiteX4" fmla="*/ 1057748 w 5504091"/>
              <a:gd name="connsiteY4" fmla="*/ 395622 h 3186677"/>
              <a:gd name="connsiteX5" fmla="*/ 1291080 w 5504091"/>
              <a:gd name="connsiteY5" fmla="*/ 565 h 3186677"/>
              <a:gd name="connsiteX6" fmla="*/ 1515258 w 5504091"/>
              <a:gd name="connsiteY6" fmla="*/ 321452 h 3186677"/>
              <a:gd name="connsiteX7" fmla="*/ 1709130 w 5504091"/>
              <a:gd name="connsiteY7" fmla="*/ 903210 h 3186677"/>
              <a:gd name="connsiteX8" fmla="*/ 1932918 w 5504091"/>
              <a:gd name="connsiteY8" fmla="*/ 1452024 h 3186677"/>
              <a:gd name="connsiteX9" fmla="*/ 2229863 w 5504091"/>
              <a:gd name="connsiteY9" fmla="*/ 1882165 h 3186677"/>
              <a:gd name="connsiteX10" fmla="*/ 2595302 w 5504091"/>
              <a:gd name="connsiteY10" fmla="*/ 2111017 h 3186677"/>
              <a:gd name="connsiteX11" fmla="*/ 3091902 w 5504091"/>
              <a:gd name="connsiteY11" fmla="*/ 2223889 h 3186677"/>
              <a:gd name="connsiteX12" fmla="*/ 3392049 w 5504091"/>
              <a:gd name="connsiteY12" fmla="*/ 2098246 h 3186677"/>
              <a:gd name="connsiteX13" fmla="*/ 3605742 w 5504091"/>
              <a:gd name="connsiteY13" fmla="*/ 1795711 h 3186677"/>
              <a:gd name="connsiteX14" fmla="*/ 3774833 w 5504091"/>
              <a:gd name="connsiteY14" fmla="*/ 1429865 h 3186677"/>
              <a:gd name="connsiteX15" fmla="*/ 3912894 w 5504091"/>
              <a:gd name="connsiteY15" fmla="*/ 1253260 h 3186677"/>
              <a:gd name="connsiteX16" fmla="*/ 4092971 w 5504091"/>
              <a:gd name="connsiteY16" fmla="*/ 1310710 h 3186677"/>
              <a:gd name="connsiteX17" fmla="*/ 4248529 w 5504091"/>
              <a:gd name="connsiteY17" fmla="*/ 1631305 h 3186677"/>
              <a:gd name="connsiteX18" fmla="*/ 4477792 w 5504091"/>
              <a:gd name="connsiteY18" fmla="*/ 2110314 h 3186677"/>
              <a:gd name="connsiteX19" fmla="*/ 4836940 w 5504091"/>
              <a:gd name="connsiteY19" fmla="*/ 2655601 h 3186677"/>
              <a:gd name="connsiteX20" fmla="*/ 5194128 w 5504091"/>
              <a:gd name="connsiteY20" fmla="*/ 3039148 h 3186677"/>
              <a:gd name="connsiteX21" fmla="*/ 5504091 w 5504091"/>
              <a:gd name="connsiteY21" fmla="*/ 3186677 h 3186677"/>
              <a:gd name="connsiteX0" fmla="*/ 0 w 5504091"/>
              <a:gd name="connsiteY0" fmla="*/ 1208209 h 3186677"/>
              <a:gd name="connsiteX1" fmla="*/ 378842 w 5504091"/>
              <a:gd name="connsiteY1" fmla="*/ 1514981 h 3186677"/>
              <a:gd name="connsiteX2" fmla="*/ 712199 w 5504091"/>
              <a:gd name="connsiteY2" fmla="*/ 1468718 h 3186677"/>
              <a:gd name="connsiteX3" fmla="*/ 871129 w 5504091"/>
              <a:gd name="connsiteY3" fmla="*/ 1103768 h 3186677"/>
              <a:gd name="connsiteX4" fmla="*/ 1057748 w 5504091"/>
              <a:gd name="connsiteY4" fmla="*/ 395622 h 3186677"/>
              <a:gd name="connsiteX5" fmla="*/ 1291080 w 5504091"/>
              <a:gd name="connsiteY5" fmla="*/ 565 h 3186677"/>
              <a:gd name="connsiteX6" fmla="*/ 1515258 w 5504091"/>
              <a:gd name="connsiteY6" fmla="*/ 321452 h 3186677"/>
              <a:gd name="connsiteX7" fmla="*/ 1709130 w 5504091"/>
              <a:gd name="connsiteY7" fmla="*/ 903210 h 3186677"/>
              <a:gd name="connsiteX8" fmla="*/ 1932918 w 5504091"/>
              <a:gd name="connsiteY8" fmla="*/ 1452024 h 3186677"/>
              <a:gd name="connsiteX9" fmla="*/ 2229863 w 5504091"/>
              <a:gd name="connsiteY9" fmla="*/ 1882165 h 3186677"/>
              <a:gd name="connsiteX10" fmla="*/ 2595302 w 5504091"/>
              <a:gd name="connsiteY10" fmla="*/ 2111017 h 3186677"/>
              <a:gd name="connsiteX11" fmla="*/ 3091902 w 5504091"/>
              <a:gd name="connsiteY11" fmla="*/ 2223889 h 3186677"/>
              <a:gd name="connsiteX12" fmla="*/ 3392049 w 5504091"/>
              <a:gd name="connsiteY12" fmla="*/ 2098246 h 3186677"/>
              <a:gd name="connsiteX13" fmla="*/ 3605742 w 5504091"/>
              <a:gd name="connsiteY13" fmla="*/ 1795711 h 3186677"/>
              <a:gd name="connsiteX14" fmla="*/ 3774833 w 5504091"/>
              <a:gd name="connsiteY14" fmla="*/ 1429865 h 3186677"/>
              <a:gd name="connsiteX15" fmla="*/ 3912894 w 5504091"/>
              <a:gd name="connsiteY15" fmla="*/ 1253260 h 3186677"/>
              <a:gd name="connsiteX16" fmla="*/ 4092971 w 5504091"/>
              <a:gd name="connsiteY16" fmla="*/ 1310710 h 3186677"/>
              <a:gd name="connsiteX17" fmla="*/ 4248529 w 5504091"/>
              <a:gd name="connsiteY17" fmla="*/ 1631305 h 3186677"/>
              <a:gd name="connsiteX18" fmla="*/ 4477792 w 5504091"/>
              <a:gd name="connsiteY18" fmla="*/ 2110314 h 3186677"/>
              <a:gd name="connsiteX19" fmla="*/ 4836940 w 5504091"/>
              <a:gd name="connsiteY19" fmla="*/ 2655601 h 3186677"/>
              <a:gd name="connsiteX20" fmla="*/ 5194128 w 5504091"/>
              <a:gd name="connsiteY20" fmla="*/ 3039148 h 3186677"/>
              <a:gd name="connsiteX21" fmla="*/ 5504091 w 5504091"/>
              <a:gd name="connsiteY21" fmla="*/ 3186677 h 3186677"/>
              <a:gd name="connsiteX0" fmla="*/ 0 w 5504091"/>
              <a:gd name="connsiteY0" fmla="*/ 1208209 h 3186677"/>
              <a:gd name="connsiteX1" fmla="*/ 378842 w 5504091"/>
              <a:gd name="connsiteY1" fmla="*/ 1514981 h 3186677"/>
              <a:gd name="connsiteX2" fmla="*/ 660346 w 5504091"/>
              <a:gd name="connsiteY2" fmla="*/ 1475414 h 3186677"/>
              <a:gd name="connsiteX3" fmla="*/ 871129 w 5504091"/>
              <a:gd name="connsiteY3" fmla="*/ 1103768 h 3186677"/>
              <a:gd name="connsiteX4" fmla="*/ 1057748 w 5504091"/>
              <a:gd name="connsiteY4" fmla="*/ 395622 h 3186677"/>
              <a:gd name="connsiteX5" fmla="*/ 1291080 w 5504091"/>
              <a:gd name="connsiteY5" fmla="*/ 565 h 3186677"/>
              <a:gd name="connsiteX6" fmla="*/ 1515258 w 5504091"/>
              <a:gd name="connsiteY6" fmla="*/ 321452 h 3186677"/>
              <a:gd name="connsiteX7" fmla="*/ 1709130 w 5504091"/>
              <a:gd name="connsiteY7" fmla="*/ 903210 h 3186677"/>
              <a:gd name="connsiteX8" fmla="*/ 1932918 w 5504091"/>
              <a:gd name="connsiteY8" fmla="*/ 1452024 h 3186677"/>
              <a:gd name="connsiteX9" fmla="*/ 2229863 w 5504091"/>
              <a:gd name="connsiteY9" fmla="*/ 1882165 h 3186677"/>
              <a:gd name="connsiteX10" fmla="*/ 2595302 w 5504091"/>
              <a:gd name="connsiteY10" fmla="*/ 2111017 h 3186677"/>
              <a:gd name="connsiteX11" fmla="*/ 3091902 w 5504091"/>
              <a:gd name="connsiteY11" fmla="*/ 2223889 h 3186677"/>
              <a:gd name="connsiteX12" fmla="*/ 3392049 w 5504091"/>
              <a:gd name="connsiteY12" fmla="*/ 2098246 h 3186677"/>
              <a:gd name="connsiteX13" fmla="*/ 3605742 w 5504091"/>
              <a:gd name="connsiteY13" fmla="*/ 1795711 h 3186677"/>
              <a:gd name="connsiteX14" fmla="*/ 3774833 w 5504091"/>
              <a:gd name="connsiteY14" fmla="*/ 1429865 h 3186677"/>
              <a:gd name="connsiteX15" fmla="*/ 3912894 w 5504091"/>
              <a:gd name="connsiteY15" fmla="*/ 1253260 h 3186677"/>
              <a:gd name="connsiteX16" fmla="*/ 4092971 w 5504091"/>
              <a:gd name="connsiteY16" fmla="*/ 1310710 h 3186677"/>
              <a:gd name="connsiteX17" fmla="*/ 4248529 w 5504091"/>
              <a:gd name="connsiteY17" fmla="*/ 1631305 h 3186677"/>
              <a:gd name="connsiteX18" fmla="*/ 4477792 w 5504091"/>
              <a:gd name="connsiteY18" fmla="*/ 2110314 h 3186677"/>
              <a:gd name="connsiteX19" fmla="*/ 4836940 w 5504091"/>
              <a:gd name="connsiteY19" fmla="*/ 2655601 h 3186677"/>
              <a:gd name="connsiteX20" fmla="*/ 5194128 w 5504091"/>
              <a:gd name="connsiteY20" fmla="*/ 3039148 h 3186677"/>
              <a:gd name="connsiteX21" fmla="*/ 5504091 w 5504091"/>
              <a:gd name="connsiteY21" fmla="*/ 3186677 h 3186677"/>
              <a:gd name="connsiteX0" fmla="*/ 0 w 5504091"/>
              <a:gd name="connsiteY0" fmla="*/ 1208209 h 3186677"/>
              <a:gd name="connsiteX1" fmla="*/ 378842 w 5504091"/>
              <a:gd name="connsiteY1" fmla="*/ 1514981 h 3186677"/>
              <a:gd name="connsiteX2" fmla="*/ 660346 w 5504091"/>
              <a:gd name="connsiteY2" fmla="*/ 1475414 h 3186677"/>
              <a:gd name="connsiteX3" fmla="*/ 836561 w 5504091"/>
              <a:gd name="connsiteY3" fmla="*/ 1137250 h 3186677"/>
              <a:gd name="connsiteX4" fmla="*/ 1057748 w 5504091"/>
              <a:gd name="connsiteY4" fmla="*/ 395622 h 3186677"/>
              <a:gd name="connsiteX5" fmla="*/ 1291080 w 5504091"/>
              <a:gd name="connsiteY5" fmla="*/ 565 h 3186677"/>
              <a:gd name="connsiteX6" fmla="*/ 1515258 w 5504091"/>
              <a:gd name="connsiteY6" fmla="*/ 321452 h 3186677"/>
              <a:gd name="connsiteX7" fmla="*/ 1709130 w 5504091"/>
              <a:gd name="connsiteY7" fmla="*/ 903210 h 3186677"/>
              <a:gd name="connsiteX8" fmla="*/ 1932918 w 5504091"/>
              <a:gd name="connsiteY8" fmla="*/ 1452024 h 3186677"/>
              <a:gd name="connsiteX9" fmla="*/ 2229863 w 5504091"/>
              <a:gd name="connsiteY9" fmla="*/ 1882165 h 3186677"/>
              <a:gd name="connsiteX10" fmla="*/ 2595302 w 5504091"/>
              <a:gd name="connsiteY10" fmla="*/ 2111017 h 3186677"/>
              <a:gd name="connsiteX11" fmla="*/ 3091902 w 5504091"/>
              <a:gd name="connsiteY11" fmla="*/ 2223889 h 3186677"/>
              <a:gd name="connsiteX12" fmla="*/ 3392049 w 5504091"/>
              <a:gd name="connsiteY12" fmla="*/ 2098246 h 3186677"/>
              <a:gd name="connsiteX13" fmla="*/ 3605742 w 5504091"/>
              <a:gd name="connsiteY13" fmla="*/ 1795711 h 3186677"/>
              <a:gd name="connsiteX14" fmla="*/ 3774833 w 5504091"/>
              <a:gd name="connsiteY14" fmla="*/ 1429865 h 3186677"/>
              <a:gd name="connsiteX15" fmla="*/ 3912894 w 5504091"/>
              <a:gd name="connsiteY15" fmla="*/ 1253260 h 3186677"/>
              <a:gd name="connsiteX16" fmla="*/ 4092971 w 5504091"/>
              <a:gd name="connsiteY16" fmla="*/ 1310710 h 3186677"/>
              <a:gd name="connsiteX17" fmla="*/ 4248529 w 5504091"/>
              <a:gd name="connsiteY17" fmla="*/ 1631305 h 3186677"/>
              <a:gd name="connsiteX18" fmla="*/ 4477792 w 5504091"/>
              <a:gd name="connsiteY18" fmla="*/ 2110314 h 3186677"/>
              <a:gd name="connsiteX19" fmla="*/ 4836940 w 5504091"/>
              <a:gd name="connsiteY19" fmla="*/ 2655601 h 3186677"/>
              <a:gd name="connsiteX20" fmla="*/ 5194128 w 5504091"/>
              <a:gd name="connsiteY20" fmla="*/ 3039148 h 3186677"/>
              <a:gd name="connsiteX21" fmla="*/ 5504091 w 5504091"/>
              <a:gd name="connsiteY21" fmla="*/ 3186677 h 3186677"/>
              <a:gd name="connsiteX0" fmla="*/ 0 w 5504091"/>
              <a:gd name="connsiteY0" fmla="*/ 1208209 h 3186677"/>
              <a:gd name="connsiteX1" fmla="*/ 378842 w 5504091"/>
              <a:gd name="connsiteY1" fmla="*/ 1514981 h 3186677"/>
              <a:gd name="connsiteX2" fmla="*/ 634419 w 5504091"/>
              <a:gd name="connsiteY2" fmla="*/ 1482111 h 3186677"/>
              <a:gd name="connsiteX3" fmla="*/ 836561 w 5504091"/>
              <a:gd name="connsiteY3" fmla="*/ 1137250 h 3186677"/>
              <a:gd name="connsiteX4" fmla="*/ 1057748 w 5504091"/>
              <a:gd name="connsiteY4" fmla="*/ 395622 h 3186677"/>
              <a:gd name="connsiteX5" fmla="*/ 1291080 w 5504091"/>
              <a:gd name="connsiteY5" fmla="*/ 565 h 3186677"/>
              <a:gd name="connsiteX6" fmla="*/ 1515258 w 5504091"/>
              <a:gd name="connsiteY6" fmla="*/ 321452 h 3186677"/>
              <a:gd name="connsiteX7" fmla="*/ 1709130 w 5504091"/>
              <a:gd name="connsiteY7" fmla="*/ 903210 h 3186677"/>
              <a:gd name="connsiteX8" fmla="*/ 1932918 w 5504091"/>
              <a:gd name="connsiteY8" fmla="*/ 1452024 h 3186677"/>
              <a:gd name="connsiteX9" fmla="*/ 2229863 w 5504091"/>
              <a:gd name="connsiteY9" fmla="*/ 1882165 h 3186677"/>
              <a:gd name="connsiteX10" fmla="*/ 2595302 w 5504091"/>
              <a:gd name="connsiteY10" fmla="*/ 2111017 h 3186677"/>
              <a:gd name="connsiteX11" fmla="*/ 3091902 w 5504091"/>
              <a:gd name="connsiteY11" fmla="*/ 2223889 h 3186677"/>
              <a:gd name="connsiteX12" fmla="*/ 3392049 w 5504091"/>
              <a:gd name="connsiteY12" fmla="*/ 2098246 h 3186677"/>
              <a:gd name="connsiteX13" fmla="*/ 3605742 w 5504091"/>
              <a:gd name="connsiteY13" fmla="*/ 1795711 h 3186677"/>
              <a:gd name="connsiteX14" fmla="*/ 3774833 w 5504091"/>
              <a:gd name="connsiteY14" fmla="*/ 1429865 h 3186677"/>
              <a:gd name="connsiteX15" fmla="*/ 3912894 w 5504091"/>
              <a:gd name="connsiteY15" fmla="*/ 1253260 h 3186677"/>
              <a:gd name="connsiteX16" fmla="*/ 4092971 w 5504091"/>
              <a:gd name="connsiteY16" fmla="*/ 1310710 h 3186677"/>
              <a:gd name="connsiteX17" fmla="*/ 4248529 w 5504091"/>
              <a:gd name="connsiteY17" fmla="*/ 1631305 h 3186677"/>
              <a:gd name="connsiteX18" fmla="*/ 4477792 w 5504091"/>
              <a:gd name="connsiteY18" fmla="*/ 2110314 h 3186677"/>
              <a:gd name="connsiteX19" fmla="*/ 4836940 w 5504091"/>
              <a:gd name="connsiteY19" fmla="*/ 2655601 h 3186677"/>
              <a:gd name="connsiteX20" fmla="*/ 5194128 w 5504091"/>
              <a:gd name="connsiteY20" fmla="*/ 3039148 h 3186677"/>
              <a:gd name="connsiteX21" fmla="*/ 5504091 w 5504091"/>
              <a:gd name="connsiteY21" fmla="*/ 3186677 h 3186677"/>
              <a:gd name="connsiteX0" fmla="*/ 0 w 5504091"/>
              <a:gd name="connsiteY0" fmla="*/ 1208209 h 3186677"/>
              <a:gd name="connsiteX1" fmla="*/ 344274 w 5504091"/>
              <a:gd name="connsiteY1" fmla="*/ 1481498 h 3186677"/>
              <a:gd name="connsiteX2" fmla="*/ 634419 w 5504091"/>
              <a:gd name="connsiteY2" fmla="*/ 1482111 h 3186677"/>
              <a:gd name="connsiteX3" fmla="*/ 836561 w 5504091"/>
              <a:gd name="connsiteY3" fmla="*/ 1137250 h 3186677"/>
              <a:gd name="connsiteX4" fmla="*/ 1057748 w 5504091"/>
              <a:gd name="connsiteY4" fmla="*/ 395622 h 3186677"/>
              <a:gd name="connsiteX5" fmla="*/ 1291080 w 5504091"/>
              <a:gd name="connsiteY5" fmla="*/ 565 h 3186677"/>
              <a:gd name="connsiteX6" fmla="*/ 1515258 w 5504091"/>
              <a:gd name="connsiteY6" fmla="*/ 321452 h 3186677"/>
              <a:gd name="connsiteX7" fmla="*/ 1709130 w 5504091"/>
              <a:gd name="connsiteY7" fmla="*/ 903210 h 3186677"/>
              <a:gd name="connsiteX8" fmla="*/ 1932918 w 5504091"/>
              <a:gd name="connsiteY8" fmla="*/ 1452024 h 3186677"/>
              <a:gd name="connsiteX9" fmla="*/ 2229863 w 5504091"/>
              <a:gd name="connsiteY9" fmla="*/ 1882165 h 3186677"/>
              <a:gd name="connsiteX10" fmla="*/ 2595302 w 5504091"/>
              <a:gd name="connsiteY10" fmla="*/ 2111017 h 3186677"/>
              <a:gd name="connsiteX11" fmla="*/ 3091902 w 5504091"/>
              <a:gd name="connsiteY11" fmla="*/ 2223889 h 3186677"/>
              <a:gd name="connsiteX12" fmla="*/ 3392049 w 5504091"/>
              <a:gd name="connsiteY12" fmla="*/ 2098246 h 3186677"/>
              <a:gd name="connsiteX13" fmla="*/ 3605742 w 5504091"/>
              <a:gd name="connsiteY13" fmla="*/ 1795711 h 3186677"/>
              <a:gd name="connsiteX14" fmla="*/ 3774833 w 5504091"/>
              <a:gd name="connsiteY14" fmla="*/ 1429865 h 3186677"/>
              <a:gd name="connsiteX15" fmla="*/ 3912894 w 5504091"/>
              <a:gd name="connsiteY15" fmla="*/ 1253260 h 3186677"/>
              <a:gd name="connsiteX16" fmla="*/ 4092971 w 5504091"/>
              <a:gd name="connsiteY16" fmla="*/ 1310710 h 3186677"/>
              <a:gd name="connsiteX17" fmla="*/ 4248529 w 5504091"/>
              <a:gd name="connsiteY17" fmla="*/ 1631305 h 3186677"/>
              <a:gd name="connsiteX18" fmla="*/ 4477792 w 5504091"/>
              <a:gd name="connsiteY18" fmla="*/ 2110314 h 3186677"/>
              <a:gd name="connsiteX19" fmla="*/ 4836940 w 5504091"/>
              <a:gd name="connsiteY19" fmla="*/ 2655601 h 3186677"/>
              <a:gd name="connsiteX20" fmla="*/ 5194128 w 5504091"/>
              <a:gd name="connsiteY20" fmla="*/ 3039148 h 3186677"/>
              <a:gd name="connsiteX21" fmla="*/ 5504091 w 5504091"/>
              <a:gd name="connsiteY21" fmla="*/ 3186677 h 3186677"/>
              <a:gd name="connsiteX0" fmla="*/ 0 w 5504091"/>
              <a:gd name="connsiteY0" fmla="*/ 1210194 h 3188662"/>
              <a:gd name="connsiteX1" fmla="*/ 344274 w 5504091"/>
              <a:gd name="connsiteY1" fmla="*/ 1483483 h 3188662"/>
              <a:gd name="connsiteX2" fmla="*/ 634419 w 5504091"/>
              <a:gd name="connsiteY2" fmla="*/ 1484096 h 3188662"/>
              <a:gd name="connsiteX3" fmla="*/ 836561 w 5504091"/>
              <a:gd name="connsiteY3" fmla="*/ 1139235 h 3188662"/>
              <a:gd name="connsiteX4" fmla="*/ 1049106 w 5504091"/>
              <a:gd name="connsiteY4" fmla="*/ 491358 h 3188662"/>
              <a:gd name="connsiteX5" fmla="*/ 1291080 w 5504091"/>
              <a:gd name="connsiteY5" fmla="*/ 2550 h 3188662"/>
              <a:gd name="connsiteX6" fmla="*/ 1515258 w 5504091"/>
              <a:gd name="connsiteY6" fmla="*/ 323437 h 3188662"/>
              <a:gd name="connsiteX7" fmla="*/ 1709130 w 5504091"/>
              <a:gd name="connsiteY7" fmla="*/ 905195 h 3188662"/>
              <a:gd name="connsiteX8" fmla="*/ 1932918 w 5504091"/>
              <a:gd name="connsiteY8" fmla="*/ 1454009 h 3188662"/>
              <a:gd name="connsiteX9" fmla="*/ 2229863 w 5504091"/>
              <a:gd name="connsiteY9" fmla="*/ 1884150 h 3188662"/>
              <a:gd name="connsiteX10" fmla="*/ 2595302 w 5504091"/>
              <a:gd name="connsiteY10" fmla="*/ 2113002 h 3188662"/>
              <a:gd name="connsiteX11" fmla="*/ 3091902 w 5504091"/>
              <a:gd name="connsiteY11" fmla="*/ 2225874 h 3188662"/>
              <a:gd name="connsiteX12" fmla="*/ 3392049 w 5504091"/>
              <a:gd name="connsiteY12" fmla="*/ 2100231 h 3188662"/>
              <a:gd name="connsiteX13" fmla="*/ 3605742 w 5504091"/>
              <a:gd name="connsiteY13" fmla="*/ 1797696 h 3188662"/>
              <a:gd name="connsiteX14" fmla="*/ 3774833 w 5504091"/>
              <a:gd name="connsiteY14" fmla="*/ 1431850 h 3188662"/>
              <a:gd name="connsiteX15" fmla="*/ 3912894 w 5504091"/>
              <a:gd name="connsiteY15" fmla="*/ 1255245 h 3188662"/>
              <a:gd name="connsiteX16" fmla="*/ 4092971 w 5504091"/>
              <a:gd name="connsiteY16" fmla="*/ 1312695 h 3188662"/>
              <a:gd name="connsiteX17" fmla="*/ 4248529 w 5504091"/>
              <a:gd name="connsiteY17" fmla="*/ 1633290 h 3188662"/>
              <a:gd name="connsiteX18" fmla="*/ 4477792 w 5504091"/>
              <a:gd name="connsiteY18" fmla="*/ 2112299 h 3188662"/>
              <a:gd name="connsiteX19" fmla="*/ 4836940 w 5504091"/>
              <a:gd name="connsiteY19" fmla="*/ 2657586 h 3188662"/>
              <a:gd name="connsiteX20" fmla="*/ 5194128 w 5504091"/>
              <a:gd name="connsiteY20" fmla="*/ 3041133 h 3188662"/>
              <a:gd name="connsiteX21" fmla="*/ 5504091 w 5504091"/>
              <a:gd name="connsiteY21" fmla="*/ 3188662 h 3188662"/>
              <a:gd name="connsiteX0" fmla="*/ 0 w 5504091"/>
              <a:gd name="connsiteY0" fmla="*/ 1218942 h 3197410"/>
              <a:gd name="connsiteX1" fmla="*/ 344274 w 5504091"/>
              <a:gd name="connsiteY1" fmla="*/ 1492231 h 3197410"/>
              <a:gd name="connsiteX2" fmla="*/ 634419 w 5504091"/>
              <a:gd name="connsiteY2" fmla="*/ 1492844 h 3197410"/>
              <a:gd name="connsiteX3" fmla="*/ 836561 w 5504091"/>
              <a:gd name="connsiteY3" fmla="*/ 1147983 h 3197410"/>
              <a:gd name="connsiteX4" fmla="*/ 1170096 w 5504091"/>
              <a:gd name="connsiteY4" fmla="*/ 178676 h 3197410"/>
              <a:gd name="connsiteX5" fmla="*/ 1291080 w 5504091"/>
              <a:gd name="connsiteY5" fmla="*/ 11298 h 3197410"/>
              <a:gd name="connsiteX6" fmla="*/ 1515258 w 5504091"/>
              <a:gd name="connsiteY6" fmla="*/ 332185 h 3197410"/>
              <a:gd name="connsiteX7" fmla="*/ 1709130 w 5504091"/>
              <a:gd name="connsiteY7" fmla="*/ 913943 h 3197410"/>
              <a:gd name="connsiteX8" fmla="*/ 1932918 w 5504091"/>
              <a:gd name="connsiteY8" fmla="*/ 1462757 h 3197410"/>
              <a:gd name="connsiteX9" fmla="*/ 2229863 w 5504091"/>
              <a:gd name="connsiteY9" fmla="*/ 1892898 h 3197410"/>
              <a:gd name="connsiteX10" fmla="*/ 2595302 w 5504091"/>
              <a:gd name="connsiteY10" fmla="*/ 2121750 h 3197410"/>
              <a:gd name="connsiteX11" fmla="*/ 3091902 w 5504091"/>
              <a:gd name="connsiteY11" fmla="*/ 2234622 h 3197410"/>
              <a:gd name="connsiteX12" fmla="*/ 3392049 w 5504091"/>
              <a:gd name="connsiteY12" fmla="*/ 2108979 h 3197410"/>
              <a:gd name="connsiteX13" fmla="*/ 3605742 w 5504091"/>
              <a:gd name="connsiteY13" fmla="*/ 1806444 h 3197410"/>
              <a:gd name="connsiteX14" fmla="*/ 3774833 w 5504091"/>
              <a:gd name="connsiteY14" fmla="*/ 1440598 h 3197410"/>
              <a:gd name="connsiteX15" fmla="*/ 3912894 w 5504091"/>
              <a:gd name="connsiteY15" fmla="*/ 1263993 h 3197410"/>
              <a:gd name="connsiteX16" fmla="*/ 4092971 w 5504091"/>
              <a:gd name="connsiteY16" fmla="*/ 1321443 h 3197410"/>
              <a:gd name="connsiteX17" fmla="*/ 4248529 w 5504091"/>
              <a:gd name="connsiteY17" fmla="*/ 1642038 h 3197410"/>
              <a:gd name="connsiteX18" fmla="*/ 4477792 w 5504091"/>
              <a:gd name="connsiteY18" fmla="*/ 2121047 h 3197410"/>
              <a:gd name="connsiteX19" fmla="*/ 4836940 w 5504091"/>
              <a:gd name="connsiteY19" fmla="*/ 2666334 h 3197410"/>
              <a:gd name="connsiteX20" fmla="*/ 5194128 w 5504091"/>
              <a:gd name="connsiteY20" fmla="*/ 3049881 h 3197410"/>
              <a:gd name="connsiteX21" fmla="*/ 5504091 w 5504091"/>
              <a:gd name="connsiteY21" fmla="*/ 3197410 h 3197410"/>
              <a:gd name="connsiteX0" fmla="*/ 0 w 5504091"/>
              <a:gd name="connsiteY0" fmla="*/ 1213249 h 3191717"/>
              <a:gd name="connsiteX1" fmla="*/ 344274 w 5504091"/>
              <a:gd name="connsiteY1" fmla="*/ 1486538 h 3191717"/>
              <a:gd name="connsiteX2" fmla="*/ 634419 w 5504091"/>
              <a:gd name="connsiteY2" fmla="*/ 1487151 h 3191717"/>
              <a:gd name="connsiteX3" fmla="*/ 836561 w 5504091"/>
              <a:gd name="connsiteY3" fmla="*/ 1142290 h 3191717"/>
              <a:gd name="connsiteX4" fmla="*/ 1170096 w 5504091"/>
              <a:gd name="connsiteY4" fmla="*/ 172983 h 3191717"/>
              <a:gd name="connsiteX5" fmla="*/ 1342933 w 5504091"/>
              <a:gd name="connsiteY5" fmla="*/ 12301 h 3191717"/>
              <a:gd name="connsiteX6" fmla="*/ 1515258 w 5504091"/>
              <a:gd name="connsiteY6" fmla="*/ 326492 h 3191717"/>
              <a:gd name="connsiteX7" fmla="*/ 1709130 w 5504091"/>
              <a:gd name="connsiteY7" fmla="*/ 908250 h 3191717"/>
              <a:gd name="connsiteX8" fmla="*/ 1932918 w 5504091"/>
              <a:gd name="connsiteY8" fmla="*/ 1457064 h 3191717"/>
              <a:gd name="connsiteX9" fmla="*/ 2229863 w 5504091"/>
              <a:gd name="connsiteY9" fmla="*/ 1887205 h 3191717"/>
              <a:gd name="connsiteX10" fmla="*/ 2595302 w 5504091"/>
              <a:gd name="connsiteY10" fmla="*/ 2116057 h 3191717"/>
              <a:gd name="connsiteX11" fmla="*/ 3091902 w 5504091"/>
              <a:gd name="connsiteY11" fmla="*/ 2228929 h 3191717"/>
              <a:gd name="connsiteX12" fmla="*/ 3392049 w 5504091"/>
              <a:gd name="connsiteY12" fmla="*/ 2103286 h 3191717"/>
              <a:gd name="connsiteX13" fmla="*/ 3605742 w 5504091"/>
              <a:gd name="connsiteY13" fmla="*/ 1800751 h 3191717"/>
              <a:gd name="connsiteX14" fmla="*/ 3774833 w 5504091"/>
              <a:gd name="connsiteY14" fmla="*/ 1434905 h 3191717"/>
              <a:gd name="connsiteX15" fmla="*/ 3912894 w 5504091"/>
              <a:gd name="connsiteY15" fmla="*/ 1258300 h 3191717"/>
              <a:gd name="connsiteX16" fmla="*/ 4092971 w 5504091"/>
              <a:gd name="connsiteY16" fmla="*/ 1315750 h 3191717"/>
              <a:gd name="connsiteX17" fmla="*/ 4248529 w 5504091"/>
              <a:gd name="connsiteY17" fmla="*/ 1636345 h 3191717"/>
              <a:gd name="connsiteX18" fmla="*/ 4477792 w 5504091"/>
              <a:gd name="connsiteY18" fmla="*/ 2115354 h 3191717"/>
              <a:gd name="connsiteX19" fmla="*/ 4836940 w 5504091"/>
              <a:gd name="connsiteY19" fmla="*/ 2660641 h 3191717"/>
              <a:gd name="connsiteX20" fmla="*/ 5194128 w 5504091"/>
              <a:gd name="connsiteY20" fmla="*/ 3044188 h 3191717"/>
              <a:gd name="connsiteX21" fmla="*/ 5504091 w 5504091"/>
              <a:gd name="connsiteY21" fmla="*/ 3191717 h 3191717"/>
              <a:gd name="connsiteX0" fmla="*/ 0 w 5504091"/>
              <a:gd name="connsiteY0" fmla="*/ 1215062 h 3193530"/>
              <a:gd name="connsiteX1" fmla="*/ 344274 w 5504091"/>
              <a:gd name="connsiteY1" fmla="*/ 1488351 h 3193530"/>
              <a:gd name="connsiteX2" fmla="*/ 634419 w 5504091"/>
              <a:gd name="connsiteY2" fmla="*/ 1488964 h 3193530"/>
              <a:gd name="connsiteX3" fmla="*/ 836561 w 5504091"/>
              <a:gd name="connsiteY3" fmla="*/ 1144103 h 3193530"/>
              <a:gd name="connsiteX4" fmla="*/ 1144171 w 5504091"/>
              <a:gd name="connsiteY4" fmla="*/ 168100 h 3193530"/>
              <a:gd name="connsiteX5" fmla="*/ 1342933 w 5504091"/>
              <a:gd name="connsiteY5" fmla="*/ 14114 h 3193530"/>
              <a:gd name="connsiteX6" fmla="*/ 1515258 w 5504091"/>
              <a:gd name="connsiteY6" fmla="*/ 328305 h 3193530"/>
              <a:gd name="connsiteX7" fmla="*/ 1709130 w 5504091"/>
              <a:gd name="connsiteY7" fmla="*/ 910063 h 3193530"/>
              <a:gd name="connsiteX8" fmla="*/ 1932918 w 5504091"/>
              <a:gd name="connsiteY8" fmla="*/ 1458877 h 3193530"/>
              <a:gd name="connsiteX9" fmla="*/ 2229863 w 5504091"/>
              <a:gd name="connsiteY9" fmla="*/ 1889018 h 3193530"/>
              <a:gd name="connsiteX10" fmla="*/ 2595302 w 5504091"/>
              <a:gd name="connsiteY10" fmla="*/ 2117870 h 3193530"/>
              <a:gd name="connsiteX11" fmla="*/ 3091902 w 5504091"/>
              <a:gd name="connsiteY11" fmla="*/ 2230742 h 3193530"/>
              <a:gd name="connsiteX12" fmla="*/ 3392049 w 5504091"/>
              <a:gd name="connsiteY12" fmla="*/ 2105099 h 3193530"/>
              <a:gd name="connsiteX13" fmla="*/ 3605742 w 5504091"/>
              <a:gd name="connsiteY13" fmla="*/ 1802564 h 3193530"/>
              <a:gd name="connsiteX14" fmla="*/ 3774833 w 5504091"/>
              <a:gd name="connsiteY14" fmla="*/ 1436718 h 3193530"/>
              <a:gd name="connsiteX15" fmla="*/ 3912894 w 5504091"/>
              <a:gd name="connsiteY15" fmla="*/ 1260113 h 3193530"/>
              <a:gd name="connsiteX16" fmla="*/ 4092971 w 5504091"/>
              <a:gd name="connsiteY16" fmla="*/ 1317563 h 3193530"/>
              <a:gd name="connsiteX17" fmla="*/ 4248529 w 5504091"/>
              <a:gd name="connsiteY17" fmla="*/ 1638158 h 3193530"/>
              <a:gd name="connsiteX18" fmla="*/ 4477792 w 5504091"/>
              <a:gd name="connsiteY18" fmla="*/ 2117167 h 3193530"/>
              <a:gd name="connsiteX19" fmla="*/ 4836940 w 5504091"/>
              <a:gd name="connsiteY19" fmla="*/ 2662454 h 3193530"/>
              <a:gd name="connsiteX20" fmla="*/ 5194128 w 5504091"/>
              <a:gd name="connsiteY20" fmla="*/ 3046001 h 3193530"/>
              <a:gd name="connsiteX21" fmla="*/ 5504091 w 5504091"/>
              <a:gd name="connsiteY21" fmla="*/ 3193530 h 3193530"/>
              <a:gd name="connsiteX0" fmla="*/ 0 w 5504091"/>
              <a:gd name="connsiteY0" fmla="*/ 1209631 h 3188099"/>
              <a:gd name="connsiteX1" fmla="*/ 344274 w 5504091"/>
              <a:gd name="connsiteY1" fmla="*/ 1482920 h 3188099"/>
              <a:gd name="connsiteX2" fmla="*/ 634419 w 5504091"/>
              <a:gd name="connsiteY2" fmla="*/ 1483533 h 3188099"/>
              <a:gd name="connsiteX3" fmla="*/ 836561 w 5504091"/>
              <a:gd name="connsiteY3" fmla="*/ 1138672 h 3188099"/>
              <a:gd name="connsiteX4" fmla="*/ 1144171 w 5504091"/>
              <a:gd name="connsiteY4" fmla="*/ 162669 h 3188099"/>
              <a:gd name="connsiteX5" fmla="*/ 1317006 w 5504091"/>
              <a:gd name="connsiteY5" fmla="*/ 15379 h 3188099"/>
              <a:gd name="connsiteX6" fmla="*/ 1515258 w 5504091"/>
              <a:gd name="connsiteY6" fmla="*/ 322874 h 3188099"/>
              <a:gd name="connsiteX7" fmla="*/ 1709130 w 5504091"/>
              <a:gd name="connsiteY7" fmla="*/ 904632 h 3188099"/>
              <a:gd name="connsiteX8" fmla="*/ 1932918 w 5504091"/>
              <a:gd name="connsiteY8" fmla="*/ 1453446 h 3188099"/>
              <a:gd name="connsiteX9" fmla="*/ 2229863 w 5504091"/>
              <a:gd name="connsiteY9" fmla="*/ 1883587 h 3188099"/>
              <a:gd name="connsiteX10" fmla="*/ 2595302 w 5504091"/>
              <a:gd name="connsiteY10" fmla="*/ 2112439 h 3188099"/>
              <a:gd name="connsiteX11" fmla="*/ 3091902 w 5504091"/>
              <a:gd name="connsiteY11" fmla="*/ 2225311 h 3188099"/>
              <a:gd name="connsiteX12" fmla="*/ 3392049 w 5504091"/>
              <a:gd name="connsiteY12" fmla="*/ 2099668 h 3188099"/>
              <a:gd name="connsiteX13" fmla="*/ 3605742 w 5504091"/>
              <a:gd name="connsiteY13" fmla="*/ 1797133 h 3188099"/>
              <a:gd name="connsiteX14" fmla="*/ 3774833 w 5504091"/>
              <a:gd name="connsiteY14" fmla="*/ 1431287 h 3188099"/>
              <a:gd name="connsiteX15" fmla="*/ 3912894 w 5504091"/>
              <a:gd name="connsiteY15" fmla="*/ 1254682 h 3188099"/>
              <a:gd name="connsiteX16" fmla="*/ 4092971 w 5504091"/>
              <a:gd name="connsiteY16" fmla="*/ 1312132 h 3188099"/>
              <a:gd name="connsiteX17" fmla="*/ 4248529 w 5504091"/>
              <a:gd name="connsiteY17" fmla="*/ 1632727 h 3188099"/>
              <a:gd name="connsiteX18" fmla="*/ 4477792 w 5504091"/>
              <a:gd name="connsiteY18" fmla="*/ 2111736 h 3188099"/>
              <a:gd name="connsiteX19" fmla="*/ 4836940 w 5504091"/>
              <a:gd name="connsiteY19" fmla="*/ 2657023 h 3188099"/>
              <a:gd name="connsiteX20" fmla="*/ 5194128 w 5504091"/>
              <a:gd name="connsiteY20" fmla="*/ 3040570 h 3188099"/>
              <a:gd name="connsiteX21" fmla="*/ 5504091 w 5504091"/>
              <a:gd name="connsiteY21" fmla="*/ 3188099 h 3188099"/>
              <a:gd name="connsiteX0" fmla="*/ 0 w 5504091"/>
              <a:gd name="connsiteY0" fmla="*/ 1220617 h 3199085"/>
              <a:gd name="connsiteX1" fmla="*/ 344274 w 5504091"/>
              <a:gd name="connsiteY1" fmla="*/ 1493906 h 3199085"/>
              <a:gd name="connsiteX2" fmla="*/ 634419 w 5504091"/>
              <a:gd name="connsiteY2" fmla="*/ 1494519 h 3199085"/>
              <a:gd name="connsiteX3" fmla="*/ 836561 w 5504091"/>
              <a:gd name="connsiteY3" fmla="*/ 1149658 h 3199085"/>
              <a:gd name="connsiteX4" fmla="*/ 1144171 w 5504091"/>
              <a:gd name="connsiteY4" fmla="*/ 173655 h 3199085"/>
              <a:gd name="connsiteX5" fmla="*/ 1351575 w 5504091"/>
              <a:gd name="connsiteY5" fmla="*/ 12971 h 3199085"/>
              <a:gd name="connsiteX6" fmla="*/ 1515258 w 5504091"/>
              <a:gd name="connsiteY6" fmla="*/ 333860 h 3199085"/>
              <a:gd name="connsiteX7" fmla="*/ 1709130 w 5504091"/>
              <a:gd name="connsiteY7" fmla="*/ 915618 h 3199085"/>
              <a:gd name="connsiteX8" fmla="*/ 1932918 w 5504091"/>
              <a:gd name="connsiteY8" fmla="*/ 1464432 h 3199085"/>
              <a:gd name="connsiteX9" fmla="*/ 2229863 w 5504091"/>
              <a:gd name="connsiteY9" fmla="*/ 1894573 h 3199085"/>
              <a:gd name="connsiteX10" fmla="*/ 2595302 w 5504091"/>
              <a:gd name="connsiteY10" fmla="*/ 2123425 h 3199085"/>
              <a:gd name="connsiteX11" fmla="*/ 3091902 w 5504091"/>
              <a:gd name="connsiteY11" fmla="*/ 2236297 h 3199085"/>
              <a:gd name="connsiteX12" fmla="*/ 3392049 w 5504091"/>
              <a:gd name="connsiteY12" fmla="*/ 2110654 h 3199085"/>
              <a:gd name="connsiteX13" fmla="*/ 3605742 w 5504091"/>
              <a:gd name="connsiteY13" fmla="*/ 1808119 h 3199085"/>
              <a:gd name="connsiteX14" fmla="*/ 3774833 w 5504091"/>
              <a:gd name="connsiteY14" fmla="*/ 1442273 h 3199085"/>
              <a:gd name="connsiteX15" fmla="*/ 3912894 w 5504091"/>
              <a:gd name="connsiteY15" fmla="*/ 1265668 h 3199085"/>
              <a:gd name="connsiteX16" fmla="*/ 4092971 w 5504091"/>
              <a:gd name="connsiteY16" fmla="*/ 1323118 h 3199085"/>
              <a:gd name="connsiteX17" fmla="*/ 4248529 w 5504091"/>
              <a:gd name="connsiteY17" fmla="*/ 1643713 h 3199085"/>
              <a:gd name="connsiteX18" fmla="*/ 4477792 w 5504091"/>
              <a:gd name="connsiteY18" fmla="*/ 2122722 h 3199085"/>
              <a:gd name="connsiteX19" fmla="*/ 4836940 w 5504091"/>
              <a:gd name="connsiteY19" fmla="*/ 2668009 h 3199085"/>
              <a:gd name="connsiteX20" fmla="*/ 5194128 w 5504091"/>
              <a:gd name="connsiteY20" fmla="*/ 3051556 h 3199085"/>
              <a:gd name="connsiteX21" fmla="*/ 5504091 w 5504091"/>
              <a:gd name="connsiteY21" fmla="*/ 3199085 h 3199085"/>
              <a:gd name="connsiteX0" fmla="*/ 0 w 5504091"/>
              <a:gd name="connsiteY0" fmla="*/ 1215063 h 3193531"/>
              <a:gd name="connsiteX1" fmla="*/ 344274 w 5504091"/>
              <a:gd name="connsiteY1" fmla="*/ 1488352 h 3193531"/>
              <a:gd name="connsiteX2" fmla="*/ 634419 w 5504091"/>
              <a:gd name="connsiteY2" fmla="*/ 1488965 h 3193531"/>
              <a:gd name="connsiteX3" fmla="*/ 836561 w 5504091"/>
              <a:gd name="connsiteY3" fmla="*/ 1144104 h 3193531"/>
              <a:gd name="connsiteX4" fmla="*/ 1144171 w 5504091"/>
              <a:gd name="connsiteY4" fmla="*/ 168101 h 3193531"/>
              <a:gd name="connsiteX5" fmla="*/ 1351575 w 5504091"/>
              <a:gd name="connsiteY5" fmla="*/ 14114 h 3193531"/>
              <a:gd name="connsiteX6" fmla="*/ 1515258 w 5504091"/>
              <a:gd name="connsiteY6" fmla="*/ 328306 h 3193531"/>
              <a:gd name="connsiteX7" fmla="*/ 1709130 w 5504091"/>
              <a:gd name="connsiteY7" fmla="*/ 910064 h 3193531"/>
              <a:gd name="connsiteX8" fmla="*/ 1932918 w 5504091"/>
              <a:gd name="connsiteY8" fmla="*/ 1458878 h 3193531"/>
              <a:gd name="connsiteX9" fmla="*/ 2229863 w 5504091"/>
              <a:gd name="connsiteY9" fmla="*/ 1889019 h 3193531"/>
              <a:gd name="connsiteX10" fmla="*/ 2595302 w 5504091"/>
              <a:gd name="connsiteY10" fmla="*/ 2117871 h 3193531"/>
              <a:gd name="connsiteX11" fmla="*/ 3091902 w 5504091"/>
              <a:gd name="connsiteY11" fmla="*/ 2230743 h 3193531"/>
              <a:gd name="connsiteX12" fmla="*/ 3392049 w 5504091"/>
              <a:gd name="connsiteY12" fmla="*/ 2105100 h 3193531"/>
              <a:gd name="connsiteX13" fmla="*/ 3605742 w 5504091"/>
              <a:gd name="connsiteY13" fmla="*/ 1802565 h 3193531"/>
              <a:gd name="connsiteX14" fmla="*/ 3774833 w 5504091"/>
              <a:gd name="connsiteY14" fmla="*/ 1436719 h 3193531"/>
              <a:gd name="connsiteX15" fmla="*/ 3912894 w 5504091"/>
              <a:gd name="connsiteY15" fmla="*/ 1260114 h 3193531"/>
              <a:gd name="connsiteX16" fmla="*/ 4092971 w 5504091"/>
              <a:gd name="connsiteY16" fmla="*/ 1317564 h 3193531"/>
              <a:gd name="connsiteX17" fmla="*/ 4248529 w 5504091"/>
              <a:gd name="connsiteY17" fmla="*/ 1638159 h 3193531"/>
              <a:gd name="connsiteX18" fmla="*/ 4477792 w 5504091"/>
              <a:gd name="connsiteY18" fmla="*/ 2117168 h 3193531"/>
              <a:gd name="connsiteX19" fmla="*/ 4836940 w 5504091"/>
              <a:gd name="connsiteY19" fmla="*/ 2662455 h 3193531"/>
              <a:gd name="connsiteX20" fmla="*/ 5194128 w 5504091"/>
              <a:gd name="connsiteY20" fmla="*/ 3046002 h 3193531"/>
              <a:gd name="connsiteX21" fmla="*/ 5504091 w 5504091"/>
              <a:gd name="connsiteY21" fmla="*/ 3193531 h 3193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504091" h="3193531">
                <a:moveTo>
                  <a:pt x="0" y="1215063"/>
                </a:moveTo>
                <a:cubicBezTo>
                  <a:pt x="80249" y="1364199"/>
                  <a:pt x="238538" y="1442702"/>
                  <a:pt x="344274" y="1488352"/>
                </a:cubicBezTo>
                <a:cubicBezTo>
                  <a:pt x="450011" y="1534002"/>
                  <a:pt x="552371" y="1546340"/>
                  <a:pt x="634419" y="1488965"/>
                </a:cubicBezTo>
                <a:cubicBezTo>
                  <a:pt x="716467" y="1431590"/>
                  <a:pt x="751602" y="1364248"/>
                  <a:pt x="836561" y="1144104"/>
                </a:cubicBezTo>
                <a:cubicBezTo>
                  <a:pt x="921520" y="923960"/>
                  <a:pt x="1058335" y="356433"/>
                  <a:pt x="1144171" y="168101"/>
                </a:cubicBezTo>
                <a:cubicBezTo>
                  <a:pt x="1230007" y="-20231"/>
                  <a:pt x="1289727" y="-12587"/>
                  <a:pt x="1351575" y="14114"/>
                </a:cubicBezTo>
                <a:cubicBezTo>
                  <a:pt x="1413423" y="40815"/>
                  <a:pt x="1458199" y="188021"/>
                  <a:pt x="1515258" y="328306"/>
                </a:cubicBezTo>
                <a:cubicBezTo>
                  <a:pt x="1572317" y="468591"/>
                  <a:pt x="1639520" y="721635"/>
                  <a:pt x="1709130" y="910064"/>
                </a:cubicBezTo>
                <a:cubicBezTo>
                  <a:pt x="1778740" y="1098493"/>
                  <a:pt x="1846129" y="1295719"/>
                  <a:pt x="1932918" y="1458878"/>
                </a:cubicBezTo>
                <a:cubicBezTo>
                  <a:pt x="2019707" y="1622037"/>
                  <a:pt x="2119466" y="1779187"/>
                  <a:pt x="2229863" y="1889019"/>
                </a:cubicBezTo>
                <a:cubicBezTo>
                  <a:pt x="2340260" y="1998851"/>
                  <a:pt x="2451629" y="2060917"/>
                  <a:pt x="2595302" y="2117871"/>
                </a:cubicBezTo>
                <a:cubicBezTo>
                  <a:pt x="2738975" y="2174825"/>
                  <a:pt x="2959111" y="2232871"/>
                  <a:pt x="3091902" y="2230743"/>
                </a:cubicBezTo>
                <a:cubicBezTo>
                  <a:pt x="3224693" y="2228615"/>
                  <a:pt x="3306409" y="2176463"/>
                  <a:pt x="3392049" y="2105100"/>
                </a:cubicBezTo>
                <a:cubicBezTo>
                  <a:pt x="3477689" y="2033737"/>
                  <a:pt x="3541945" y="1913962"/>
                  <a:pt x="3605742" y="1802565"/>
                </a:cubicBezTo>
                <a:cubicBezTo>
                  <a:pt x="3669539" y="1691168"/>
                  <a:pt x="3723641" y="1527127"/>
                  <a:pt x="3774833" y="1436719"/>
                </a:cubicBezTo>
                <a:cubicBezTo>
                  <a:pt x="3826025" y="1346311"/>
                  <a:pt x="3859871" y="1279973"/>
                  <a:pt x="3912894" y="1260114"/>
                </a:cubicBezTo>
                <a:cubicBezTo>
                  <a:pt x="3965917" y="1240255"/>
                  <a:pt x="4037032" y="1254557"/>
                  <a:pt x="4092971" y="1317564"/>
                </a:cubicBezTo>
                <a:cubicBezTo>
                  <a:pt x="4148910" y="1380571"/>
                  <a:pt x="4184392" y="1504892"/>
                  <a:pt x="4248529" y="1638159"/>
                </a:cubicBezTo>
                <a:cubicBezTo>
                  <a:pt x="4312666" y="1771426"/>
                  <a:pt x="4379724" y="1946452"/>
                  <a:pt x="4477792" y="2117168"/>
                </a:cubicBezTo>
                <a:cubicBezTo>
                  <a:pt x="4575860" y="2287884"/>
                  <a:pt x="4717551" y="2507649"/>
                  <a:pt x="4836940" y="2662455"/>
                </a:cubicBezTo>
                <a:cubicBezTo>
                  <a:pt x="4956329" y="2817261"/>
                  <a:pt x="5056852" y="2929667"/>
                  <a:pt x="5194128" y="3046002"/>
                </a:cubicBezTo>
                <a:cubicBezTo>
                  <a:pt x="5310464" y="3169318"/>
                  <a:pt x="5443596" y="3167937"/>
                  <a:pt x="5504091" y="319353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211406-904C-6B28-2690-C9AAF7E9C2C2}"/>
              </a:ext>
            </a:extLst>
          </p:cNvPr>
          <p:cNvSpPr txBox="1"/>
          <p:nvPr/>
        </p:nvSpPr>
        <p:spPr>
          <a:xfrm>
            <a:off x="6126887" y="2033724"/>
            <a:ext cx="3062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Sample is not susceptible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878C67-D548-3CAF-9FCB-67ED576BAD87}"/>
              </a:ext>
            </a:extLst>
          </p:cNvPr>
          <p:cNvSpPr txBox="1"/>
          <p:nvPr/>
        </p:nvSpPr>
        <p:spPr>
          <a:xfrm>
            <a:off x="7574338" y="4440918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Susceptible </a:t>
            </a:r>
          </a:p>
          <a:p>
            <a:pPr algn="ctr"/>
            <a:r>
              <a:rPr lang="en-US" b="1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L-DNA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F50E136E-8E51-DF0A-78A5-BD417BB7F808}"/>
              </a:ext>
            </a:extLst>
          </p:cNvPr>
          <p:cNvSpPr/>
          <p:nvPr/>
        </p:nvSpPr>
        <p:spPr>
          <a:xfrm>
            <a:off x="3041164" y="4693921"/>
            <a:ext cx="229644" cy="160055"/>
          </a:xfrm>
          <a:prstGeom prst="rightArrow">
            <a:avLst>
              <a:gd name="adj1" fmla="val 28056"/>
              <a:gd name="adj2" fmla="val 521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A354365B-49CD-3BD7-3993-1952CB1F3EF8}"/>
              </a:ext>
            </a:extLst>
          </p:cNvPr>
          <p:cNvSpPr/>
          <p:nvPr/>
        </p:nvSpPr>
        <p:spPr>
          <a:xfrm flipH="1">
            <a:off x="3353403" y="4693921"/>
            <a:ext cx="229644" cy="160055"/>
          </a:xfrm>
          <a:prstGeom prst="rightArrow">
            <a:avLst>
              <a:gd name="adj1" fmla="val 28056"/>
              <a:gd name="adj2" fmla="val 5219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6EA0895-8C14-392A-D9A9-6523A831CEE7}"/>
              </a:ext>
            </a:extLst>
          </p:cNvPr>
          <p:cNvSpPr/>
          <p:nvPr/>
        </p:nvSpPr>
        <p:spPr>
          <a:xfrm>
            <a:off x="6070542" y="4098768"/>
            <a:ext cx="3411726" cy="1014135"/>
          </a:xfrm>
          <a:custGeom>
            <a:avLst/>
            <a:gdLst>
              <a:gd name="connsiteX0" fmla="*/ 0 w 3237147"/>
              <a:gd name="connsiteY0" fmla="*/ 551097 h 1011787"/>
              <a:gd name="connsiteX1" fmla="*/ 474650 w 3237147"/>
              <a:gd name="connsiteY1" fmla="*/ 537137 h 1011787"/>
              <a:gd name="connsiteX2" fmla="*/ 718956 w 3237147"/>
              <a:gd name="connsiteY2" fmla="*/ 418474 h 1011787"/>
              <a:gd name="connsiteX3" fmla="*/ 837618 w 3237147"/>
              <a:gd name="connsiteY3" fmla="*/ 271891 h 1011787"/>
              <a:gd name="connsiteX4" fmla="*/ 928360 w 3237147"/>
              <a:gd name="connsiteY4" fmla="*/ 83427 h 1011787"/>
              <a:gd name="connsiteX5" fmla="*/ 998162 w 3237147"/>
              <a:gd name="connsiteY5" fmla="*/ 6645 h 1011787"/>
              <a:gd name="connsiteX6" fmla="*/ 1074943 w 3237147"/>
              <a:gd name="connsiteY6" fmla="*/ 20606 h 1011787"/>
              <a:gd name="connsiteX7" fmla="*/ 1151725 w 3237147"/>
              <a:gd name="connsiteY7" fmla="*/ 153229 h 1011787"/>
              <a:gd name="connsiteX8" fmla="*/ 1235487 w 3237147"/>
              <a:gd name="connsiteY8" fmla="*/ 460355 h 1011787"/>
              <a:gd name="connsiteX9" fmla="*/ 1361130 w 3237147"/>
              <a:gd name="connsiteY9" fmla="*/ 753522 h 1011787"/>
              <a:gd name="connsiteX10" fmla="*/ 1500733 w 3237147"/>
              <a:gd name="connsiteY10" fmla="*/ 893125 h 1011787"/>
              <a:gd name="connsiteX11" fmla="*/ 1668256 w 3237147"/>
              <a:gd name="connsiteY11" fmla="*/ 941986 h 1011787"/>
              <a:gd name="connsiteX12" fmla="*/ 1891621 w 3237147"/>
              <a:gd name="connsiteY12" fmla="*/ 983867 h 1011787"/>
              <a:gd name="connsiteX13" fmla="*/ 2359291 w 3237147"/>
              <a:gd name="connsiteY13" fmla="*/ 1004807 h 1011787"/>
              <a:gd name="connsiteX14" fmla="*/ 3141068 w 3237147"/>
              <a:gd name="connsiteY14" fmla="*/ 1004807 h 1011787"/>
              <a:gd name="connsiteX15" fmla="*/ 3196910 w 3237147"/>
              <a:gd name="connsiteY15" fmla="*/ 1011787 h 1011787"/>
              <a:gd name="connsiteX0" fmla="*/ 0 w 3753678"/>
              <a:gd name="connsiteY0" fmla="*/ 551097 h 1011787"/>
              <a:gd name="connsiteX1" fmla="*/ 991181 w 3753678"/>
              <a:gd name="connsiteY1" fmla="*/ 537137 h 1011787"/>
              <a:gd name="connsiteX2" fmla="*/ 1235487 w 3753678"/>
              <a:gd name="connsiteY2" fmla="*/ 418474 h 1011787"/>
              <a:gd name="connsiteX3" fmla="*/ 1354149 w 3753678"/>
              <a:gd name="connsiteY3" fmla="*/ 271891 h 1011787"/>
              <a:gd name="connsiteX4" fmla="*/ 1444891 w 3753678"/>
              <a:gd name="connsiteY4" fmla="*/ 83427 h 1011787"/>
              <a:gd name="connsiteX5" fmla="*/ 1514693 w 3753678"/>
              <a:gd name="connsiteY5" fmla="*/ 6645 h 1011787"/>
              <a:gd name="connsiteX6" fmla="*/ 1591474 w 3753678"/>
              <a:gd name="connsiteY6" fmla="*/ 20606 h 1011787"/>
              <a:gd name="connsiteX7" fmla="*/ 1668256 w 3753678"/>
              <a:gd name="connsiteY7" fmla="*/ 153229 h 1011787"/>
              <a:gd name="connsiteX8" fmla="*/ 1752018 w 3753678"/>
              <a:gd name="connsiteY8" fmla="*/ 460355 h 1011787"/>
              <a:gd name="connsiteX9" fmla="*/ 1877661 w 3753678"/>
              <a:gd name="connsiteY9" fmla="*/ 753522 h 1011787"/>
              <a:gd name="connsiteX10" fmla="*/ 2017264 w 3753678"/>
              <a:gd name="connsiteY10" fmla="*/ 893125 h 1011787"/>
              <a:gd name="connsiteX11" fmla="*/ 2184787 w 3753678"/>
              <a:gd name="connsiteY11" fmla="*/ 941986 h 1011787"/>
              <a:gd name="connsiteX12" fmla="*/ 2408152 w 3753678"/>
              <a:gd name="connsiteY12" fmla="*/ 983867 h 1011787"/>
              <a:gd name="connsiteX13" fmla="*/ 2875822 w 3753678"/>
              <a:gd name="connsiteY13" fmla="*/ 1004807 h 1011787"/>
              <a:gd name="connsiteX14" fmla="*/ 3657599 w 3753678"/>
              <a:gd name="connsiteY14" fmla="*/ 1004807 h 1011787"/>
              <a:gd name="connsiteX15" fmla="*/ 3713441 w 3753678"/>
              <a:gd name="connsiteY15" fmla="*/ 1011787 h 1011787"/>
              <a:gd name="connsiteX0" fmla="*/ 0 w 3753678"/>
              <a:gd name="connsiteY0" fmla="*/ 608633 h 1069323"/>
              <a:gd name="connsiteX1" fmla="*/ 991181 w 3753678"/>
              <a:gd name="connsiteY1" fmla="*/ 594673 h 1069323"/>
              <a:gd name="connsiteX2" fmla="*/ 1235487 w 3753678"/>
              <a:gd name="connsiteY2" fmla="*/ 476010 h 1069323"/>
              <a:gd name="connsiteX3" fmla="*/ 1354149 w 3753678"/>
              <a:gd name="connsiteY3" fmla="*/ 329427 h 1069323"/>
              <a:gd name="connsiteX4" fmla="*/ 1444891 w 3753678"/>
              <a:gd name="connsiteY4" fmla="*/ 140963 h 1069323"/>
              <a:gd name="connsiteX5" fmla="*/ 1528653 w 3753678"/>
              <a:gd name="connsiteY5" fmla="*/ 1359 h 1069323"/>
              <a:gd name="connsiteX6" fmla="*/ 1591474 w 3753678"/>
              <a:gd name="connsiteY6" fmla="*/ 78142 h 1069323"/>
              <a:gd name="connsiteX7" fmla="*/ 1668256 w 3753678"/>
              <a:gd name="connsiteY7" fmla="*/ 210765 h 1069323"/>
              <a:gd name="connsiteX8" fmla="*/ 1752018 w 3753678"/>
              <a:gd name="connsiteY8" fmla="*/ 517891 h 1069323"/>
              <a:gd name="connsiteX9" fmla="*/ 1877661 w 3753678"/>
              <a:gd name="connsiteY9" fmla="*/ 811058 h 1069323"/>
              <a:gd name="connsiteX10" fmla="*/ 2017264 w 3753678"/>
              <a:gd name="connsiteY10" fmla="*/ 950661 h 1069323"/>
              <a:gd name="connsiteX11" fmla="*/ 2184787 w 3753678"/>
              <a:gd name="connsiteY11" fmla="*/ 999522 h 1069323"/>
              <a:gd name="connsiteX12" fmla="*/ 2408152 w 3753678"/>
              <a:gd name="connsiteY12" fmla="*/ 1041403 h 1069323"/>
              <a:gd name="connsiteX13" fmla="*/ 2875822 w 3753678"/>
              <a:gd name="connsiteY13" fmla="*/ 1062343 h 1069323"/>
              <a:gd name="connsiteX14" fmla="*/ 3657599 w 3753678"/>
              <a:gd name="connsiteY14" fmla="*/ 1062343 h 1069323"/>
              <a:gd name="connsiteX15" fmla="*/ 3713441 w 3753678"/>
              <a:gd name="connsiteY15" fmla="*/ 1069323 h 1069323"/>
              <a:gd name="connsiteX0" fmla="*/ 0 w 3753678"/>
              <a:gd name="connsiteY0" fmla="*/ 611371 h 1072061"/>
              <a:gd name="connsiteX1" fmla="*/ 991181 w 3753678"/>
              <a:gd name="connsiteY1" fmla="*/ 597411 h 1072061"/>
              <a:gd name="connsiteX2" fmla="*/ 1235487 w 3753678"/>
              <a:gd name="connsiteY2" fmla="*/ 478748 h 1072061"/>
              <a:gd name="connsiteX3" fmla="*/ 1354149 w 3753678"/>
              <a:gd name="connsiteY3" fmla="*/ 332165 h 1072061"/>
              <a:gd name="connsiteX4" fmla="*/ 1444891 w 3753678"/>
              <a:gd name="connsiteY4" fmla="*/ 143701 h 1072061"/>
              <a:gd name="connsiteX5" fmla="*/ 1528653 w 3753678"/>
              <a:gd name="connsiteY5" fmla="*/ 4097 h 1072061"/>
              <a:gd name="connsiteX6" fmla="*/ 1626375 w 3753678"/>
              <a:gd name="connsiteY6" fmla="*/ 52959 h 1072061"/>
              <a:gd name="connsiteX7" fmla="*/ 1668256 w 3753678"/>
              <a:gd name="connsiteY7" fmla="*/ 213503 h 1072061"/>
              <a:gd name="connsiteX8" fmla="*/ 1752018 w 3753678"/>
              <a:gd name="connsiteY8" fmla="*/ 520629 h 1072061"/>
              <a:gd name="connsiteX9" fmla="*/ 1877661 w 3753678"/>
              <a:gd name="connsiteY9" fmla="*/ 813796 h 1072061"/>
              <a:gd name="connsiteX10" fmla="*/ 2017264 w 3753678"/>
              <a:gd name="connsiteY10" fmla="*/ 953399 h 1072061"/>
              <a:gd name="connsiteX11" fmla="*/ 2184787 w 3753678"/>
              <a:gd name="connsiteY11" fmla="*/ 1002260 h 1072061"/>
              <a:gd name="connsiteX12" fmla="*/ 2408152 w 3753678"/>
              <a:gd name="connsiteY12" fmla="*/ 1044141 h 1072061"/>
              <a:gd name="connsiteX13" fmla="*/ 2875822 w 3753678"/>
              <a:gd name="connsiteY13" fmla="*/ 1065081 h 1072061"/>
              <a:gd name="connsiteX14" fmla="*/ 3657599 w 3753678"/>
              <a:gd name="connsiteY14" fmla="*/ 1065081 h 1072061"/>
              <a:gd name="connsiteX15" fmla="*/ 3713441 w 3753678"/>
              <a:gd name="connsiteY15" fmla="*/ 1072061 h 1072061"/>
              <a:gd name="connsiteX0" fmla="*/ 0 w 3753678"/>
              <a:gd name="connsiteY0" fmla="*/ 608228 h 1068918"/>
              <a:gd name="connsiteX1" fmla="*/ 991181 w 3753678"/>
              <a:gd name="connsiteY1" fmla="*/ 594268 h 1068918"/>
              <a:gd name="connsiteX2" fmla="*/ 1235487 w 3753678"/>
              <a:gd name="connsiteY2" fmla="*/ 475605 h 1068918"/>
              <a:gd name="connsiteX3" fmla="*/ 1354149 w 3753678"/>
              <a:gd name="connsiteY3" fmla="*/ 329022 h 1068918"/>
              <a:gd name="connsiteX4" fmla="*/ 1444891 w 3753678"/>
              <a:gd name="connsiteY4" fmla="*/ 140558 h 1068918"/>
              <a:gd name="connsiteX5" fmla="*/ 1525228 w 3753678"/>
              <a:gd name="connsiteY5" fmla="*/ 4379 h 1068918"/>
              <a:gd name="connsiteX6" fmla="*/ 1626375 w 3753678"/>
              <a:gd name="connsiteY6" fmla="*/ 49816 h 1068918"/>
              <a:gd name="connsiteX7" fmla="*/ 1668256 w 3753678"/>
              <a:gd name="connsiteY7" fmla="*/ 210360 h 1068918"/>
              <a:gd name="connsiteX8" fmla="*/ 1752018 w 3753678"/>
              <a:gd name="connsiteY8" fmla="*/ 517486 h 1068918"/>
              <a:gd name="connsiteX9" fmla="*/ 1877661 w 3753678"/>
              <a:gd name="connsiteY9" fmla="*/ 810653 h 1068918"/>
              <a:gd name="connsiteX10" fmla="*/ 2017264 w 3753678"/>
              <a:gd name="connsiteY10" fmla="*/ 950256 h 1068918"/>
              <a:gd name="connsiteX11" fmla="*/ 2184787 w 3753678"/>
              <a:gd name="connsiteY11" fmla="*/ 999117 h 1068918"/>
              <a:gd name="connsiteX12" fmla="*/ 2408152 w 3753678"/>
              <a:gd name="connsiteY12" fmla="*/ 1040998 h 1068918"/>
              <a:gd name="connsiteX13" fmla="*/ 2875822 w 3753678"/>
              <a:gd name="connsiteY13" fmla="*/ 1061938 h 1068918"/>
              <a:gd name="connsiteX14" fmla="*/ 3657599 w 3753678"/>
              <a:gd name="connsiteY14" fmla="*/ 1061938 h 1068918"/>
              <a:gd name="connsiteX15" fmla="*/ 3713441 w 3753678"/>
              <a:gd name="connsiteY15" fmla="*/ 1068918 h 1068918"/>
              <a:gd name="connsiteX0" fmla="*/ 0 w 3753678"/>
              <a:gd name="connsiteY0" fmla="*/ 615892 h 1076582"/>
              <a:gd name="connsiteX1" fmla="*/ 991181 w 3753678"/>
              <a:gd name="connsiteY1" fmla="*/ 601932 h 1076582"/>
              <a:gd name="connsiteX2" fmla="*/ 1235487 w 3753678"/>
              <a:gd name="connsiteY2" fmla="*/ 483269 h 1076582"/>
              <a:gd name="connsiteX3" fmla="*/ 1354149 w 3753678"/>
              <a:gd name="connsiteY3" fmla="*/ 336686 h 1076582"/>
              <a:gd name="connsiteX4" fmla="*/ 1444891 w 3753678"/>
              <a:gd name="connsiteY4" fmla="*/ 148222 h 1076582"/>
              <a:gd name="connsiteX5" fmla="*/ 1525228 w 3753678"/>
              <a:gd name="connsiteY5" fmla="*/ 12043 h 1076582"/>
              <a:gd name="connsiteX6" fmla="*/ 1619526 w 3753678"/>
              <a:gd name="connsiteY6" fmla="*/ 30082 h 1076582"/>
              <a:gd name="connsiteX7" fmla="*/ 1668256 w 3753678"/>
              <a:gd name="connsiteY7" fmla="*/ 218024 h 1076582"/>
              <a:gd name="connsiteX8" fmla="*/ 1752018 w 3753678"/>
              <a:gd name="connsiteY8" fmla="*/ 525150 h 1076582"/>
              <a:gd name="connsiteX9" fmla="*/ 1877661 w 3753678"/>
              <a:gd name="connsiteY9" fmla="*/ 818317 h 1076582"/>
              <a:gd name="connsiteX10" fmla="*/ 2017264 w 3753678"/>
              <a:gd name="connsiteY10" fmla="*/ 957920 h 1076582"/>
              <a:gd name="connsiteX11" fmla="*/ 2184787 w 3753678"/>
              <a:gd name="connsiteY11" fmla="*/ 1006781 h 1076582"/>
              <a:gd name="connsiteX12" fmla="*/ 2408152 w 3753678"/>
              <a:gd name="connsiteY12" fmla="*/ 1048662 h 1076582"/>
              <a:gd name="connsiteX13" fmla="*/ 2875822 w 3753678"/>
              <a:gd name="connsiteY13" fmla="*/ 1069602 h 1076582"/>
              <a:gd name="connsiteX14" fmla="*/ 3657599 w 3753678"/>
              <a:gd name="connsiteY14" fmla="*/ 1069602 h 1076582"/>
              <a:gd name="connsiteX15" fmla="*/ 3713441 w 3753678"/>
              <a:gd name="connsiteY15" fmla="*/ 1076582 h 1076582"/>
              <a:gd name="connsiteX0" fmla="*/ 0 w 3753678"/>
              <a:gd name="connsiteY0" fmla="*/ 618122 h 1078812"/>
              <a:gd name="connsiteX1" fmla="*/ 991181 w 3753678"/>
              <a:gd name="connsiteY1" fmla="*/ 604162 h 1078812"/>
              <a:gd name="connsiteX2" fmla="*/ 1235487 w 3753678"/>
              <a:gd name="connsiteY2" fmla="*/ 485499 h 1078812"/>
              <a:gd name="connsiteX3" fmla="*/ 1354149 w 3753678"/>
              <a:gd name="connsiteY3" fmla="*/ 338916 h 1078812"/>
              <a:gd name="connsiteX4" fmla="*/ 1444891 w 3753678"/>
              <a:gd name="connsiteY4" fmla="*/ 181274 h 1078812"/>
              <a:gd name="connsiteX5" fmla="*/ 1525228 w 3753678"/>
              <a:gd name="connsiteY5" fmla="*/ 14273 h 1078812"/>
              <a:gd name="connsiteX6" fmla="*/ 1619526 w 3753678"/>
              <a:gd name="connsiteY6" fmla="*/ 32312 h 1078812"/>
              <a:gd name="connsiteX7" fmla="*/ 1668256 w 3753678"/>
              <a:gd name="connsiteY7" fmla="*/ 220254 h 1078812"/>
              <a:gd name="connsiteX8" fmla="*/ 1752018 w 3753678"/>
              <a:gd name="connsiteY8" fmla="*/ 527380 h 1078812"/>
              <a:gd name="connsiteX9" fmla="*/ 1877661 w 3753678"/>
              <a:gd name="connsiteY9" fmla="*/ 820547 h 1078812"/>
              <a:gd name="connsiteX10" fmla="*/ 2017264 w 3753678"/>
              <a:gd name="connsiteY10" fmla="*/ 960150 h 1078812"/>
              <a:gd name="connsiteX11" fmla="*/ 2184787 w 3753678"/>
              <a:gd name="connsiteY11" fmla="*/ 1009011 h 1078812"/>
              <a:gd name="connsiteX12" fmla="*/ 2408152 w 3753678"/>
              <a:gd name="connsiteY12" fmla="*/ 1050892 h 1078812"/>
              <a:gd name="connsiteX13" fmla="*/ 2875822 w 3753678"/>
              <a:gd name="connsiteY13" fmla="*/ 1071832 h 1078812"/>
              <a:gd name="connsiteX14" fmla="*/ 3657599 w 3753678"/>
              <a:gd name="connsiteY14" fmla="*/ 1071832 h 1078812"/>
              <a:gd name="connsiteX15" fmla="*/ 3713441 w 3753678"/>
              <a:gd name="connsiteY15" fmla="*/ 1078812 h 1078812"/>
              <a:gd name="connsiteX0" fmla="*/ 0 w 3753678"/>
              <a:gd name="connsiteY0" fmla="*/ 594965 h 1055655"/>
              <a:gd name="connsiteX1" fmla="*/ 991181 w 3753678"/>
              <a:gd name="connsiteY1" fmla="*/ 581005 h 1055655"/>
              <a:gd name="connsiteX2" fmla="*/ 1235487 w 3753678"/>
              <a:gd name="connsiteY2" fmla="*/ 462342 h 1055655"/>
              <a:gd name="connsiteX3" fmla="*/ 1354149 w 3753678"/>
              <a:gd name="connsiteY3" fmla="*/ 315759 h 1055655"/>
              <a:gd name="connsiteX4" fmla="*/ 1444891 w 3753678"/>
              <a:gd name="connsiteY4" fmla="*/ 158117 h 1055655"/>
              <a:gd name="connsiteX5" fmla="*/ 1514954 w 3753678"/>
              <a:gd name="connsiteY5" fmla="*/ 42487 h 1055655"/>
              <a:gd name="connsiteX6" fmla="*/ 1619526 w 3753678"/>
              <a:gd name="connsiteY6" fmla="*/ 9155 h 1055655"/>
              <a:gd name="connsiteX7" fmla="*/ 1668256 w 3753678"/>
              <a:gd name="connsiteY7" fmla="*/ 197097 h 1055655"/>
              <a:gd name="connsiteX8" fmla="*/ 1752018 w 3753678"/>
              <a:gd name="connsiteY8" fmla="*/ 504223 h 1055655"/>
              <a:gd name="connsiteX9" fmla="*/ 1877661 w 3753678"/>
              <a:gd name="connsiteY9" fmla="*/ 797390 h 1055655"/>
              <a:gd name="connsiteX10" fmla="*/ 2017264 w 3753678"/>
              <a:gd name="connsiteY10" fmla="*/ 936993 h 1055655"/>
              <a:gd name="connsiteX11" fmla="*/ 2184787 w 3753678"/>
              <a:gd name="connsiteY11" fmla="*/ 985854 h 1055655"/>
              <a:gd name="connsiteX12" fmla="*/ 2408152 w 3753678"/>
              <a:gd name="connsiteY12" fmla="*/ 1027735 h 1055655"/>
              <a:gd name="connsiteX13" fmla="*/ 2875822 w 3753678"/>
              <a:gd name="connsiteY13" fmla="*/ 1048675 h 1055655"/>
              <a:gd name="connsiteX14" fmla="*/ 3657599 w 3753678"/>
              <a:gd name="connsiteY14" fmla="*/ 1048675 h 1055655"/>
              <a:gd name="connsiteX15" fmla="*/ 3713441 w 3753678"/>
              <a:gd name="connsiteY15" fmla="*/ 1055655 h 1055655"/>
              <a:gd name="connsiteX0" fmla="*/ 0 w 3753678"/>
              <a:gd name="connsiteY0" fmla="*/ 565129 h 1025819"/>
              <a:gd name="connsiteX1" fmla="*/ 991181 w 3753678"/>
              <a:gd name="connsiteY1" fmla="*/ 551169 h 1025819"/>
              <a:gd name="connsiteX2" fmla="*/ 1235487 w 3753678"/>
              <a:gd name="connsiteY2" fmla="*/ 432506 h 1025819"/>
              <a:gd name="connsiteX3" fmla="*/ 1354149 w 3753678"/>
              <a:gd name="connsiteY3" fmla="*/ 285923 h 1025819"/>
              <a:gd name="connsiteX4" fmla="*/ 1444891 w 3753678"/>
              <a:gd name="connsiteY4" fmla="*/ 128281 h 1025819"/>
              <a:gd name="connsiteX5" fmla="*/ 1514954 w 3753678"/>
              <a:gd name="connsiteY5" fmla="*/ 12651 h 1025819"/>
              <a:gd name="connsiteX6" fmla="*/ 1619526 w 3753678"/>
              <a:gd name="connsiteY6" fmla="*/ 20416 h 1025819"/>
              <a:gd name="connsiteX7" fmla="*/ 1668256 w 3753678"/>
              <a:gd name="connsiteY7" fmla="*/ 167261 h 1025819"/>
              <a:gd name="connsiteX8" fmla="*/ 1752018 w 3753678"/>
              <a:gd name="connsiteY8" fmla="*/ 474387 h 1025819"/>
              <a:gd name="connsiteX9" fmla="*/ 1877661 w 3753678"/>
              <a:gd name="connsiteY9" fmla="*/ 767554 h 1025819"/>
              <a:gd name="connsiteX10" fmla="*/ 2017264 w 3753678"/>
              <a:gd name="connsiteY10" fmla="*/ 907157 h 1025819"/>
              <a:gd name="connsiteX11" fmla="*/ 2184787 w 3753678"/>
              <a:gd name="connsiteY11" fmla="*/ 956018 h 1025819"/>
              <a:gd name="connsiteX12" fmla="*/ 2408152 w 3753678"/>
              <a:gd name="connsiteY12" fmla="*/ 997899 h 1025819"/>
              <a:gd name="connsiteX13" fmla="*/ 2875822 w 3753678"/>
              <a:gd name="connsiteY13" fmla="*/ 1018839 h 1025819"/>
              <a:gd name="connsiteX14" fmla="*/ 3657599 w 3753678"/>
              <a:gd name="connsiteY14" fmla="*/ 1018839 h 1025819"/>
              <a:gd name="connsiteX15" fmla="*/ 3713441 w 3753678"/>
              <a:gd name="connsiteY15" fmla="*/ 1025819 h 1025819"/>
              <a:gd name="connsiteX0" fmla="*/ 0 w 3753678"/>
              <a:gd name="connsiteY0" fmla="*/ 565360 h 1026050"/>
              <a:gd name="connsiteX1" fmla="*/ 991181 w 3753678"/>
              <a:gd name="connsiteY1" fmla="*/ 551400 h 1026050"/>
              <a:gd name="connsiteX2" fmla="*/ 1235487 w 3753678"/>
              <a:gd name="connsiteY2" fmla="*/ 432737 h 1026050"/>
              <a:gd name="connsiteX3" fmla="*/ 1354149 w 3753678"/>
              <a:gd name="connsiteY3" fmla="*/ 286154 h 1026050"/>
              <a:gd name="connsiteX4" fmla="*/ 1434617 w 3753678"/>
              <a:gd name="connsiteY4" fmla="*/ 131937 h 1026050"/>
              <a:gd name="connsiteX5" fmla="*/ 1514954 w 3753678"/>
              <a:gd name="connsiteY5" fmla="*/ 12882 h 1026050"/>
              <a:gd name="connsiteX6" fmla="*/ 1619526 w 3753678"/>
              <a:gd name="connsiteY6" fmla="*/ 20647 h 1026050"/>
              <a:gd name="connsiteX7" fmla="*/ 1668256 w 3753678"/>
              <a:gd name="connsiteY7" fmla="*/ 167492 h 1026050"/>
              <a:gd name="connsiteX8" fmla="*/ 1752018 w 3753678"/>
              <a:gd name="connsiteY8" fmla="*/ 474618 h 1026050"/>
              <a:gd name="connsiteX9" fmla="*/ 1877661 w 3753678"/>
              <a:gd name="connsiteY9" fmla="*/ 767785 h 1026050"/>
              <a:gd name="connsiteX10" fmla="*/ 2017264 w 3753678"/>
              <a:gd name="connsiteY10" fmla="*/ 907388 h 1026050"/>
              <a:gd name="connsiteX11" fmla="*/ 2184787 w 3753678"/>
              <a:gd name="connsiteY11" fmla="*/ 956249 h 1026050"/>
              <a:gd name="connsiteX12" fmla="*/ 2408152 w 3753678"/>
              <a:gd name="connsiteY12" fmla="*/ 998130 h 1026050"/>
              <a:gd name="connsiteX13" fmla="*/ 2875822 w 3753678"/>
              <a:gd name="connsiteY13" fmla="*/ 1019070 h 1026050"/>
              <a:gd name="connsiteX14" fmla="*/ 3657599 w 3753678"/>
              <a:gd name="connsiteY14" fmla="*/ 1019070 h 1026050"/>
              <a:gd name="connsiteX15" fmla="*/ 3713441 w 3753678"/>
              <a:gd name="connsiteY15" fmla="*/ 1026050 h 1026050"/>
              <a:gd name="connsiteX0" fmla="*/ 0 w 3753678"/>
              <a:gd name="connsiteY0" fmla="*/ 580948 h 1041638"/>
              <a:gd name="connsiteX1" fmla="*/ 991181 w 3753678"/>
              <a:gd name="connsiteY1" fmla="*/ 566988 h 1041638"/>
              <a:gd name="connsiteX2" fmla="*/ 1235487 w 3753678"/>
              <a:gd name="connsiteY2" fmla="*/ 448325 h 1041638"/>
              <a:gd name="connsiteX3" fmla="*/ 1354149 w 3753678"/>
              <a:gd name="connsiteY3" fmla="*/ 301742 h 1041638"/>
              <a:gd name="connsiteX4" fmla="*/ 1434617 w 3753678"/>
              <a:gd name="connsiteY4" fmla="*/ 147525 h 1041638"/>
              <a:gd name="connsiteX5" fmla="*/ 1514954 w 3753678"/>
              <a:gd name="connsiteY5" fmla="*/ 28470 h 1041638"/>
              <a:gd name="connsiteX6" fmla="*/ 1602403 w 3753678"/>
              <a:gd name="connsiteY6" fmla="*/ 12262 h 1041638"/>
              <a:gd name="connsiteX7" fmla="*/ 1668256 w 3753678"/>
              <a:gd name="connsiteY7" fmla="*/ 183080 h 1041638"/>
              <a:gd name="connsiteX8" fmla="*/ 1752018 w 3753678"/>
              <a:gd name="connsiteY8" fmla="*/ 490206 h 1041638"/>
              <a:gd name="connsiteX9" fmla="*/ 1877661 w 3753678"/>
              <a:gd name="connsiteY9" fmla="*/ 783373 h 1041638"/>
              <a:gd name="connsiteX10" fmla="*/ 2017264 w 3753678"/>
              <a:gd name="connsiteY10" fmla="*/ 922976 h 1041638"/>
              <a:gd name="connsiteX11" fmla="*/ 2184787 w 3753678"/>
              <a:gd name="connsiteY11" fmla="*/ 971837 h 1041638"/>
              <a:gd name="connsiteX12" fmla="*/ 2408152 w 3753678"/>
              <a:gd name="connsiteY12" fmla="*/ 1013718 h 1041638"/>
              <a:gd name="connsiteX13" fmla="*/ 2875822 w 3753678"/>
              <a:gd name="connsiteY13" fmla="*/ 1034658 h 1041638"/>
              <a:gd name="connsiteX14" fmla="*/ 3657599 w 3753678"/>
              <a:gd name="connsiteY14" fmla="*/ 1034658 h 1041638"/>
              <a:gd name="connsiteX15" fmla="*/ 3713441 w 3753678"/>
              <a:gd name="connsiteY15" fmla="*/ 1041638 h 1041638"/>
              <a:gd name="connsiteX0" fmla="*/ 0 w 3753678"/>
              <a:gd name="connsiteY0" fmla="*/ 585882 h 1046572"/>
              <a:gd name="connsiteX1" fmla="*/ 991181 w 3753678"/>
              <a:gd name="connsiteY1" fmla="*/ 571922 h 1046572"/>
              <a:gd name="connsiteX2" fmla="*/ 1235487 w 3753678"/>
              <a:gd name="connsiteY2" fmla="*/ 453259 h 1046572"/>
              <a:gd name="connsiteX3" fmla="*/ 1354149 w 3753678"/>
              <a:gd name="connsiteY3" fmla="*/ 306676 h 1046572"/>
              <a:gd name="connsiteX4" fmla="*/ 1434617 w 3753678"/>
              <a:gd name="connsiteY4" fmla="*/ 152459 h 1046572"/>
              <a:gd name="connsiteX5" fmla="*/ 1514954 w 3753678"/>
              <a:gd name="connsiteY5" fmla="*/ 33404 h 1046572"/>
              <a:gd name="connsiteX6" fmla="*/ 1521751 w 3753678"/>
              <a:gd name="connsiteY6" fmla="*/ 7741 h 1046572"/>
              <a:gd name="connsiteX7" fmla="*/ 1602403 w 3753678"/>
              <a:gd name="connsiteY7" fmla="*/ 17196 h 1046572"/>
              <a:gd name="connsiteX8" fmla="*/ 1668256 w 3753678"/>
              <a:gd name="connsiteY8" fmla="*/ 188014 h 1046572"/>
              <a:gd name="connsiteX9" fmla="*/ 1752018 w 3753678"/>
              <a:gd name="connsiteY9" fmla="*/ 495140 h 1046572"/>
              <a:gd name="connsiteX10" fmla="*/ 1877661 w 3753678"/>
              <a:gd name="connsiteY10" fmla="*/ 788307 h 1046572"/>
              <a:gd name="connsiteX11" fmla="*/ 2017264 w 3753678"/>
              <a:gd name="connsiteY11" fmla="*/ 927910 h 1046572"/>
              <a:gd name="connsiteX12" fmla="*/ 2184787 w 3753678"/>
              <a:gd name="connsiteY12" fmla="*/ 976771 h 1046572"/>
              <a:gd name="connsiteX13" fmla="*/ 2408152 w 3753678"/>
              <a:gd name="connsiteY13" fmla="*/ 1018652 h 1046572"/>
              <a:gd name="connsiteX14" fmla="*/ 2875822 w 3753678"/>
              <a:gd name="connsiteY14" fmla="*/ 1039592 h 1046572"/>
              <a:gd name="connsiteX15" fmla="*/ 3657599 w 3753678"/>
              <a:gd name="connsiteY15" fmla="*/ 1039592 h 1046572"/>
              <a:gd name="connsiteX16" fmla="*/ 3713441 w 3753678"/>
              <a:gd name="connsiteY16" fmla="*/ 1046572 h 1046572"/>
              <a:gd name="connsiteX0" fmla="*/ 0 w 3753678"/>
              <a:gd name="connsiteY0" fmla="*/ 585882 h 1046572"/>
              <a:gd name="connsiteX1" fmla="*/ 991181 w 3753678"/>
              <a:gd name="connsiteY1" fmla="*/ 571922 h 1046572"/>
              <a:gd name="connsiteX2" fmla="*/ 1235487 w 3753678"/>
              <a:gd name="connsiteY2" fmla="*/ 453259 h 1046572"/>
              <a:gd name="connsiteX3" fmla="*/ 1354149 w 3753678"/>
              <a:gd name="connsiteY3" fmla="*/ 306676 h 1046572"/>
              <a:gd name="connsiteX4" fmla="*/ 1448316 w 3753678"/>
              <a:gd name="connsiteY4" fmla="*/ 155884 h 1046572"/>
              <a:gd name="connsiteX5" fmla="*/ 1514954 w 3753678"/>
              <a:gd name="connsiteY5" fmla="*/ 33404 h 1046572"/>
              <a:gd name="connsiteX6" fmla="*/ 1521751 w 3753678"/>
              <a:gd name="connsiteY6" fmla="*/ 7741 h 1046572"/>
              <a:gd name="connsiteX7" fmla="*/ 1602403 w 3753678"/>
              <a:gd name="connsiteY7" fmla="*/ 17196 h 1046572"/>
              <a:gd name="connsiteX8" fmla="*/ 1668256 w 3753678"/>
              <a:gd name="connsiteY8" fmla="*/ 188014 h 1046572"/>
              <a:gd name="connsiteX9" fmla="*/ 1752018 w 3753678"/>
              <a:gd name="connsiteY9" fmla="*/ 495140 h 1046572"/>
              <a:gd name="connsiteX10" fmla="*/ 1877661 w 3753678"/>
              <a:gd name="connsiteY10" fmla="*/ 788307 h 1046572"/>
              <a:gd name="connsiteX11" fmla="*/ 2017264 w 3753678"/>
              <a:gd name="connsiteY11" fmla="*/ 927910 h 1046572"/>
              <a:gd name="connsiteX12" fmla="*/ 2184787 w 3753678"/>
              <a:gd name="connsiteY12" fmla="*/ 976771 h 1046572"/>
              <a:gd name="connsiteX13" fmla="*/ 2408152 w 3753678"/>
              <a:gd name="connsiteY13" fmla="*/ 1018652 h 1046572"/>
              <a:gd name="connsiteX14" fmla="*/ 2875822 w 3753678"/>
              <a:gd name="connsiteY14" fmla="*/ 1039592 h 1046572"/>
              <a:gd name="connsiteX15" fmla="*/ 3657599 w 3753678"/>
              <a:gd name="connsiteY15" fmla="*/ 1039592 h 1046572"/>
              <a:gd name="connsiteX16" fmla="*/ 3713441 w 3753678"/>
              <a:gd name="connsiteY16" fmla="*/ 1046572 h 1046572"/>
              <a:gd name="connsiteX0" fmla="*/ 0 w 3753678"/>
              <a:gd name="connsiteY0" fmla="*/ 587632 h 1048322"/>
              <a:gd name="connsiteX1" fmla="*/ 991181 w 3753678"/>
              <a:gd name="connsiteY1" fmla="*/ 573672 h 1048322"/>
              <a:gd name="connsiteX2" fmla="*/ 1235487 w 3753678"/>
              <a:gd name="connsiteY2" fmla="*/ 455009 h 1048322"/>
              <a:gd name="connsiteX3" fmla="*/ 1354149 w 3753678"/>
              <a:gd name="connsiteY3" fmla="*/ 308426 h 1048322"/>
              <a:gd name="connsiteX4" fmla="*/ 1448316 w 3753678"/>
              <a:gd name="connsiteY4" fmla="*/ 157634 h 1048322"/>
              <a:gd name="connsiteX5" fmla="*/ 1514954 w 3753678"/>
              <a:gd name="connsiteY5" fmla="*/ 35154 h 1048322"/>
              <a:gd name="connsiteX6" fmla="*/ 1511477 w 3753678"/>
              <a:gd name="connsiteY6" fmla="*/ 6067 h 1048322"/>
              <a:gd name="connsiteX7" fmla="*/ 1602403 w 3753678"/>
              <a:gd name="connsiteY7" fmla="*/ 18946 h 1048322"/>
              <a:gd name="connsiteX8" fmla="*/ 1668256 w 3753678"/>
              <a:gd name="connsiteY8" fmla="*/ 189764 h 1048322"/>
              <a:gd name="connsiteX9" fmla="*/ 1752018 w 3753678"/>
              <a:gd name="connsiteY9" fmla="*/ 496890 h 1048322"/>
              <a:gd name="connsiteX10" fmla="*/ 1877661 w 3753678"/>
              <a:gd name="connsiteY10" fmla="*/ 790057 h 1048322"/>
              <a:gd name="connsiteX11" fmla="*/ 2017264 w 3753678"/>
              <a:gd name="connsiteY11" fmla="*/ 929660 h 1048322"/>
              <a:gd name="connsiteX12" fmla="*/ 2184787 w 3753678"/>
              <a:gd name="connsiteY12" fmla="*/ 978521 h 1048322"/>
              <a:gd name="connsiteX13" fmla="*/ 2408152 w 3753678"/>
              <a:gd name="connsiteY13" fmla="*/ 1020402 h 1048322"/>
              <a:gd name="connsiteX14" fmla="*/ 2875822 w 3753678"/>
              <a:gd name="connsiteY14" fmla="*/ 1041342 h 1048322"/>
              <a:gd name="connsiteX15" fmla="*/ 3657599 w 3753678"/>
              <a:gd name="connsiteY15" fmla="*/ 1041342 h 1048322"/>
              <a:gd name="connsiteX16" fmla="*/ 3713441 w 3753678"/>
              <a:gd name="connsiteY16" fmla="*/ 1048322 h 1048322"/>
              <a:gd name="connsiteX0" fmla="*/ 0 w 3753678"/>
              <a:gd name="connsiteY0" fmla="*/ 587632 h 1048322"/>
              <a:gd name="connsiteX1" fmla="*/ 991181 w 3753678"/>
              <a:gd name="connsiteY1" fmla="*/ 573672 h 1048322"/>
              <a:gd name="connsiteX2" fmla="*/ 1235487 w 3753678"/>
              <a:gd name="connsiteY2" fmla="*/ 455009 h 1048322"/>
              <a:gd name="connsiteX3" fmla="*/ 1354149 w 3753678"/>
              <a:gd name="connsiteY3" fmla="*/ 308426 h 1048322"/>
              <a:gd name="connsiteX4" fmla="*/ 1448316 w 3753678"/>
              <a:gd name="connsiteY4" fmla="*/ 157634 h 1048322"/>
              <a:gd name="connsiteX5" fmla="*/ 1494406 w 3753678"/>
              <a:gd name="connsiteY5" fmla="*/ 48853 h 1048322"/>
              <a:gd name="connsiteX6" fmla="*/ 1511477 w 3753678"/>
              <a:gd name="connsiteY6" fmla="*/ 6067 h 1048322"/>
              <a:gd name="connsiteX7" fmla="*/ 1602403 w 3753678"/>
              <a:gd name="connsiteY7" fmla="*/ 18946 h 1048322"/>
              <a:gd name="connsiteX8" fmla="*/ 1668256 w 3753678"/>
              <a:gd name="connsiteY8" fmla="*/ 189764 h 1048322"/>
              <a:gd name="connsiteX9" fmla="*/ 1752018 w 3753678"/>
              <a:gd name="connsiteY9" fmla="*/ 496890 h 1048322"/>
              <a:gd name="connsiteX10" fmla="*/ 1877661 w 3753678"/>
              <a:gd name="connsiteY10" fmla="*/ 790057 h 1048322"/>
              <a:gd name="connsiteX11" fmla="*/ 2017264 w 3753678"/>
              <a:gd name="connsiteY11" fmla="*/ 929660 h 1048322"/>
              <a:gd name="connsiteX12" fmla="*/ 2184787 w 3753678"/>
              <a:gd name="connsiteY12" fmla="*/ 978521 h 1048322"/>
              <a:gd name="connsiteX13" fmla="*/ 2408152 w 3753678"/>
              <a:gd name="connsiteY13" fmla="*/ 1020402 h 1048322"/>
              <a:gd name="connsiteX14" fmla="*/ 2875822 w 3753678"/>
              <a:gd name="connsiteY14" fmla="*/ 1041342 h 1048322"/>
              <a:gd name="connsiteX15" fmla="*/ 3657599 w 3753678"/>
              <a:gd name="connsiteY15" fmla="*/ 1041342 h 1048322"/>
              <a:gd name="connsiteX16" fmla="*/ 3713441 w 3753678"/>
              <a:gd name="connsiteY16" fmla="*/ 1048322 h 1048322"/>
              <a:gd name="connsiteX0" fmla="*/ 0 w 3753678"/>
              <a:gd name="connsiteY0" fmla="*/ 587632 h 1048322"/>
              <a:gd name="connsiteX1" fmla="*/ 991181 w 3753678"/>
              <a:gd name="connsiteY1" fmla="*/ 573672 h 1048322"/>
              <a:gd name="connsiteX2" fmla="*/ 1235487 w 3753678"/>
              <a:gd name="connsiteY2" fmla="*/ 455009 h 1048322"/>
              <a:gd name="connsiteX3" fmla="*/ 1354149 w 3753678"/>
              <a:gd name="connsiteY3" fmla="*/ 308426 h 1048322"/>
              <a:gd name="connsiteX4" fmla="*/ 1448316 w 3753678"/>
              <a:gd name="connsiteY4" fmla="*/ 157634 h 1048322"/>
              <a:gd name="connsiteX5" fmla="*/ 1477282 w 3753678"/>
              <a:gd name="connsiteY5" fmla="*/ 72826 h 1048322"/>
              <a:gd name="connsiteX6" fmla="*/ 1511477 w 3753678"/>
              <a:gd name="connsiteY6" fmla="*/ 6067 h 1048322"/>
              <a:gd name="connsiteX7" fmla="*/ 1602403 w 3753678"/>
              <a:gd name="connsiteY7" fmla="*/ 18946 h 1048322"/>
              <a:gd name="connsiteX8" fmla="*/ 1668256 w 3753678"/>
              <a:gd name="connsiteY8" fmla="*/ 189764 h 1048322"/>
              <a:gd name="connsiteX9" fmla="*/ 1752018 w 3753678"/>
              <a:gd name="connsiteY9" fmla="*/ 496890 h 1048322"/>
              <a:gd name="connsiteX10" fmla="*/ 1877661 w 3753678"/>
              <a:gd name="connsiteY10" fmla="*/ 790057 h 1048322"/>
              <a:gd name="connsiteX11" fmla="*/ 2017264 w 3753678"/>
              <a:gd name="connsiteY11" fmla="*/ 929660 h 1048322"/>
              <a:gd name="connsiteX12" fmla="*/ 2184787 w 3753678"/>
              <a:gd name="connsiteY12" fmla="*/ 978521 h 1048322"/>
              <a:gd name="connsiteX13" fmla="*/ 2408152 w 3753678"/>
              <a:gd name="connsiteY13" fmla="*/ 1020402 h 1048322"/>
              <a:gd name="connsiteX14" fmla="*/ 2875822 w 3753678"/>
              <a:gd name="connsiteY14" fmla="*/ 1041342 h 1048322"/>
              <a:gd name="connsiteX15" fmla="*/ 3657599 w 3753678"/>
              <a:gd name="connsiteY15" fmla="*/ 1041342 h 1048322"/>
              <a:gd name="connsiteX16" fmla="*/ 3713441 w 3753678"/>
              <a:gd name="connsiteY16" fmla="*/ 1048322 h 1048322"/>
              <a:gd name="connsiteX0" fmla="*/ 0 w 3753678"/>
              <a:gd name="connsiteY0" fmla="*/ 587632 h 1048322"/>
              <a:gd name="connsiteX1" fmla="*/ 991181 w 3753678"/>
              <a:gd name="connsiteY1" fmla="*/ 573672 h 1048322"/>
              <a:gd name="connsiteX2" fmla="*/ 1235487 w 3753678"/>
              <a:gd name="connsiteY2" fmla="*/ 455009 h 1048322"/>
              <a:gd name="connsiteX3" fmla="*/ 1354149 w 3753678"/>
              <a:gd name="connsiteY3" fmla="*/ 308426 h 1048322"/>
              <a:gd name="connsiteX4" fmla="*/ 1427767 w 3753678"/>
              <a:gd name="connsiteY4" fmla="*/ 181608 h 1048322"/>
              <a:gd name="connsiteX5" fmla="*/ 1477282 w 3753678"/>
              <a:gd name="connsiteY5" fmla="*/ 72826 h 1048322"/>
              <a:gd name="connsiteX6" fmla="*/ 1511477 w 3753678"/>
              <a:gd name="connsiteY6" fmla="*/ 6067 h 1048322"/>
              <a:gd name="connsiteX7" fmla="*/ 1602403 w 3753678"/>
              <a:gd name="connsiteY7" fmla="*/ 18946 h 1048322"/>
              <a:gd name="connsiteX8" fmla="*/ 1668256 w 3753678"/>
              <a:gd name="connsiteY8" fmla="*/ 189764 h 1048322"/>
              <a:gd name="connsiteX9" fmla="*/ 1752018 w 3753678"/>
              <a:gd name="connsiteY9" fmla="*/ 496890 h 1048322"/>
              <a:gd name="connsiteX10" fmla="*/ 1877661 w 3753678"/>
              <a:gd name="connsiteY10" fmla="*/ 790057 h 1048322"/>
              <a:gd name="connsiteX11" fmla="*/ 2017264 w 3753678"/>
              <a:gd name="connsiteY11" fmla="*/ 929660 h 1048322"/>
              <a:gd name="connsiteX12" fmla="*/ 2184787 w 3753678"/>
              <a:gd name="connsiteY12" fmla="*/ 978521 h 1048322"/>
              <a:gd name="connsiteX13" fmla="*/ 2408152 w 3753678"/>
              <a:gd name="connsiteY13" fmla="*/ 1020402 h 1048322"/>
              <a:gd name="connsiteX14" fmla="*/ 2875822 w 3753678"/>
              <a:gd name="connsiteY14" fmla="*/ 1041342 h 1048322"/>
              <a:gd name="connsiteX15" fmla="*/ 3657599 w 3753678"/>
              <a:gd name="connsiteY15" fmla="*/ 1041342 h 1048322"/>
              <a:gd name="connsiteX16" fmla="*/ 3713441 w 3753678"/>
              <a:gd name="connsiteY16" fmla="*/ 1048322 h 1048322"/>
              <a:gd name="connsiteX0" fmla="*/ 0 w 3753678"/>
              <a:gd name="connsiteY0" fmla="*/ 587632 h 1048322"/>
              <a:gd name="connsiteX1" fmla="*/ 991181 w 3753678"/>
              <a:gd name="connsiteY1" fmla="*/ 573672 h 1048322"/>
              <a:gd name="connsiteX2" fmla="*/ 1235487 w 3753678"/>
              <a:gd name="connsiteY2" fmla="*/ 455009 h 1048322"/>
              <a:gd name="connsiteX3" fmla="*/ 1354149 w 3753678"/>
              <a:gd name="connsiteY3" fmla="*/ 308426 h 1048322"/>
              <a:gd name="connsiteX4" fmla="*/ 1427767 w 3753678"/>
              <a:gd name="connsiteY4" fmla="*/ 181608 h 1048322"/>
              <a:gd name="connsiteX5" fmla="*/ 1467008 w 3753678"/>
              <a:gd name="connsiteY5" fmla="*/ 79676 h 1048322"/>
              <a:gd name="connsiteX6" fmla="*/ 1511477 w 3753678"/>
              <a:gd name="connsiteY6" fmla="*/ 6067 h 1048322"/>
              <a:gd name="connsiteX7" fmla="*/ 1602403 w 3753678"/>
              <a:gd name="connsiteY7" fmla="*/ 18946 h 1048322"/>
              <a:gd name="connsiteX8" fmla="*/ 1668256 w 3753678"/>
              <a:gd name="connsiteY8" fmla="*/ 189764 h 1048322"/>
              <a:gd name="connsiteX9" fmla="*/ 1752018 w 3753678"/>
              <a:gd name="connsiteY9" fmla="*/ 496890 h 1048322"/>
              <a:gd name="connsiteX10" fmla="*/ 1877661 w 3753678"/>
              <a:gd name="connsiteY10" fmla="*/ 790057 h 1048322"/>
              <a:gd name="connsiteX11" fmla="*/ 2017264 w 3753678"/>
              <a:gd name="connsiteY11" fmla="*/ 929660 h 1048322"/>
              <a:gd name="connsiteX12" fmla="*/ 2184787 w 3753678"/>
              <a:gd name="connsiteY12" fmla="*/ 978521 h 1048322"/>
              <a:gd name="connsiteX13" fmla="*/ 2408152 w 3753678"/>
              <a:gd name="connsiteY13" fmla="*/ 1020402 h 1048322"/>
              <a:gd name="connsiteX14" fmla="*/ 2875822 w 3753678"/>
              <a:gd name="connsiteY14" fmla="*/ 1041342 h 1048322"/>
              <a:gd name="connsiteX15" fmla="*/ 3657599 w 3753678"/>
              <a:gd name="connsiteY15" fmla="*/ 1041342 h 1048322"/>
              <a:gd name="connsiteX16" fmla="*/ 3713441 w 3753678"/>
              <a:gd name="connsiteY16" fmla="*/ 1048322 h 1048322"/>
              <a:gd name="connsiteX0" fmla="*/ 0 w 3753678"/>
              <a:gd name="connsiteY0" fmla="*/ 589443 h 1050133"/>
              <a:gd name="connsiteX1" fmla="*/ 991181 w 3753678"/>
              <a:gd name="connsiteY1" fmla="*/ 575483 h 1050133"/>
              <a:gd name="connsiteX2" fmla="*/ 1235487 w 3753678"/>
              <a:gd name="connsiteY2" fmla="*/ 456820 h 1050133"/>
              <a:gd name="connsiteX3" fmla="*/ 1354149 w 3753678"/>
              <a:gd name="connsiteY3" fmla="*/ 310237 h 1050133"/>
              <a:gd name="connsiteX4" fmla="*/ 1427767 w 3753678"/>
              <a:gd name="connsiteY4" fmla="*/ 183419 h 1050133"/>
              <a:gd name="connsiteX5" fmla="*/ 1467008 w 3753678"/>
              <a:gd name="connsiteY5" fmla="*/ 81487 h 1050133"/>
              <a:gd name="connsiteX6" fmla="*/ 1511477 w 3753678"/>
              <a:gd name="connsiteY6" fmla="*/ 4703 h 1050133"/>
              <a:gd name="connsiteX7" fmla="*/ 1602403 w 3753678"/>
              <a:gd name="connsiteY7" fmla="*/ 20757 h 1050133"/>
              <a:gd name="connsiteX8" fmla="*/ 1668256 w 3753678"/>
              <a:gd name="connsiteY8" fmla="*/ 191575 h 1050133"/>
              <a:gd name="connsiteX9" fmla="*/ 1752018 w 3753678"/>
              <a:gd name="connsiteY9" fmla="*/ 498701 h 1050133"/>
              <a:gd name="connsiteX10" fmla="*/ 1877661 w 3753678"/>
              <a:gd name="connsiteY10" fmla="*/ 791868 h 1050133"/>
              <a:gd name="connsiteX11" fmla="*/ 2017264 w 3753678"/>
              <a:gd name="connsiteY11" fmla="*/ 931471 h 1050133"/>
              <a:gd name="connsiteX12" fmla="*/ 2184787 w 3753678"/>
              <a:gd name="connsiteY12" fmla="*/ 980332 h 1050133"/>
              <a:gd name="connsiteX13" fmla="*/ 2408152 w 3753678"/>
              <a:gd name="connsiteY13" fmla="*/ 1022213 h 1050133"/>
              <a:gd name="connsiteX14" fmla="*/ 2875822 w 3753678"/>
              <a:gd name="connsiteY14" fmla="*/ 1043153 h 1050133"/>
              <a:gd name="connsiteX15" fmla="*/ 3657599 w 3753678"/>
              <a:gd name="connsiteY15" fmla="*/ 1043153 h 1050133"/>
              <a:gd name="connsiteX16" fmla="*/ 3713441 w 3753678"/>
              <a:gd name="connsiteY16" fmla="*/ 1050133 h 1050133"/>
              <a:gd name="connsiteX0" fmla="*/ 0 w 3753678"/>
              <a:gd name="connsiteY0" fmla="*/ 599073 h 1059763"/>
              <a:gd name="connsiteX1" fmla="*/ 991181 w 3753678"/>
              <a:gd name="connsiteY1" fmla="*/ 585113 h 1059763"/>
              <a:gd name="connsiteX2" fmla="*/ 1235487 w 3753678"/>
              <a:gd name="connsiteY2" fmla="*/ 466450 h 1059763"/>
              <a:gd name="connsiteX3" fmla="*/ 1354149 w 3753678"/>
              <a:gd name="connsiteY3" fmla="*/ 319867 h 1059763"/>
              <a:gd name="connsiteX4" fmla="*/ 1427767 w 3753678"/>
              <a:gd name="connsiteY4" fmla="*/ 193049 h 1059763"/>
              <a:gd name="connsiteX5" fmla="*/ 1467008 w 3753678"/>
              <a:gd name="connsiteY5" fmla="*/ 91117 h 1059763"/>
              <a:gd name="connsiteX6" fmla="*/ 1511477 w 3753678"/>
              <a:gd name="connsiteY6" fmla="*/ 14333 h 1059763"/>
              <a:gd name="connsiteX7" fmla="*/ 1589703 w 3753678"/>
              <a:gd name="connsiteY7" fmla="*/ 14512 h 1059763"/>
              <a:gd name="connsiteX8" fmla="*/ 1668256 w 3753678"/>
              <a:gd name="connsiteY8" fmla="*/ 201205 h 1059763"/>
              <a:gd name="connsiteX9" fmla="*/ 1752018 w 3753678"/>
              <a:gd name="connsiteY9" fmla="*/ 508331 h 1059763"/>
              <a:gd name="connsiteX10" fmla="*/ 1877661 w 3753678"/>
              <a:gd name="connsiteY10" fmla="*/ 801498 h 1059763"/>
              <a:gd name="connsiteX11" fmla="*/ 2017264 w 3753678"/>
              <a:gd name="connsiteY11" fmla="*/ 941101 h 1059763"/>
              <a:gd name="connsiteX12" fmla="*/ 2184787 w 3753678"/>
              <a:gd name="connsiteY12" fmla="*/ 989962 h 1059763"/>
              <a:gd name="connsiteX13" fmla="*/ 2408152 w 3753678"/>
              <a:gd name="connsiteY13" fmla="*/ 1031843 h 1059763"/>
              <a:gd name="connsiteX14" fmla="*/ 2875822 w 3753678"/>
              <a:gd name="connsiteY14" fmla="*/ 1052783 h 1059763"/>
              <a:gd name="connsiteX15" fmla="*/ 3657599 w 3753678"/>
              <a:gd name="connsiteY15" fmla="*/ 1052783 h 1059763"/>
              <a:gd name="connsiteX16" fmla="*/ 3713441 w 3753678"/>
              <a:gd name="connsiteY16" fmla="*/ 1059763 h 1059763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54149 w 3753678"/>
              <a:gd name="connsiteY3" fmla="*/ 322343 h 1062239"/>
              <a:gd name="connsiteX4" fmla="*/ 1427767 w 3753678"/>
              <a:gd name="connsiteY4" fmla="*/ 195525 h 1062239"/>
              <a:gd name="connsiteX5" fmla="*/ 1467008 w 3753678"/>
              <a:gd name="connsiteY5" fmla="*/ 935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54149 w 3753678"/>
              <a:gd name="connsiteY3" fmla="*/ 322343 h 1062239"/>
              <a:gd name="connsiteX4" fmla="*/ 1427767 w 3753678"/>
              <a:gd name="connsiteY4" fmla="*/ 195525 h 1062239"/>
              <a:gd name="connsiteX5" fmla="*/ 1473358 w 3753678"/>
              <a:gd name="connsiteY5" fmla="*/ 109468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54149 w 3753678"/>
              <a:gd name="connsiteY3" fmla="*/ 322343 h 1062239"/>
              <a:gd name="connsiteX4" fmla="*/ 1427767 w 3753678"/>
              <a:gd name="connsiteY4" fmla="*/ 195525 h 1062239"/>
              <a:gd name="connsiteX5" fmla="*/ 1473358 w 3753678"/>
              <a:gd name="connsiteY5" fmla="*/ 109468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54149 w 3753678"/>
              <a:gd name="connsiteY3" fmla="*/ 322343 h 1062239"/>
              <a:gd name="connsiteX4" fmla="*/ 1427767 w 3753678"/>
              <a:gd name="connsiteY4" fmla="*/ 19552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54149 w 3753678"/>
              <a:gd name="connsiteY3" fmla="*/ 322343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235487 w 3753678"/>
              <a:gd name="connsiteY2" fmla="*/ 468926 h 1062239"/>
              <a:gd name="connsiteX3" fmla="*/ 1316049 w 3753678"/>
              <a:gd name="connsiteY3" fmla="*/ 325518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91181 w 3753678"/>
              <a:gd name="connsiteY1" fmla="*/ 587589 h 1062239"/>
              <a:gd name="connsiteX2" fmla="*/ 1194212 w 3753678"/>
              <a:gd name="connsiteY2" fmla="*/ 437176 h 1062239"/>
              <a:gd name="connsiteX3" fmla="*/ 1316049 w 3753678"/>
              <a:gd name="connsiteY3" fmla="*/ 325518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194212 w 3753678"/>
              <a:gd name="connsiteY2" fmla="*/ 437176 h 1062239"/>
              <a:gd name="connsiteX3" fmla="*/ 1316049 w 3753678"/>
              <a:gd name="connsiteY3" fmla="*/ 325518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194212 w 3753678"/>
              <a:gd name="connsiteY2" fmla="*/ 437176 h 1062239"/>
              <a:gd name="connsiteX3" fmla="*/ 1316049 w 3753678"/>
              <a:gd name="connsiteY3" fmla="*/ 325518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16049 w 3753678"/>
              <a:gd name="connsiteY3" fmla="*/ 325518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408717 w 3753678"/>
              <a:gd name="connsiteY4" fmla="*/ 201875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437292 w 3753678"/>
              <a:gd name="connsiteY4" fmla="*/ 205050 h 1062239"/>
              <a:gd name="connsiteX5" fmla="*/ 1467008 w 3753678"/>
              <a:gd name="connsiteY5" fmla="*/ 10629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437292 w 3753678"/>
              <a:gd name="connsiteY4" fmla="*/ 205050 h 1062239"/>
              <a:gd name="connsiteX5" fmla="*/ 1447958 w 3753678"/>
              <a:gd name="connsiteY5" fmla="*/ 109468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396017 w 3753678"/>
              <a:gd name="connsiteY4" fmla="*/ 211400 h 1062239"/>
              <a:gd name="connsiteX5" fmla="*/ 1447958 w 3753678"/>
              <a:gd name="connsiteY5" fmla="*/ 109468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427767 w 3753678"/>
              <a:gd name="connsiteY4" fmla="*/ 211400 h 1062239"/>
              <a:gd name="connsiteX5" fmla="*/ 1447958 w 3753678"/>
              <a:gd name="connsiteY5" fmla="*/ 109468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1549 h 1062239"/>
              <a:gd name="connsiteX1" fmla="*/ 972131 w 3753678"/>
              <a:gd name="connsiteY1" fmla="*/ 533614 h 1062239"/>
              <a:gd name="connsiteX2" fmla="*/ 1216437 w 3753678"/>
              <a:gd name="connsiteY2" fmla="*/ 434001 h 1062239"/>
              <a:gd name="connsiteX3" fmla="*/ 1344624 w 3753678"/>
              <a:gd name="connsiteY3" fmla="*/ 328693 h 1062239"/>
              <a:gd name="connsiteX4" fmla="*/ 1427767 w 3753678"/>
              <a:gd name="connsiteY4" fmla="*/ 211400 h 1062239"/>
              <a:gd name="connsiteX5" fmla="*/ 1482883 w 3753678"/>
              <a:gd name="connsiteY5" fmla="*/ 112643 h 1062239"/>
              <a:gd name="connsiteX6" fmla="*/ 1517827 w 3753678"/>
              <a:gd name="connsiteY6" fmla="*/ 10459 h 1062239"/>
              <a:gd name="connsiteX7" fmla="*/ 1589703 w 3753678"/>
              <a:gd name="connsiteY7" fmla="*/ 16988 h 1062239"/>
              <a:gd name="connsiteX8" fmla="*/ 1668256 w 3753678"/>
              <a:gd name="connsiteY8" fmla="*/ 203681 h 1062239"/>
              <a:gd name="connsiteX9" fmla="*/ 1752018 w 3753678"/>
              <a:gd name="connsiteY9" fmla="*/ 510807 h 1062239"/>
              <a:gd name="connsiteX10" fmla="*/ 1877661 w 3753678"/>
              <a:gd name="connsiteY10" fmla="*/ 803974 h 1062239"/>
              <a:gd name="connsiteX11" fmla="*/ 2017264 w 3753678"/>
              <a:gd name="connsiteY11" fmla="*/ 943577 h 1062239"/>
              <a:gd name="connsiteX12" fmla="*/ 2184787 w 3753678"/>
              <a:gd name="connsiteY12" fmla="*/ 992438 h 1062239"/>
              <a:gd name="connsiteX13" fmla="*/ 2408152 w 3753678"/>
              <a:gd name="connsiteY13" fmla="*/ 1034319 h 1062239"/>
              <a:gd name="connsiteX14" fmla="*/ 2875822 w 3753678"/>
              <a:gd name="connsiteY14" fmla="*/ 1055259 h 1062239"/>
              <a:gd name="connsiteX15" fmla="*/ 3657599 w 3753678"/>
              <a:gd name="connsiteY15" fmla="*/ 1055259 h 1062239"/>
              <a:gd name="connsiteX16" fmla="*/ 3713441 w 3753678"/>
              <a:gd name="connsiteY16" fmla="*/ 1062239 h 1062239"/>
              <a:gd name="connsiteX0" fmla="*/ 0 w 3753678"/>
              <a:gd name="connsiteY0" fmla="*/ 600254 h 1060944"/>
              <a:gd name="connsiteX1" fmla="*/ 972131 w 3753678"/>
              <a:gd name="connsiteY1" fmla="*/ 532319 h 1060944"/>
              <a:gd name="connsiteX2" fmla="*/ 1216437 w 3753678"/>
              <a:gd name="connsiteY2" fmla="*/ 432706 h 1060944"/>
              <a:gd name="connsiteX3" fmla="*/ 1344624 w 3753678"/>
              <a:gd name="connsiteY3" fmla="*/ 327398 h 1060944"/>
              <a:gd name="connsiteX4" fmla="*/ 1427767 w 3753678"/>
              <a:gd name="connsiteY4" fmla="*/ 210105 h 1060944"/>
              <a:gd name="connsiteX5" fmla="*/ 1482883 w 3753678"/>
              <a:gd name="connsiteY5" fmla="*/ 111348 h 1060944"/>
              <a:gd name="connsiteX6" fmla="*/ 1527352 w 3753678"/>
              <a:gd name="connsiteY6" fmla="*/ 12339 h 1060944"/>
              <a:gd name="connsiteX7" fmla="*/ 1589703 w 3753678"/>
              <a:gd name="connsiteY7" fmla="*/ 15693 h 1060944"/>
              <a:gd name="connsiteX8" fmla="*/ 1668256 w 3753678"/>
              <a:gd name="connsiteY8" fmla="*/ 202386 h 1060944"/>
              <a:gd name="connsiteX9" fmla="*/ 1752018 w 3753678"/>
              <a:gd name="connsiteY9" fmla="*/ 509512 h 1060944"/>
              <a:gd name="connsiteX10" fmla="*/ 1877661 w 3753678"/>
              <a:gd name="connsiteY10" fmla="*/ 802679 h 1060944"/>
              <a:gd name="connsiteX11" fmla="*/ 2017264 w 3753678"/>
              <a:gd name="connsiteY11" fmla="*/ 942282 h 1060944"/>
              <a:gd name="connsiteX12" fmla="*/ 2184787 w 3753678"/>
              <a:gd name="connsiteY12" fmla="*/ 991143 h 1060944"/>
              <a:gd name="connsiteX13" fmla="*/ 2408152 w 3753678"/>
              <a:gd name="connsiteY13" fmla="*/ 1033024 h 1060944"/>
              <a:gd name="connsiteX14" fmla="*/ 2875822 w 3753678"/>
              <a:gd name="connsiteY14" fmla="*/ 1053964 h 1060944"/>
              <a:gd name="connsiteX15" fmla="*/ 3657599 w 3753678"/>
              <a:gd name="connsiteY15" fmla="*/ 1053964 h 1060944"/>
              <a:gd name="connsiteX16" fmla="*/ 3713441 w 3753678"/>
              <a:gd name="connsiteY16" fmla="*/ 1060944 h 1060944"/>
              <a:gd name="connsiteX0" fmla="*/ 0 w 3753678"/>
              <a:gd name="connsiteY0" fmla="*/ 598147 h 1058837"/>
              <a:gd name="connsiteX1" fmla="*/ 972131 w 3753678"/>
              <a:gd name="connsiteY1" fmla="*/ 530212 h 1058837"/>
              <a:gd name="connsiteX2" fmla="*/ 1216437 w 3753678"/>
              <a:gd name="connsiteY2" fmla="*/ 430599 h 1058837"/>
              <a:gd name="connsiteX3" fmla="*/ 1344624 w 3753678"/>
              <a:gd name="connsiteY3" fmla="*/ 325291 h 1058837"/>
              <a:gd name="connsiteX4" fmla="*/ 1427767 w 3753678"/>
              <a:gd name="connsiteY4" fmla="*/ 207998 h 1058837"/>
              <a:gd name="connsiteX5" fmla="*/ 1482883 w 3753678"/>
              <a:gd name="connsiteY5" fmla="*/ 109241 h 1058837"/>
              <a:gd name="connsiteX6" fmla="*/ 1527352 w 3753678"/>
              <a:gd name="connsiteY6" fmla="*/ 10232 h 1058837"/>
              <a:gd name="connsiteX7" fmla="*/ 1599228 w 3753678"/>
              <a:gd name="connsiteY7" fmla="*/ 16761 h 1058837"/>
              <a:gd name="connsiteX8" fmla="*/ 1668256 w 3753678"/>
              <a:gd name="connsiteY8" fmla="*/ 200279 h 1058837"/>
              <a:gd name="connsiteX9" fmla="*/ 1752018 w 3753678"/>
              <a:gd name="connsiteY9" fmla="*/ 507405 h 1058837"/>
              <a:gd name="connsiteX10" fmla="*/ 1877661 w 3753678"/>
              <a:gd name="connsiteY10" fmla="*/ 800572 h 1058837"/>
              <a:gd name="connsiteX11" fmla="*/ 2017264 w 3753678"/>
              <a:gd name="connsiteY11" fmla="*/ 940175 h 1058837"/>
              <a:gd name="connsiteX12" fmla="*/ 2184787 w 3753678"/>
              <a:gd name="connsiteY12" fmla="*/ 989036 h 1058837"/>
              <a:gd name="connsiteX13" fmla="*/ 2408152 w 3753678"/>
              <a:gd name="connsiteY13" fmla="*/ 1030917 h 1058837"/>
              <a:gd name="connsiteX14" fmla="*/ 2875822 w 3753678"/>
              <a:gd name="connsiteY14" fmla="*/ 1051857 h 1058837"/>
              <a:gd name="connsiteX15" fmla="*/ 3657599 w 3753678"/>
              <a:gd name="connsiteY15" fmla="*/ 1051857 h 1058837"/>
              <a:gd name="connsiteX16" fmla="*/ 3713441 w 3753678"/>
              <a:gd name="connsiteY16" fmla="*/ 1058837 h 1058837"/>
              <a:gd name="connsiteX0" fmla="*/ 0 w 3753678"/>
              <a:gd name="connsiteY0" fmla="*/ 596847 h 1057537"/>
              <a:gd name="connsiteX1" fmla="*/ 972131 w 3753678"/>
              <a:gd name="connsiteY1" fmla="*/ 528912 h 1057537"/>
              <a:gd name="connsiteX2" fmla="*/ 1216437 w 3753678"/>
              <a:gd name="connsiteY2" fmla="*/ 429299 h 1057537"/>
              <a:gd name="connsiteX3" fmla="*/ 1344624 w 3753678"/>
              <a:gd name="connsiteY3" fmla="*/ 323991 h 1057537"/>
              <a:gd name="connsiteX4" fmla="*/ 1427767 w 3753678"/>
              <a:gd name="connsiteY4" fmla="*/ 206698 h 1057537"/>
              <a:gd name="connsiteX5" fmla="*/ 1482883 w 3753678"/>
              <a:gd name="connsiteY5" fmla="*/ 107941 h 1057537"/>
              <a:gd name="connsiteX6" fmla="*/ 1530527 w 3753678"/>
              <a:gd name="connsiteY6" fmla="*/ 12107 h 1057537"/>
              <a:gd name="connsiteX7" fmla="*/ 1599228 w 3753678"/>
              <a:gd name="connsiteY7" fmla="*/ 15461 h 1057537"/>
              <a:gd name="connsiteX8" fmla="*/ 1668256 w 3753678"/>
              <a:gd name="connsiteY8" fmla="*/ 198979 h 1057537"/>
              <a:gd name="connsiteX9" fmla="*/ 1752018 w 3753678"/>
              <a:gd name="connsiteY9" fmla="*/ 506105 h 1057537"/>
              <a:gd name="connsiteX10" fmla="*/ 1877661 w 3753678"/>
              <a:gd name="connsiteY10" fmla="*/ 799272 h 1057537"/>
              <a:gd name="connsiteX11" fmla="*/ 2017264 w 3753678"/>
              <a:gd name="connsiteY11" fmla="*/ 938875 h 1057537"/>
              <a:gd name="connsiteX12" fmla="*/ 2184787 w 3753678"/>
              <a:gd name="connsiteY12" fmla="*/ 987736 h 1057537"/>
              <a:gd name="connsiteX13" fmla="*/ 2408152 w 3753678"/>
              <a:gd name="connsiteY13" fmla="*/ 1029617 h 1057537"/>
              <a:gd name="connsiteX14" fmla="*/ 2875822 w 3753678"/>
              <a:gd name="connsiteY14" fmla="*/ 1050557 h 1057537"/>
              <a:gd name="connsiteX15" fmla="*/ 3657599 w 3753678"/>
              <a:gd name="connsiteY15" fmla="*/ 1050557 h 1057537"/>
              <a:gd name="connsiteX16" fmla="*/ 3713441 w 3753678"/>
              <a:gd name="connsiteY16" fmla="*/ 1057537 h 1057537"/>
              <a:gd name="connsiteX0" fmla="*/ 0 w 3753678"/>
              <a:gd name="connsiteY0" fmla="*/ 596847 h 1057537"/>
              <a:gd name="connsiteX1" fmla="*/ 972131 w 3753678"/>
              <a:gd name="connsiteY1" fmla="*/ 528912 h 1057537"/>
              <a:gd name="connsiteX2" fmla="*/ 1216437 w 3753678"/>
              <a:gd name="connsiteY2" fmla="*/ 429299 h 1057537"/>
              <a:gd name="connsiteX3" fmla="*/ 1344624 w 3753678"/>
              <a:gd name="connsiteY3" fmla="*/ 323991 h 1057537"/>
              <a:gd name="connsiteX4" fmla="*/ 1427767 w 3753678"/>
              <a:gd name="connsiteY4" fmla="*/ 206698 h 1057537"/>
              <a:gd name="connsiteX5" fmla="*/ 1479708 w 3753678"/>
              <a:gd name="connsiteY5" fmla="*/ 95241 h 1057537"/>
              <a:gd name="connsiteX6" fmla="*/ 1530527 w 3753678"/>
              <a:gd name="connsiteY6" fmla="*/ 12107 h 1057537"/>
              <a:gd name="connsiteX7" fmla="*/ 1599228 w 3753678"/>
              <a:gd name="connsiteY7" fmla="*/ 15461 h 1057537"/>
              <a:gd name="connsiteX8" fmla="*/ 1668256 w 3753678"/>
              <a:gd name="connsiteY8" fmla="*/ 198979 h 1057537"/>
              <a:gd name="connsiteX9" fmla="*/ 1752018 w 3753678"/>
              <a:gd name="connsiteY9" fmla="*/ 506105 h 1057537"/>
              <a:gd name="connsiteX10" fmla="*/ 1877661 w 3753678"/>
              <a:gd name="connsiteY10" fmla="*/ 799272 h 1057537"/>
              <a:gd name="connsiteX11" fmla="*/ 2017264 w 3753678"/>
              <a:gd name="connsiteY11" fmla="*/ 938875 h 1057537"/>
              <a:gd name="connsiteX12" fmla="*/ 2184787 w 3753678"/>
              <a:gd name="connsiteY12" fmla="*/ 987736 h 1057537"/>
              <a:gd name="connsiteX13" fmla="*/ 2408152 w 3753678"/>
              <a:gd name="connsiteY13" fmla="*/ 1029617 h 1057537"/>
              <a:gd name="connsiteX14" fmla="*/ 2875822 w 3753678"/>
              <a:gd name="connsiteY14" fmla="*/ 1050557 h 1057537"/>
              <a:gd name="connsiteX15" fmla="*/ 3657599 w 3753678"/>
              <a:gd name="connsiteY15" fmla="*/ 1050557 h 1057537"/>
              <a:gd name="connsiteX16" fmla="*/ 3713441 w 3753678"/>
              <a:gd name="connsiteY16" fmla="*/ 1057537 h 1057537"/>
              <a:gd name="connsiteX0" fmla="*/ 0 w 3753678"/>
              <a:gd name="connsiteY0" fmla="*/ 599579 h 1060269"/>
              <a:gd name="connsiteX1" fmla="*/ 972131 w 3753678"/>
              <a:gd name="connsiteY1" fmla="*/ 531644 h 1060269"/>
              <a:gd name="connsiteX2" fmla="*/ 1216437 w 3753678"/>
              <a:gd name="connsiteY2" fmla="*/ 432031 h 1060269"/>
              <a:gd name="connsiteX3" fmla="*/ 1344624 w 3753678"/>
              <a:gd name="connsiteY3" fmla="*/ 326723 h 1060269"/>
              <a:gd name="connsiteX4" fmla="*/ 1427767 w 3753678"/>
              <a:gd name="connsiteY4" fmla="*/ 209430 h 1060269"/>
              <a:gd name="connsiteX5" fmla="*/ 1479708 w 3753678"/>
              <a:gd name="connsiteY5" fmla="*/ 97973 h 1060269"/>
              <a:gd name="connsiteX6" fmla="*/ 1540052 w 3753678"/>
              <a:gd name="connsiteY6" fmla="*/ 8489 h 1060269"/>
              <a:gd name="connsiteX7" fmla="*/ 1599228 w 3753678"/>
              <a:gd name="connsiteY7" fmla="*/ 18193 h 1060269"/>
              <a:gd name="connsiteX8" fmla="*/ 1668256 w 3753678"/>
              <a:gd name="connsiteY8" fmla="*/ 201711 h 1060269"/>
              <a:gd name="connsiteX9" fmla="*/ 1752018 w 3753678"/>
              <a:gd name="connsiteY9" fmla="*/ 508837 h 1060269"/>
              <a:gd name="connsiteX10" fmla="*/ 1877661 w 3753678"/>
              <a:gd name="connsiteY10" fmla="*/ 802004 h 1060269"/>
              <a:gd name="connsiteX11" fmla="*/ 2017264 w 3753678"/>
              <a:gd name="connsiteY11" fmla="*/ 941607 h 1060269"/>
              <a:gd name="connsiteX12" fmla="*/ 2184787 w 3753678"/>
              <a:gd name="connsiteY12" fmla="*/ 990468 h 1060269"/>
              <a:gd name="connsiteX13" fmla="*/ 2408152 w 3753678"/>
              <a:gd name="connsiteY13" fmla="*/ 1032349 h 1060269"/>
              <a:gd name="connsiteX14" fmla="*/ 2875822 w 3753678"/>
              <a:gd name="connsiteY14" fmla="*/ 1053289 h 1060269"/>
              <a:gd name="connsiteX15" fmla="*/ 3657599 w 3753678"/>
              <a:gd name="connsiteY15" fmla="*/ 1053289 h 1060269"/>
              <a:gd name="connsiteX16" fmla="*/ 3713441 w 3753678"/>
              <a:gd name="connsiteY16" fmla="*/ 1060269 h 1060269"/>
              <a:gd name="connsiteX0" fmla="*/ 0 w 3753678"/>
              <a:gd name="connsiteY0" fmla="*/ 599579 h 1060269"/>
              <a:gd name="connsiteX1" fmla="*/ 935549 w 3753678"/>
              <a:gd name="connsiteY1" fmla="*/ 524056 h 1060269"/>
              <a:gd name="connsiteX2" fmla="*/ 1216437 w 3753678"/>
              <a:gd name="connsiteY2" fmla="*/ 432031 h 1060269"/>
              <a:gd name="connsiteX3" fmla="*/ 1344624 w 3753678"/>
              <a:gd name="connsiteY3" fmla="*/ 326723 h 1060269"/>
              <a:gd name="connsiteX4" fmla="*/ 1427767 w 3753678"/>
              <a:gd name="connsiteY4" fmla="*/ 209430 h 1060269"/>
              <a:gd name="connsiteX5" fmla="*/ 1479708 w 3753678"/>
              <a:gd name="connsiteY5" fmla="*/ 97973 h 1060269"/>
              <a:gd name="connsiteX6" fmla="*/ 1540052 w 3753678"/>
              <a:gd name="connsiteY6" fmla="*/ 8489 h 1060269"/>
              <a:gd name="connsiteX7" fmla="*/ 1599228 w 3753678"/>
              <a:gd name="connsiteY7" fmla="*/ 18193 h 1060269"/>
              <a:gd name="connsiteX8" fmla="*/ 1668256 w 3753678"/>
              <a:gd name="connsiteY8" fmla="*/ 201711 h 1060269"/>
              <a:gd name="connsiteX9" fmla="*/ 1752018 w 3753678"/>
              <a:gd name="connsiteY9" fmla="*/ 508837 h 1060269"/>
              <a:gd name="connsiteX10" fmla="*/ 1877661 w 3753678"/>
              <a:gd name="connsiteY10" fmla="*/ 802004 h 1060269"/>
              <a:gd name="connsiteX11" fmla="*/ 2017264 w 3753678"/>
              <a:gd name="connsiteY11" fmla="*/ 941607 h 1060269"/>
              <a:gd name="connsiteX12" fmla="*/ 2184787 w 3753678"/>
              <a:gd name="connsiteY12" fmla="*/ 990468 h 1060269"/>
              <a:gd name="connsiteX13" fmla="*/ 2408152 w 3753678"/>
              <a:gd name="connsiteY13" fmla="*/ 1032349 h 1060269"/>
              <a:gd name="connsiteX14" fmla="*/ 2875822 w 3753678"/>
              <a:gd name="connsiteY14" fmla="*/ 1053289 h 1060269"/>
              <a:gd name="connsiteX15" fmla="*/ 3657599 w 3753678"/>
              <a:gd name="connsiteY15" fmla="*/ 1053289 h 1060269"/>
              <a:gd name="connsiteX16" fmla="*/ 3713441 w 3753678"/>
              <a:gd name="connsiteY16" fmla="*/ 1060269 h 1060269"/>
              <a:gd name="connsiteX0" fmla="*/ 0 w 3753678"/>
              <a:gd name="connsiteY0" fmla="*/ 599579 h 1060269"/>
              <a:gd name="connsiteX1" fmla="*/ 935549 w 3753678"/>
              <a:gd name="connsiteY1" fmla="*/ 524056 h 1060269"/>
              <a:gd name="connsiteX2" fmla="*/ 1216437 w 3753678"/>
              <a:gd name="connsiteY2" fmla="*/ 432031 h 1060269"/>
              <a:gd name="connsiteX3" fmla="*/ 1344624 w 3753678"/>
              <a:gd name="connsiteY3" fmla="*/ 326723 h 1060269"/>
              <a:gd name="connsiteX4" fmla="*/ 1427767 w 3753678"/>
              <a:gd name="connsiteY4" fmla="*/ 209430 h 1060269"/>
              <a:gd name="connsiteX5" fmla="*/ 1479708 w 3753678"/>
              <a:gd name="connsiteY5" fmla="*/ 97973 h 1060269"/>
              <a:gd name="connsiteX6" fmla="*/ 1540052 w 3753678"/>
              <a:gd name="connsiteY6" fmla="*/ 8489 h 1060269"/>
              <a:gd name="connsiteX7" fmla="*/ 1599228 w 3753678"/>
              <a:gd name="connsiteY7" fmla="*/ 18193 h 1060269"/>
              <a:gd name="connsiteX8" fmla="*/ 1668256 w 3753678"/>
              <a:gd name="connsiteY8" fmla="*/ 201711 h 1060269"/>
              <a:gd name="connsiteX9" fmla="*/ 1752018 w 3753678"/>
              <a:gd name="connsiteY9" fmla="*/ 508837 h 1060269"/>
              <a:gd name="connsiteX10" fmla="*/ 1877661 w 3753678"/>
              <a:gd name="connsiteY10" fmla="*/ 802004 h 1060269"/>
              <a:gd name="connsiteX11" fmla="*/ 2017264 w 3753678"/>
              <a:gd name="connsiteY11" fmla="*/ 941607 h 1060269"/>
              <a:gd name="connsiteX12" fmla="*/ 2184787 w 3753678"/>
              <a:gd name="connsiteY12" fmla="*/ 990468 h 1060269"/>
              <a:gd name="connsiteX13" fmla="*/ 2408152 w 3753678"/>
              <a:gd name="connsiteY13" fmla="*/ 1032349 h 1060269"/>
              <a:gd name="connsiteX14" fmla="*/ 2875822 w 3753678"/>
              <a:gd name="connsiteY14" fmla="*/ 1053289 h 1060269"/>
              <a:gd name="connsiteX15" fmla="*/ 3657599 w 3753678"/>
              <a:gd name="connsiteY15" fmla="*/ 1053289 h 1060269"/>
              <a:gd name="connsiteX16" fmla="*/ 3713441 w 3753678"/>
              <a:gd name="connsiteY16" fmla="*/ 1060269 h 1060269"/>
              <a:gd name="connsiteX0" fmla="*/ 0 w 3448824"/>
              <a:gd name="connsiteY0" fmla="*/ 557843 h 1060269"/>
              <a:gd name="connsiteX1" fmla="*/ 630695 w 3448824"/>
              <a:gd name="connsiteY1" fmla="*/ 524056 h 1060269"/>
              <a:gd name="connsiteX2" fmla="*/ 911583 w 3448824"/>
              <a:gd name="connsiteY2" fmla="*/ 432031 h 1060269"/>
              <a:gd name="connsiteX3" fmla="*/ 1039770 w 3448824"/>
              <a:gd name="connsiteY3" fmla="*/ 326723 h 1060269"/>
              <a:gd name="connsiteX4" fmla="*/ 1122913 w 3448824"/>
              <a:gd name="connsiteY4" fmla="*/ 209430 h 1060269"/>
              <a:gd name="connsiteX5" fmla="*/ 1174854 w 3448824"/>
              <a:gd name="connsiteY5" fmla="*/ 97973 h 1060269"/>
              <a:gd name="connsiteX6" fmla="*/ 1235198 w 3448824"/>
              <a:gd name="connsiteY6" fmla="*/ 8489 h 1060269"/>
              <a:gd name="connsiteX7" fmla="*/ 1294374 w 3448824"/>
              <a:gd name="connsiteY7" fmla="*/ 18193 h 1060269"/>
              <a:gd name="connsiteX8" fmla="*/ 1363402 w 3448824"/>
              <a:gd name="connsiteY8" fmla="*/ 201711 h 1060269"/>
              <a:gd name="connsiteX9" fmla="*/ 1447164 w 3448824"/>
              <a:gd name="connsiteY9" fmla="*/ 508837 h 1060269"/>
              <a:gd name="connsiteX10" fmla="*/ 1572807 w 3448824"/>
              <a:gd name="connsiteY10" fmla="*/ 802004 h 1060269"/>
              <a:gd name="connsiteX11" fmla="*/ 1712410 w 3448824"/>
              <a:gd name="connsiteY11" fmla="*/ 941607 h 1060269"/>
              <a:gd name="connsiteX12" fmla="*/ 1879933 w 3448824"/>
              <a:gd name="connsiteY12" fmla="*/ 990468 h 1060269"/>
              <a:gd name="connsiteX13" fmla="*/ 2103298 w 3448824"/>
              <a:gd name="connsiteY13" fmla="*/ 1032349 h 1060269"/>
              <a:gd name="connsiteX14" fmla="*/ 2570968 w 3448824"/>
              <a:gd name="connsiteY14" fmla="*/ 1053289 h 1060269"/>
              <a:gd name="connsiteX15" fmla="*/ 3352745 w 3448824"/>
              <a:gd name="connsiteY15" fmla="*/ 1053289 h 1060269"/>
              <a:gd name="connsiteX16" fmla="*/ 3408587 w 3448824"/>
              <a:gd name="connsiteY16" fmla="*/ 1060269 h 1060269"/>
              <a:gd name="connsiteX0" fmla="*/ 0 w 3431861"/>
              <a:gd name="connsiteY0" fmla="*/ 561801 h 1060269"/>
              <a:gd name="connsiteX1" fmla="*/ 613732 w 3431861"/>
              <a:gd name="connsiteY1" fmla="*/ 524056 h 1060269"/>
              <a:gd name="connsiteX2" fmla="*/ 894620 w 3431861"/>
              <a:gd name="connsiteY2" fmla="*/ 432031 h 1060269"/>
              <a:gd name="connsiteX3" fmla="*/ 1022807 w 3431861"/>
              <a:gd name="connsiteY3" fmla="*/ 326723 h 1060269"/>
              <a:gd name="connsiteX4" fmla="*/ 1105950 w 3431861"/>
              <a:gd name="connsiteY4" fmla="*/ 209430 h 1060269"/>
              <a:gd name="connsiteX5" fmla="*/ 1157891 w 3431861"/>
              <a:gd name="connsiteY5" fmla="*/ 97973 h 1060269"/>
              <a:gd name="connsiteX6" fmla="*/ 1218235 w 3431861"/>
              <a:gd name="connsiteY6" fmla="*/ 8489 h 1060269"/>
              <a:gd name="connsiteX7" fmla="*/ 1277411 w 3431861"/>
              <a:gd name="connsiteY7" fmla="*/ 18193 h 1060269"/>
              <a:gd name="connsiteX8" fmla="*/ 1346439 w 3431861"/>
              <a:gd name="connsiteY8" fmla="*/ 201711 h 1060269"/>
              <a:gd name="connsiteX9" fmla="*/ 1430201 w 3431861"/>
              <a:gd name="connsiteY9" fmla="*/ 508837 h 1060269"/>
              <a:gd name="connsiteX10" fmla="*/ 1555844 w 3431861"/>
              <a:gd name="connsiteY10" fmla="*/ 802004 h 1060269"/>
              <a:gd name="connsiteX11" fmla="*/ 1695447 w 3431861"/>
              <a:gd name="connsiteY11" fmla="*/ 941607 h 1060269"/>
              <a:gd name="connsiteX12" fmla="*/ 1862970 w 3431861"/>
              <a:gd name="connsiteY12" fmla="*/ 990468 h 1060269"/>
              <a:gd name="connsiteX13" fmla="*/ 2086335 w 3431861"/>
              <a:gd name="connsiteY13" fmla="*/ 1032349 h 1060269"/>
              <a:gd name="connsiteX14" fmla="*/ 2554005 w 3431861"/>
              <a:gd name="connsiteY14" fmla="*/ 1053289 h 1060269"/>
              <a:gd name="connsiteX15" fmla="*/ 3335782 w 3431861"/>
              <a:gd name="connsiteY15" fmla="*/ 1053289 h 1060269"/>
              <a:gd name="connsiteX16" fmla="*/ 3391624 w 3431861"/>
              <a:gd name="connsiteY16" fmla="*/ 1060269 h 1060269"/>
              <a:gd name="connsiteX0" fmla="*/ 0 w 3629957"/>
              <a:gd name="connsiteY0" fmla="*/ 561801 h 1070601"/>
              <a:gd name="connsiteX1" fmla="*/ 613732 w 3629957"/>
              <a:gd name="connsiteY1" fmla="*/ 524056 h 1070601"/>
              <a:gd name="connsiteX2" fmla="*/ 894620 w 3629957"/>
              <a:gd name="connsiteY2" fmla="*/ 432031 h 1070601"/>
              <a:gd name="connsiteX3" fmla="*/ 1022807 w 3629957"/>
              <a:gd name="connsiteY3" fmla="*/ 326723 h 1070601"/>
              <a:gd name="connsiteX4" fmla="*/ 1105950 w 3629957"/>
              <a:gd name="connsiteY4" fmla="*/ 209430 h 1070601"/>
              <a:gd name="connsiteX5" fmla="*/ 1157891 w 3629957"/>
              <a:gd name="connsiteY5" fmla="*/ 97973 h 1070601"/>
              <a:gd name="connsiteX6" fmla="*/ 1218235 w 3629957"/>
              <a:gd name="connsiteY6" fmla="*/ 8489 h 1070601"/>
              <a:gd name="connsiteX7" fmla="*/ 1277411 w 3629957"/>
              <a:gd name="connsiteY7" fmla="*/ 18193 h 1070601"/>
              <a:gd name="connsiteX8" fmla="*/ 1346439 w 3629957"/>
              <a:gd name="connsiteY8" fmla="*/ 201711 h 1070601"/>
              <a:gd name="connsiteX9" fmla="*/ 1430201 w 3629957"/>
              <a:gd name="connsiteY9" fmla="*/ 508837 h 1070601"/>
              <a:gd name="connsiteX10" fmla="*/ 1555844 w 3629957"/>
              <a:gd name="connsiteY10" fmla="*/ 802004 h 1070601"/>
              <a:gd name="connsiteX11" fmla="*/ 1695447 w 3629957"/>
              <a:gd name="connsiteY11" fmla="*/ 941607 h 1070601"/>
              <a:gd name="connsiteX12" fmla="*/ 1862970 w 3629957"/>
              <a:gd name="connsiteY12" fmla="*/ 990468 h 1070601"/>
              <a:gd name="connsiteX13" fmla="*/ 2086335 w 3629957"/>
              <a:gd name="connsiteY13" fmla="*/ 1032349 h 1070601"/>
              <a:gd name="connsiteX14" fmla="*/ 2554005 w 3629957"/>
              <a:gd name="connsiteY14" fmla="*/ 1053289 h 1070601"/>
              <a:gd name="connsiteX15" fmla="*/ 3335782 w 3629957"/>
              <a:gd name="connsiteY15" fmla="*/ 1053289 h 1070601"/>
              <a:gd name="connsiteX16" fmla="*/ 3624071 w 3629957"/>
              <a:gd name="connsiteY16" fmla="*/ 1070601 h 1070601"/>
              <a:gd name="connsiteX0" fmla="*/ 0 w 3628736"/>
              <a:gd name="connsiteY0" fmla="*/ 561801 h 1054611"/>
              <a:gd name="connsiteX1" fmla="*/ 613732 w 3628736"/>
              <a:gd name="connsiteY1" fmla="*/ 524056 h 1054611"/>
              <a:gd name="connsiteX2" fmla="*/ 894620 w 3628736"/>
              <a:gd name="connsiteY2" fmla="*/ 432031 h 1054611"/>
              <a:gd name="connsiteX3" fmla="*/ 1022807 w 3628736"/>
              <a:gd name="connsiteY3" fmla="*/ 326723 h 1054611"/>
              <a:gd name="connsiteX4" fmla="*/ 1105950 w 3628736"/>
              <a:gd name="connsiteY4" fmla="*/ 209430 h 1054611"/>
              <a:gd name="connsiteX5" fmla="*/ 1157891 w 3628736"/>
              <a:gd name="connsiteY5" fmla="*/ 97973 h 1054611"/>
              <a:gd name="connsiteX6" fmla="*/ 1218235 w 3628736"/>
              <a:gd name="connsiteY6" fmla="*/ 8489 h 1054611"/>
              <a:gd name="connsiteX7" fmla="*/ 1277411 w 3628736"/>
              <a:gd name="connsiteY7" fmla="*/ 18193 h 1054611"/>
              <a:gd name="connsiteX8" fmla="*/ 1346439 w 3628736"/>
              <a:gd name="connsiteY8" fmla="*/ 201711 h 1054611"/>
              <a:gd name="connsiteX9" fmla="*/ 1430201 w 3628736"/>
              <a:gd name="connsiteY9" fmla="*/ 508837 h 1054611"/>
              <a:gd name="connsiteX10" fmla="*/ 1555844 w 3628736"/>
              <a:gd name="connsiteY10" fmla="*/ 802004 h 1054611"/>
              <a:gd name="connsiteX11" fmla="*/ 1695447 w 3628736"/>
              <a:gd name="connsiteY11" fmla="*/ 941607 h 1054611"/>
              <a:gd name="connsiteX12" fmla="*/ 1862970 w 3628736"/>
              <a:gd name="connsiteY12" fmla="*/ 990468 h 1054611"/>
              <a:gd name="connsiteX13" fmla="*/ 2086335 w 3628736"/>
              <a:gd name="connsiteY13" fmla="*/ 1032349 h 1054611"/>
              <a:gd name="connsiteX14" fmla="*/ 2554005 w 3628736"/>
              <a:gd name="connsiteY14" fmla="*/ 1053289 h 1054611"/>
              <a:gd name="connsiteX15" fmla="*/ 3335782 w 3628736"/>
              <a:gd name="connsiteY15" fmla="*/ 1053289 h 1054611"/>
              <a:gd name="connsiteX16" fmla="*/ 3628736 w 3628736"/>
              <a:gd name="connsiteY16" fmla="*/ 1053184 h 1054611"/>
              <a:gd name="connsiteX0" fmla="*/ 0 w 3647395"/>
              <a:gd name="connsiteY0" fmla="*/ 561801 h 1057538"/>
              <a:gd name="connsiteX1" fmla="*/ 613732 w 3647395"/>
              <a:gd name="connsiteY1" fmla="*/ 524056 h 1057538"/>
              <a:gd name="connsiteX2" fmla="*/ 894620 w 3647395"/>
              <a:gd name="connsiteY2" fmla="*/ 432031 h 1057538"/>
              <a:gd name="connsiteX3" fmla="*/ 1022807 w 3647395"/>
              <a:gd name="connsiteY3" fmla="*/ 326723 h 1057538"/>
              <a:gd name="connsiteX4" fmla="*/ 1105950 w 3647395"/>
              <a:gd name="connsiteY4" fmla="*/ 209430 h 1057538"/>
              <a:gd name="connsiteX5" fmla="*/ 1157891 w 3647395"/>
              <a:gd name="connsiteY5" fmla="*/ 97973 h 1057538"/>
              <a:gd name="connsiteX6" fmla="*/ 1218235 w 3647395"/>
              <a:gd name="connsiteY6" fmla="*/ 8489 h 1057538"/>
              <a:gd name="connsiteX7" fmla="*/ 1277411 w 3647395"/>
              <a:gd name="connsiteY7" fmla="*/ 18193 h 1057538"/>
              <a:gd name="connsiteX8" fmla="*/ 1346439 w 3647395"/>
              <a:gd name="connsiteY8" fmla="*/ 201711 h 1057538"/>
              <a:gd name="connsiteX9" fmla="*/ 1430201 w 3647395"/>
              <a:gd name="connsiteY9" fmla="*/ 508837 h 1057538"/>
              <a:gd name="connsiteX10" fmla="*/ 1555844 w 3647395"/>
              <a:gd name="connsiteY10" fmla="*/ 802004 h 1057538"/>
              <a:gd name="connsiteX11" fmla="*/ 1695447 w 3647395"/>
              <a:gd name="connsiteY11" fmla="*/ 941607 h 1057538"/>
              <a:gd name="connsiteX12" fmla="*/ 1862970 w 3647395"/>
              <a:gd name="connsiteY12" fmla="*/ 990468 h 1057538"/>
              <a:gd name="connsiteX13" fmla="*/ 2086335 w 3647395"/>
              <a:gd name="connsiteY13" fmla="*/ 1032349 h 1057538"/>
              <a:gd name="connsiteX14" fmla="*/ 2554005 w 3647395"/>
              <a:gd name="connsiteY14" fmla="*/ 1053289 h 1057538"/>
              <a:gd name="connsiteX15" fmla="*/ 3335782 w 3647395"/>
              <a:gd name="connsiteY15" fmla="*/ 1053289 h 1057538"/>
              <a:gd name="connsiteX16" fmla="*/ 3647395 w 3647395"/>
              <a:gd name="connsiteY16" fmla="*/ 1057538 h 1057538"/>
              <a:gd name="connsiteX0" fmla="*/ 0 w 3647395"/>
              <a:gd name="connsiteY0" fmla="*/ 561801 h 1057538"/>
              <a:gd name="connsiteX1" fmla="*/ 613732 w 3647395"/>
              <a:gd name="connsiteY1" fmla="*/ 524056 h 1057538"/>
              <a:gd name="connsiteX2" fmla="*/ 894620 w 3647395"/>
              <a:gd name="connsiteY2" fmla="*/ 432031 h 1057538"/>
              <a:gd name="connsiteX3" fmla="*/ 1022807 w 3647395"/>
              <a:gd name="connsiteY3" fmla="*/ 326723 h 1057538"/>
              <a:gd name="connsiteX4" fmla="*/ 1105950 w 3647395"/>
              <a:gd name="connsiteY4" fmla="*/ 209430 h 1057538"/>
              <a:gd name="connsiteX5" fmla="*/ 1157891 w 3647395"/>
              <a:gd name="connsiteY5" fmla="*/ 97973 h 1057538"/>
              <a:gd name="connsiteX6" fmla="*/ 1218235 w 3647395"/>
              <a:gd name="connsiteY6" fmla="*/ 8489 h 1057538"/>
              <a:gd name="connsiteX7" fmla="*/ 1277411 w 3647395"/>
              <a:gd name="connsiteY7" fmla="*/ 18193 h 1057538"/>
              <a:gd name="connsiteX8" fmla="*/ 1346439 w 3647395"/>
              <a:gd name="connsiteY8" fmla="*/ 201711 h 1057538"/>
              <a:gd name="connsiteX9" fmla="*/ 1468725 w 3647395"/>
              <a:gd name="connsiteY9" fmla="*/ 555070 h 1057538"/>
              <a:gd name="connsiteX10" fmla="*/ 1555844 w 3647395"/>
              <a:gd name="connsiteY10" fmla="*/ 802004 h 1057538"/>
              <a:gd name="connsiteX11" fmla="*/ 1695447 w 3647395"/>
              <a:gd name="connsiteY11" fmla="*/ 941607 h 1057538"/>
              <a:gd name="connsiteX12" fmla="*/ 1862970 w 3647395"/>
              <a:gd name="connsiteY12" fmla="*/ 990468 h 1057538"/>
              <a:gd name="connsiteX13" fmla="*/ 2086335 w 3647395"/>
              <a:gd name="connsiteY13" fmla="*/ 1032349 h 1057538"/>
              <a:gd name="connsiteX14" fmla="*/ 2554005 w 3647395"/>
              <a:gd name="connsiteY14" fmla="*/ 1053289 h 1057538"/>
              <a:gd name="connsiteX15" fmla="*/ 3335782 w 3647395"/>
              <a:gd name="connsiteY15" fmla="*/ 1053289 h 1057538"/>
              <a:gd name="connsiteX16" fmla="*/ 3647395 w 3647395"/>
              <a:gd name="connsiteY16" fmla="*/ 1057538 h 1057538"/>
              <a:gd name="connsiteX0" fmla="*/ 0 w 3647395"/>
              <a:gd name="connsiteY0" fmla="*/ 561801 h 1057538"/>
              <a:gd name="connsiteX1" fmla="*/ 613732 w 3647395"/>
              <a:gd name="connsiteY1" fmla="*/ 524056 h 1057538"/>
              <a:gd name="connsiteX2" fmla="*/ 894620 w 3647395"/>
              <a:gd name="connsiteY2" fmla="*/ 432031 h 1057538"/>
              <a:gd name="connsiteX3" fmla="*/ 1022807 w 3647395"/>
              <a:gd name="connsiteY3" fmla="*/ 326723 h 1057538"/>
              <a:gd name="connsiteX4" fmla="*/ 1105950 w 3647395"/>
              <a:gd name="connsiteY4" fmla="*/ 209430 h 1057538"/>
              <a:gd name="connsiteX5" fmla="*/ 1157891 w 3647395"/>
              <a:gd name="connsiteY5" fmla="*/ 97973 h 1057538"/>
              <a:gd name="connsiteX6" fmla="*/ 1218235 w 3647395"/>
              <a:gd name="connsiteY6" fmla="*/ 8489 h 1057538"/>
              <a:gd name="connsiteX7" fmla="*/ 1277411 w 3647395"/>
              <a:gd name="connsiteY7" fmla="*/ 18193 h 1057538"/>
              <a:gd name="connsiteX8" fmla="*/ 1346439 w 3647395"/>
              <a:gd name="connsiteY8" fmla="*/ 201711 h 1057538"/>
              <a:gd name="connsiteX9" fmla="*/ 1468725 w 3647395"/>
              <a:gd name="connsiteY9" fmla="*/ 555070 h 1057538"/>
              <a:gd name="connsiteX10" fmla="*/ 1605374 w 3647395"/>
              <a:gd name="connsiteY10" fmla="*/ 812278 h 1057538"/>
              <a:gd name="connsiteX11" fmla="*/ 1695447 w 3647395"/>
              <a:gd name="connsiteY11" fmla="*/ 941607 h 1057538"/>
              <a:gd name="connsiteX12" fmla="*/ 1862970 w 3647395"/>
              <a:gd name="connsiteY12" fmla="*/ 990468 h 1057538"/>
              <a:gd name="connsiteX13" fmla="*/ 2086335 w 3647395"/>
              <a:gd name="connsiteY13" fmla="*/ 1032349 h 1057538"/>
              <a:gd name="connsiteX14" fmla="*/ 2554005 w 3647395"/>
              <a:gd name="connsiteY14" fmla="*/ 1053289 h 1057538"/>
              <a:gd name="connsiteX15" fmla="*/ 3335782 w 3647395"/>
              <a:gd name="connsiteY15" fmla="*/ 1053289 h 1057538"/>
              <a:gd name="connsiteX16" fmla="*/ 3647395 w 3647395"/>
              <a:gd name="connsiteY16" fmla="*/ 1057538 h 1057538"/>
              <a:gd name="connsiteX0" fmla="*/ 0 w 3647395"/>
              <a:gd name="connsiteY0" fmla="*/ 561801 h 1057538"/>
              <a:gd name="connsiteX1" fmla="*/ 613732 w 3647395"/>
              <a:gd name="connsiteY1" fmla="*/ 524056 h 1057538"/>
              <a:gd name="connsiteX2" fmla="*/ 894620 w 3647395"/>
              <a:gd name="connsiteY2" fmla="*/ 432031 h 1057538"/>
              <a:gd name="connsiteX3" fmla="*/ 1022807 w 3647395"/>
              <a:gd name="connsiteY3" fmla="*/ 326723 h 1057538"/>
              <a:gd name="connsiteX4" fmla="*/ 1105950 w 3647395"/>
              <a:gd name="connsiteY4" fmla="*/ 209430 h 1057538"/>
              <a:gd name="connsiteX5" fmla="*/ 1157891 w 3647395"/>
              <a:gd name="connsiteY5" fmla="*/ 97973 h 1057538"/>
              <a:gd name="connsiteX6" fmla="*/ 1218235 w 3647395"/>
              <a:gd name="connsiteY6" fmla="*/ 8489 h 1057538"/>
              <a:gd name="connsiteX7" fmla="*/ 1277411 w 3647395"/>
              <a:gd name="connsiteY7" fmla="*/ 18193 h 1057538"/>
              <a:gd name="connsiteX8" fmla="*/ 1346439 w 3647395"/>
              <a:gd name="connsiteY8" fmla="*/ 201711 h 1057538"/>
              <a:gd name="connsiteX9" fmla="*/ 1468725 w 3647395"/>
              <a:gd name="connsiteY9" fmla="*/ 555070 h 1057538"/>
              <a:gd name="connsiteX10" fmla="*/ 1605374 w 3647395"/>
              <a:gd name="connsiteY10" fmla="*/ 812278 h 1057538"/>
              <a:gd name="connsiteX11" fmla="*/ 1772494 w 3647395"/>
              <a:gd name="connsiteY11" fmla="*/ 946745 h 1057538"/>
              <a:gd name="connsiteX12" fmla="*/ 1862970 w 3647395"/>
              <a:gd name="connsiteY12" fmla="*/ 990468 h 1057538"/>
              <a:gd name="connsiteX13" fmla="*/ 2086335 w 3647395"/>
              <a:gd name="connsiteY13" fmla="*/ 1032349 h 1057538"/>
              <a:gd name="connsiteX14" fmla="*/ 2554005 w 3647395"/>
              <a:gd name="connsiteY14" fmla="*/ 1053289 h 1057538"/>
              <a:gd name="connsiteX15" fmla="*/ 3335782 w 3647395"/>
              <a:gd name="connsiteY15" fmla="*/ 1053289 h 1057538"/>
              <a:gd name="connsiteX16" fmla="*/ 3647395 w 3647395"/>
              <a:gd name="connsiteY16" fmla="*/ 1057538 h 1057538"/>
              <a:gd name="connsiteX0" fmla="*/ 0 w 3647395"/>
              <a:gd name="connsiteY0" fmla="*/ 559697 h 1055434"/>
              <a:gd name="connsiteX1" fmla="*/ 613732 w 3647395"/>
              <a:gd name="connsiteY1" fmla="*/ 521952 h 1055434"/>
              <a:gd name="connsiteX2" fmla="*/ 894620 w 3647395"/>
              <a:gd name="connsiteY2" fmla="*/ 429927 h 1055434"/>
              <a:gd name="connsiteX3" fmla="*/ 1022807 w 3647395"/>
              <a:gd name="connsiteY3" fmla="*/ 324619 h 1055434"/>
              <a:gd name="connsiteX4" fmla="*/ 1105950 w 3647395"/>
              <a:gd name="connsiteY4" fmla="*/ 207326 h 1055434"/>
              <a:gd name="connsiteX5" fmla="*/ 1157891 w 3647395"/>
              <a:gd name="connsiteY5" fmla="*/ 95869 h 1055434"/>
              <a:gd name="connsiteX6" fmla="*/ 1218235 w 3647395"/>
              <a:gd name="connsiteY6" fmla="*/ 6385 h 1055434"/>
              <a:gd name="connsiteX7" fmla="*/ 1277411 w 3647395"/>
              <a:gd name="connsiteY7" fmla="*/ 16089 h 1055434"/>
              <a:gd name="connsiteX8" fmla="*/ 1362950 w 3647395"/>
              <a:gd name="connsiteY8" fmla="*/ 168785 h 1055434"/>
              <a:gd name="connsiteX9" fmla="*/ 1468725 w 3647395"/>
              <a:gd name="connsiteY9" fmla="*/ 552966 h 1055434"/>
              <a:gd name="connsiteX10" fmla="*/ 1605374 w 3647395"/>
              <a:gd name="connsiteY10" fmla="*/ 810174 h 1055434"/>
              <a:gd name="connsiteX11" fmla="*/ 1772494 w 3647395"/>
              <a:gd name="connsiteY11" fmla="*/ 944641 h 1055434"/>
              <a:gd name="connsiteX12" fmla="*/ 1862970 w 3647395"/>
              <a:gd name="connsiteY12" fmla="*/ 988364 h 1055434"/>
              <a:gd name="connsiteX13" fmla="*/ 2086335 w 3647395"/>
              <a:gd name="connsiteY13" fmla="*/ 1030245 h 1055434"/>
              <a:gd name="connsiteX14" fmla="*/ 2554005 w 3647395"/>
              <a:gd name="connsiteY14" fmla="*/ 1051185 h 1055434"/>
              <a:gd name="connsiteX15" fmla="*/ 3335782 w 3647395"/>
              <a:gd name="connsiteY15" fmla="*/ 1051185 h 1055434"/>
              <a:gd name="connsiteX16" fmla="*/ 3647395 w 3647395"/>
              <a:gd name="connsiteY16" fmla="*/ 1055434 h 1055434"/>
              <a:gd name="connsiteX0" fmla="*/ 0 w 3647395"/>
              <a:gd name="connsiteY0" fmla="*/ 559697 h 1055434"/>
              <a:gd name="connsiteX1" fmla="*/ 613732 w 3647395"/>
              <a:gd name="connsiteY1" fmla="*/ 521952 h 1055434"/>
              <a:gd name="connsiteX2" fmla="*/ 894620 w 3647395"/>
              <a:gd name="connsiteY2" fmla="*/ 429927 h 1055434"/>
              <a:gd name="connsiteX3" fmla="*/ 1022807 w 3647395"/>
              <a:gd name="connsiteY3" fmla="*/ 324619 h 1055434"/>
              <a:gd name="connsiteX4" fmla="*/ 1105950 w 3647395"/>
              <a:gd name="connsiteY4" fmla="*/ 207326 h 1055434"/>
              <a:gd name="connsiteX5" fmla="*/ 1157891 w 3647395"/>
              <a:gd name="connsiteY5" fmla="*/ 95869 h 1055434"/>
              <a:gd name="connsiteX6" fmla="*/ 1218235 w 3647395"/>
              <a:gd name="connsiteY6" fmla="*/ 6385 h 1055434"/>
              <a:gd name="connsiteX7" fmla="*/ 1304929 w 3647395"/>
              <a:gd name="connsiteY7" fmla="*/ 16089 h 1055434"/>
              <a:gd name="connsiteX8" fmla="*/ 1362950 w 3647395"/>
              <a:gd name="connsiteY8" fmla="*/ 168785 h 1055434"/>
              <a:gd name="connsiteX9" fmla="*/ 1468725 w 3647395"/>
              <a:gd name="connsiteY9" fmla="*/ 552966 h 1055434"/>
              <a:gd name="connsiteX10" fmla="*/ 1605374 w 3647395"/>
              <a:gd name="connsiteY10" fmla="*/ 810174 h 1055434"/>
              <a:gd name="connsiteX11" fmla="*/ 1772494 w 3647395"/>
              <a:gd name="connsiteY11" fmla="*/ 944641 h 1055434"/>
              <a:gd name="connsiteX12" fmla="*/ 1862970 w 3647395"/>
              <a:gd name="connsiteY12" fmla="*/ 988364 h 1055434"/>
              <a:gd name="connsiteX13" fmla="*/ 2086335 w 3647395"/>
              <a:gd name="connsiteY13" fmla="*/ 1030245 h 1055434"/>
              <a:gd name="connsiteX14" fmla="*/ 2554005 w 3647395"/>
              <a:gd name="connsiteY14" fmla="*/ 1051185 h 1055434"/>
              <a:gd name="connsiteX15" fmla="*/ 3335782 w 3647395"/>
              <a:gd name="connsiteY15" fmla="*/ 1051185 h 1055434"/>
              <a:gd name="connsiteX16" fmla="*/ 3647395 w 3647395"/>
              <a:gd name="connsiteY16" fmla="*/ 1055434 h 1055434"/>
              <a:gd name="connsiteX0" fmla="*/ 0 w 3647395"/>
              <a:gd name="connsiteY0" fmla="*/ 570116 h 1065853"/>
              <a:gd name="connsiteX1" fmla="*/ 613732 w 3647395"/>
              <a:gd name="connsiteY1" fmla="*/ 532371 h 1065853"/>
              <a:gd name="connsiteX2" fmla="*/ 894620 w 3647395"/>
              <a:gd name="connsiteY2" fmla="*/ 440346 h 1065853"/>
              <a:gd name="connsiteX3" fmla="*/ 1022807 w 3647395"/>
              <a:gd name="connsiteY3" fmla="*/ 335038 h 1065853"/>
              <a:gd name="connsiteX4" fmla="*/ 1105950 w 3647395"/>
              <a:gd name="connsiteY4" fmla="*/ 217745 h 1065853"/>
              <a:gd name="connsiteX5" fmla="*/ 1157891 w 3647395"/>
              <a:gd name="connsiteY5" fmla="*/ 106288 h 1065853"/>
              <a:gd name="connsiteX6" fmla="*/ 1201726 w 3647395"/>
              <a:gd name="connsiteY6" fmla="*/ 1393 h 1065853"/>
              <a:gd name="connsiteX7" fmla="*/ 1304929 w 3647395"/>
              <a:gd name="connsiteY7" fmla="*/ 26508 h 1065853"/>
              <a:gd name="connsiteX8" fmla="*/ 1362950 w 3647395"/>
              <a:gd name="connsiteY8" fmla="*/ 179204 h 1065853"/>
              <a:gd name="connsiteX9" fmla="*/ 1468725 w 3647395"/>
              <a:gd name="connsiteY9" fmla="*/ 563385 h 1065853"/>
              <a:gd name="connsiteX10" fmla="*/ 1605374 w 3647395"/>
              <a:gd name="connsiteY10" fmla="*/ 820593 h 1065853"/>
              <a:gd name="connsiteX11" fmla="*/ 1772494 w 3647395"/>
              <a:gd name="connsiteY11" fmla="*/ 955060 h 1065853"/>
              <a:gd name="connsiteX12" fmla="*/ 1862970 w 3647395"/>
              <a:gd name="connsiteY12" fmla="*/ 998783 h 1065853"/>
              <a:gd name="connsiteX13" fmla="*/ 2086335 w 3647395"/>
              <a:gd name="connsiteY13" fmla="*/ 1040664 h 1065853"/>
              <a:gd name="connsiteX14" fmla="*/ 2554005 w 3647395"/>
              <a:gd name="connsiteY14" fmla="*/ 1061604 h 1065853"/>
              <a:gd name="connsiteX15" fmla="*/ 3335782 w 3647395"/>
              <a:gd name="connsiteY15" fmla="*/ 1061604 h 1065853"/>
              <a:gd name="connsiteX16" fmla="*/ 3647395 w 3647395"/>
              <a:gd name="connsiteY16" fmla="*/ 1065853 h 1065853"/>
              <a:gd name="connsiteX0" fmla="*/ 0 w 3647395"/>
              <a:gd name="connsiteY0" fmla="*/ 590854 h 1086591"/>
              <a:gd name="connsiteX1" fmla="*/ 613732 w 3647395"/>
              <a:gd name="connsiteY1" fmla="*/ 553109 h 1086591"/>
              <a:gd name="connsiteX2" fmla="*/ 894620 w 3647395"/>
              <a:gd name="connsiteY2" fmla="*/ 461084 h 1086591"/>
              <a:gd name="connsiteX3" fmla="*/ 1022807 w 3647395"/>
              <a:gd name="connsiteY3" fmla="*/ 355776 h 1086591"/>
              <a:gd name="connsiteX4" fmla="*/ 1105950 w 3647395"/>
              <a:gd name="connsiteY4" fmla="*/ 238483 h 1086591"/>
              <a:gd name="connsiteX5" fmla="*/ 1157891 w 3647395"/>
              <a:gd name="connsiteY5" fmla="*/ 127026 h 1086591"/>
              <a:gd name="connsiteX6" fmla="*/ 1201726 w 3647395"/>
              <a:gd name="connsiteY6" fmla="*/ 22131 h 1086591"/>
              <a:gd name="connsiteX7" fmla="*/ 1299426 w 3647395"/>
              <a:gd name="connsiteY7" fmla="*/ 11287 h 1086591"/>
              <a:gd name="connsiteX8" fmla="*/ 1362950 w 3647395"/>
              <a:gd name="connsiteY8" fmla="*/ 199942 h 1086591"/>
              <a:gd name="connsiteX9" fmla="*/ 1468725 w 3647395"/>
              <a:gd name="connsiteY9" fmla="*/ 584123 h 1086591"/>
              <a:gd name="connsiteX10" fmla="*/ 1605374 w 3647395"/>
              <a:gd name="connsiteY10" fmla="*/ 841331 h 1086591"/>
              <a:gd name="connsiteX11" fmla="*/ 1772494 w 3647395"/>
              <a:gd name="connsiteY11" fmla="*/ 975798 h 1086591"/>
              <a:gd name="connsiteX12" fmla="*/ 1862970 w 3647395"/>
              <a:gd name="connsiteY12" fmla="*/ 1019521 h 1086591"/>
              <a:gd name="connsiteX13" fmla="*/ 2086335 w 3647395"/>
              <a:gd name="connsiteY13" fmla="*/ 1061402 h 1086591"/>
              <a:gd name="connsiteX14" fmla="*/ 2554005 w 3647395"/>
              <a:gd name="connsiteY14" fmla="*/ 1082342 h 1086591"/>
              <a:gd name="connsiteX15" fmla="*/ 3335782 w 3647395"/>
              <a:gd name="connsiteY15" fmla="*/ 1082342 h 1086591"/>
              <a:gd name="connsiteX16" fmla="*/ 3647395 w 3647395"/>
              <a:gd name="connsiteY16" fmla="*/ 1086591 h 1086591"/>
              <a:gd name="connsiteX0" fmla="*/ 0 w 3647395"/>
              <a:gd name="connsiteY0" fmla="*/ 586638 h 1082375"/>
              <a:gd name="connsiteX1" fmla="*/ 613732 w 3647395"/>
              <a:gd name="connsiteY1" fmla="*/ 548893 h 1082375"/>
              <a:gd name="connsiteX2" fmla="*/ 894620 w 3647395"/>
              <a:gd name="connsiteY2" fmla="*/ 456868 h 1082375"/>
              <a:gd name="connsiteX3" fmla="*/ 1022807 w 3647395"/>
              <a:gd name="connsiteY3" fmla="*/ 351560 h 1082375"/>
              <a:gd name="connsiteX4" fmla="*/ 1105950 w 3647395"/>
              <a:gd name="connsiteY4" fmla="*/ 234267 h 1082375"/>
              <a:gd name="connsiteX5" fmla="*/ 1157891 w 3647395"/>
              <a:gd name="connsiteY5" fmla="*/ 122810 h 1082375"/>
              <a:gd name="connsiteX6" fmla="*/ 1201726 w 3647395"/>
              <a:gd name="connsiteY6" fmla="*/ 38463 h 1082375"/>
              <a:gd name="connsiteX7" fmla="*/ 1299426 w 3647395"/>
              <a:gd name="connsiteY7" fmla="*/ 7071 h 1082375"/>
              <a:gd name="connsiteX8" fmla="*/ 1362950 w 3647395"/>
              <a:gd name="connsiteY8" fmla="*/ 195726 h 1082375"/>
              <a:gd name="connsiteX9" fmla="*/ 1468725 w 3647395"/>
              <a:gd name="connsiteY9" fmla="*/ 579907 h 1082375"/>
              <a:gd name="connsiteX10" fmla="*/ 1605374 w 3647395"/>
              <a:gd name="connsiteY10" fmla="*/ 837115 h 1082375"/>
              <a:gd name="connsiteX11" fmla="*/ 1772494 w 3647395"/>
              <a:gd name="connsiteY11" fmla="*/ 971582 h 1082375"/>
              <a:gd name="connsiteX12" fmla="*/ 1862970 w 3647395"/>
              <a:gd name="connsiteY12" fmla="*/ 1015305 h 1082375"/>
              <a:gd name="connsiteX13" fmla="*/ 2086335 w 3647395"/>
              <a:gd name="connsiteY13" fmla="*/ 1057186 h 1082375"/>
              <a:gd name="connsiteX14" fmla="*/ 2554005 w 3647395"/>
              <a:gd name="connsiteY14" fmla="*/ 1078126 h 1082375"/>
              <a:gd name="connsiteX15" fmla="*/ 3335782 w 3647395"/>
              <a:gd name="connsiteY15" fmla="*/ 1078126 h 1082375"/>
              <a:gd name="connsiteX16" fmla="*/ 3647395 w 3647395"/>
              <a:gd name="connsiteY16" fmla="*/ 1082375 h 1082375"/>
              <a:gd name="connsiteX0" fmla="*/ 0 w 3647395"/>
              <a:gd name="connsiteY0" fmla="*/ 554218 h 1049955"/>
              <a:gd name="connsiteX1" fmla="*/ 613732 w 3647395"/>
              <a:gd name="connsiteY1" fmla="*/ 516473 h 1049955"/>
              <a:gd name="connsiteX2" fmla="*/ 894620 w 3647395"/>
              <a:gd name="connsiteY2" fmla="*/ 424448 h 1049955"/>
              <a:gd name="connsiteX3" fmla="*/ 1022807 w 3647395"/>
              <a:gd name="connsiteY3" fmla="*/ 319140 h 1049955"/>
              <a:gd name="connsiteX4" fmla="*/ 1105950 w 3647395"/>
              <a:gd name="connsiteY4" fmla="*/ 201847 h 1049955"/>
              <a:gd name="connsiteX5" fmla="*/ 1157891 w 3647395"/>
              <a:gd name="connsiteY5" fmla="*/ 90390 h 1049955"/>
              <a:gd name="connsiteX6" fmla="*/ 1201726 w 3647395"/>
              <a:gd name="connsiteY6" fmla="*/ 6043 h 1049955"/>
              <a:gd name="connsiteX7" fmla="*/ 1304930 w 3647395"/>
              <a:gd name="connsiteY7" fmla="*/ 15747 h 1049955"/>
              <a:gd name="connsiteX8" fmla="*/ 1362950 w 3647395"/>
              <a:gd name="connsiteY8" fmla="*/ 163306 h 1049955"/>
              <a:gd name="connsiteX9" fmla="*/ 1468725 w 3647395"/>
              <a:gd name="connsiteY9" fmla="*/ 547487 h 1049955"/>
              <a:gd name="connsiteX10" fmla="*/ 1605374 w 3647395"/>
              <a:gd name="connsiteY10" fmla="*/ 804695 h 1049955"/>
              <a:gd name="connsiteX11" fmla="*/ 1772494 w 3647395"/>
              <a:gd name="connsiteY11" fmla="*/ 939162 h 1049955"/>
              <a:gd name="connsiteX12" fmla="*/ 1862970 w 3647395"/>
              <a:gd name="connsiteY12" fmla="*/ 982885 h 1049955"/>
              <a:gd name="connsiteX13" fmla="*/ 2086335 w 3647395"/>
              <a:gd name="connsiteY13" fmla="*/ 1024766 h 1049955"/>
              <a:gd name="connsiteX14" fmla="*/ 2554005 w 3647395"/>
              <a:gd name="connsiteY14" fmla="*/ 1045706 h 1049955"/>
              <a:gd name="connsiteX15" fmla="*/ 3335782 w 3647395"/>
              <a:gd name="connsiteY15" fmla="*/ 1045706 h 1049955"/>
              <a:gd name="connsiteX16" fmla="*/ 3647395 w 3647395"/>
              <a:gd name="connsiteY16" fmla="*/ 1049955 h 1049955"/>
              <a:gd name="connsiteX0" fmla="*/ 0 w 3647395"/>
              <a:gd name="connsiteY0" fmla="*/ 573097 h 1068834"/>
              <a:gd name="connsiteX1" fmla="*/ 613732 w 3647395"/>
              <a:gd name="connsiteY1" fmla="*/ 535352 h 1068834"/>
              <a:gd name="connsiteX2" fmla="*/ 894620 w 3647395"/>
              <a:gd name="connsiteY2" fmla="*/ 443327 h 1068834"/>
              <a:gd name="connsiteX3" fmla="*/ 1022807 w 3647395"/>
              <a:gd name="connsiteY3" fmla="*/ 338019 h 1068834"/>
              <a:gd name="connsiteX4" fmla="*/ 1105950 w 3647395"/>
              <a:gd name="connsiteY4" fmla="*/ 220726 h 1068834"/>
              <a:gd name="connsiteX5" fmla="*/ 1157891 w 3647395"/>
              <a:gd name="connsiteY5" fmla="*/ 109269 h 1068834"/>
              <a:gd name="connsiteX6" fmla="*/ 1201726 w 3647395"/>
              <a:gd name="connsiteY6" fmla="*/ 24922 h 1068834"/>
              <a:gd name="connsiteX7" fmla="*/ 1299426 w 3647395"/>
              <a:gd name="connsiteY7" fmla="*/ 8941 h 1068834"/>
              <a:gd name="connsiteX8" fmla="*/ 1362950 w 3647395"/>
              <a:gd name="connsiteY8" fmla="*/ 182185 h 1068834"/>
              <a:gd name="connsiteX9" fmla="*/ 1468725 w 3647395"/>
              <a:gd name="connsiteY9" fmla="*/ 566366 h 1068834"/>
              <a:gd name="connsiteX10" fmla="*/ 1605374 w 3647395"/>
              <a:gd name="connsiteY10" fmla="*/ 823574 h 1068834"/>
              <a:gd name="connsiteX11" fmla="*/ 1772494 w 3647395"/>
              <a:gd name="connsiteY11" fmla="*/ 958041 h 1068834"/>
              <a:gd name="connsiteX12" fmla="*/ 1862970 w 3647395"/>
              <a:gd name="connsiteY12" fmla="*/ 1001764 h 1068834"/>
              <a:gd name="connsiteX13" fmla="*/ 2086335 w 3647395"/>
              <a:gd name="connsiteY13" fmla="*/ 1043645 h 1068834"/>
              <a:gd name="connsiteX14" fmla="*/ 2554005 w 3647395"/>
              <a:gd name="connsiteY14" fmla="*/ 1064585 h 1068834"/>
              <a:gd name="connsiteX15" fmla="*/ 3335782 w 3647395"/>
              <a:gd name="connsiteY15" fmla="*/ 1064585 h 1068834"/>
              <a:gd name="connsiteX16" fmla="*/ 3647395 w 3647395"/>
              <a:gd name="connsiteY16" fmla="*/ 1068834 h 1068834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68725 w 3647395"/>
              <a:gd name="connsiteY9" fmla="*/ 572620 h 1075088"/>
              <a:gd name="connsiteX10" fmla="*/ 1605374 w 3647395"/>
              <a:gd name="connsiteY10" fmla="*/ 829828 h 1075088"/>
              <a:gd name="connsiteX11" fmla="*/ 1772494 w 3647395"/>
              <a:gd name="connsiteY11" fmla="*/ 964295 h 1075088"/>
              <a:gd name="connsiteX12" fmla="*/ 1862970 w 3647395"/>
              <a:gd name="connsiteY12" fmla="*/ 1008018 h 1075088"/>
              <a:gd name="connsiteX13" fmla="*/ 2086335 w 3647395"/>
              <a:gd name="connsiteY13" fmla="*/ 1049899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96242 w 3647395"/>
              <a:gd name="connsiteY9" fmla="*/ 577757 h 1075088"/>
              <a:gd name="connsiteX10" fmla="*/ 1605374 w 3647395"/>
              <a:gd name="connsiteY10" fmla="*/ 829828 h 1075088"/>
              <a:gd name="connsiteX11" fmla="*/ 1772494 w 3647395"/>
              <a:gd name="connsiteY11" fmla="*/ 964295 h 1075088"/>
              <a:gd name="connsiteX12" fmla="*/ 1862970 w 3647395"/>
              <a:gd name="connsiteY12" fmla="*/ 1008018 h 1075088"/>
              <a:gd name="connsiteX13" fmla="*/ 2086335 w 3647395"/>
              <a:gd name="connsiteY13" fmla="*/ 1049899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96242 w 3647395"/>
              <a:gd name="connsiteY9" fmla="*/ 577757 h 1075088"/>
              <a:gd name="connsiteX10" fmla="*/ 1671415 w 3647395"/>
              <a:gd name="connsiteY10" fmla="*/ 834965 h 1075088"/>
              <a:gd name="connsiteX11" fmla="*/ 1772494 w 3647395"/>
              <a:gd name="connsiteY11" fmla="*/ 964295 h 1075088"/>
              <a:gd name="connsiteX12" fmla="*/ 1862970 w 3647395"/>
              <a:gd name="connsiteY12" fmla="*/ 1008018 h 1075088"/>
              <a:gd name="connsiteX13" fmla="*/ 2086335 w 3647395"/>
              <a:gd name="connsiteY13" fmla="*/ 1049899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96242 w 3647395"/>
              <a:gd name="connsiteY9" fmla="*/ 577757 h 1075088"/>
              <a:gd name="connsiteX10" fmla="*/ 1671415 w 3647395"/>
              <a:gd name="connsiteY10" fmla="*/ 834965 h 1075088"/>
              <a:gd name="connsiteX11" fmla="*/ 1849541 w 3647395"/>
              <a:gd name="connsiteY11" fmla="*/ 974570 h 1075088"/>
              <a:gd name="connsiteX12" fmla="*/ 1862970 w 3647395"/>
              <a:gd name="connsiteY12" fmla="*/ 1008018 h 1075088"/>
              <a:gd name="connsiteX13" fmla="*/ 2086335 w 3647395"/>
              <a:gd name="connsiteY13" fmla="*/ 1049899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96242 w 3647395"/>
              <a:gd name="connsiteY9" fmla="*/ 577757 h 1075088"/>
              <a:gd name="connsiteX10" fmla="*/ 1671415 w 3647395"/>
              <a:gd name="connsiteY10" fmla="*/ 834965 h 1075088"/>
              <a:gd name="connsiteX11" fmla="*/ 1849541 w 3647395"/>
              <a:gd name="connsiteY11" fmla="*/ 974570 h 1075088"/>
              <a:gd name="connsiteX12" fmla="*/ 1967533 w 3647395"/>
              <a:gd name="connsiteY12" fmla="*/ 1013155 h 1075088"/>
              <a:gd name="connsiteX13" fmla="*/ 2086335 w 3647395"/>
              <a:gd name="connsiteY13" fmla="*/ 1049899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79351 h 1075088"/>
              <a:gd name="connsiteX1" fmla="*/ 613732 w 3647395"/>
              <a:gd name="connsiteY1" fmla="*/ 541606 h 1075088"/>
              <a:gd name="connsiteX2" fmla="*/ 894620 w 3647395"/>
              <a:gd name="connsiteY2" fmla="*/ 449581 h 1075088"/>
              <a:gd name="connsiteX3" fmla="*/ 1022807 w 3647395"/>
              <a:gd name="connsiteY3" fmla="*/ 344273 h 1075088"/>
              <a:gd name="connsiteX4" fmla="*/ 1105950 w 3647395"/>
              <a:gd name="connsiteY4" fmla="*/ 226980 h 1075088"/>
              <a:gd name="connsiteX5" fmla="*/ 1157891 w 3647395"/>
              <a:gd name="connsiteY5" fmla="*/ 115523 h 1075088"/>
              <a:gd name="connsiteX6" fmla="*/ 1212732 w 3647395"/>
              <a:gd name="connsiteY6" fmla="*/ 10628 h 1075088"/>
              <a:gd name="connsiteX7" fmla="*/ 1299426 w 3647395"/>
              <a:gd name="connsiteY7" fmla="*/ 15195 h 1075088"/>
              <a:gd name="connsiteX8" fmla="*/ 1362950 w 3647395"/>
              <a:gd name="connsiteY8" fmla="*/ 188439 h 1075088"/>
              <a:gd name="connsiteX9" fmla="*/ 1496242 w 3647395"/>
              <a:gd name="connsiteY9" fmla="*/ 577757 h 1075088"/>
              <a:gd name="connsiteX10" fmla="*/ 1671415 w 3647395"/>
              <a:gd name="connsiteY10" fmla="*/ 834965 h 1075088"/>
              <a:gd name="connsiteX11" fmla="*/ 1849541 w 3647395"/>
              <a:gd name="connsiteY11" fmla="*/ 974570 h 1075088"/>
              <a:gd name="connsiteX12" fmla="*/ 1967533 w 3647395"/>
              <a:gd name="connsiteY12" fmla="*/ 1013155 h 1075088"/>
              <a:gd name="connsiteX13" fmla="*/ 2218416 w 3647395"/>
              <a:gd name="connsiteY13" fmla="*/ 1055036 h 1075088"/>
              <a:gd name="connsiteX14" fmla="*/ 2554005 w 3647395"/>
              <a:gd name="connsiteY14" fmla="*/ 1070839 h 1075088"/>
              <a:gd name="connsiteX15" fmla="*/ 3335782 w 3647395"/>
              <a:gd name="connsiteY15" fmla="*/ 1070839 h 1075088"/>
              <a:gd name="connsiteX16" fmla="*/ 3647395 w 3647395"/>
              <a:gd name="connsiteY16" fmla="*/ 1075088 h 1075088"/>
              <a:gd name="connsiteX0" fmla="*/ 0 w 3647395"/>
              <a:gd name="connsiteY0" fmla="*/ 568889 h 1064626"/>
              <a:gd name="connsiteX1" fmla="*/ 613732 w 3647395"/>
              <a:gd name="connsiteY1" fmla="*/ 531144 h 1064626"/>
              <a:gd name="connsiteX2" fmla="*/ 894620 w 3647395"/>
              <a:gd name="connsiteY2" fmla="*/ 439119 h 1064626"/>
              <a:gd name="connsiteX3" fmla="*/ 1022807 w 3647395"/>
              <a:gd name="connsiteY3" fmla="*/ 333811 h 1064626"/>
              <a:gd name="connsiteX4" fmla="*/ 1105950 w 3647395"/>
              <a:gd name="connsiteY4" fmla="*/ 216518 h 1064626"/>
              <a:gd name="connsiteX5" fmla="*/ 1157891 w 3647395"/>
              <a:gd name="connsiteY5" fmla="*/ 105061 h 1064626"/>
              <a:gd name="connsiteX6" fmla="*/ 1212732 w 3647395"/>
              <a:gd name="connsiteY6" fmla="*/ 166 h 1064626"/>
              <a:gd name="connsiteX7" fmla="*/ 1291832 w 3647395"/>
              <a:gd name="connsiteY7" fmla="*/ 57896 h 1064626"/>
              <a:gd name="connsiteX8" fmla="*/ 1362950 w 3647395"/>
              <a:gd name="connsiteY8" fmla="*/ 177977 h 1064626"/>
              <a:gd name="connsiteX9" fmla="*/ 1496242 w 3647395"/>
              <a:gd name="connsiteY9" fmla="*/ 567295 h 1064626"/>
              <a:gd name="connsiteX10" fmla="*/ 1671415 w 3647395"/>
              <a:gd name="connsiteY10" fmla="*/ 824503 h 1064626"/>
              <a:gd name="connsiteX11" fmla="*/ 1849541 w 3647395"/>
              <a:gd name="connsiteY11" fmla="*/ 964108 h 1064626"/>
              <a:gd name="connsiteX12" fmla="*/ 1967533 w 3647395"/>
              <a:gd name="connsiteY12" fmla="*/ 1002693 h 1064626"/>
              <a:gd name="connsiteX13" fmla="*/ 2218416 w 3647395"/>
              <a:gd name="connsiteY13" fmla="*/ 1044574 h 1064626"/>
              <a:gd name="connsiteX14" fmla="*/ 2554005 w 3647395"/>
              <a:gd name="connsiteY14" fmla="*/ 1060377 h 1064626"/>
              <a:gd name="connsiteX15" fmla="*/ 3335782 w 3647395"/>
              <a:gd name="connsiteY15" fmla="*/ 1060377 h 1064626"/>
              <a:gd name="connsiteX16" fmla="*/ 3647395 w 3647395"/>
              <a:gd name="connsiteY16" fmla="*/ 1064626 h 1064626"/>
              <a:gd name="connsiteX0" fmla="*/ 0 w 3647395"/>
              <a:gd name="connsiteY0" fmla="*/ 522369 h 1018106"/>
              <a:gd name="connsiteX1" fmla="*/ 613732 w 3647395"/>
              <a:gd name="connsiteY1" fmla="*/ 484624 h 1018106"/>
              <a:gd name="connsiteX2" fmla="*/ 894620 w 3647395"/>
              <a:gd name="connsiteY2" fmla="*/ 392599 h 1018106"/>
              <a:gd name="connsiteX3" fmla="*/ 1022807 w 3647395"/>
              <a:gd name="connsiteY3" fmla="*/ 287291 h 1018106"/>
              <a:gd name="connsiteX4" fmla="*/ 1105950 w 3647395"/>
              <a:gd name="connsiteY4" fmla="*/ 169998 h 1018106"/>
              <a:gd name="connsiteX5" fmla="*/ 1157891 w 3647395"/>
              <a:gd name="connsiteY5" fmla="*/ 58541 h 1018106"/>
              <a:gd name="connsiteX6" fmla="*/ 1212732 w 3647395"/>
              <a:gd name="connsiteY6" fmla="*/ 6809 h 1018106"/>
              <a:gd name="connsiteX7" fmla="*/ 1291832 w 3647395"/>
              <a:gd name="connsiteY7" fmla="*/ 11376 h 1018106"/>
              <a:gd name="connsiteX8" fmla="*/ 1362950 w 3647395"/>
              <a:gd name="connsiteY8" fmla="*/ 131457 h 1018106"/>
              <a:gd name="connsiteX9" fmla="*/ 1496242 w 3647395"/>
              <a:gd name="connsiteY9" fmla="*/ 520775 h 1018106"/>
              <a:gd name="connsiteX10" fmla="*/ 1671415 w 3647395"/>
              <a:gd name="connsiteY10" fmla="*/ 777983 h 1018106"/>
              <a:gd name="connsiteX11" fmla="*/ 1849541 w 3647395"/>
              <a:gd name="connsiteY11" fmla="*/ 917588 h 1018106"/>
              <a:gd name="connsiteX12" fmla="*/ 1967533 w 3647395"/>
              <a:gd name="connsiteY12" fmla="*/ 956173 h 1018106"/>
              <a:gd name="connsiteX13" fmla="*/ 2218416 w 3647395"/>
              <a:gd name="connsiteY13" fmla="*/ 998054 h 1018106"/>
              <a:gd name="connsiteX14" fmla="*/ 2554005 w 3647395"/>
              <a:gd name="connsiteY14" fmla="*/ 1013857 h 1018106"/>
              <a:gd name="connsiteX15" fmla="*/ 3335782 w 3647395"/>
              <a:gd name="connsiteY15" fmla="*/ 1013857 h 1018106"/>
              <a:gd name="connsiteX16" fmla="*/ 3647395 w 3647395"/>
              <a:gd name="connsiteY16" fmla="*/ 1018106 h 1018106"/>
              <a:gd name="connsiteX0" fmla="*/ 0 w 3647395"/>
              <a:gd name="connsiteY0" fmla="*/ 522369 h 1018106"/>
              <a:gd name="connsiteX1" fmla="*/ 613732 w 3647395"/>
              <a:gd name="connsiteY1" fmla="*/ 484624 h 1018106"/>
              <a:gd name="connsiteX2" fmla="*/ 894620 w 3647395"/>
              <a:gd name="connsiteY2" fmla="*/ 392599 h 1018106"/>
              <a:gd name="connsiteX3" fmla="*/ 1022807 w 3647395"/>
              <a:gd name="connsiteY3" fmla="*/ 287291 h 1018106"/>
              <a:gd name="connsiteX4" fmla="*/ 1105950 w 3647395"/>
              <a:gd name="connsiteY4" fmla="*/ 169998 h 1018106"/>
              <a:gd name="connsiteX5" fmla="*/ 1176876 w 3647395"/>
              <a:gd name="connsiteY5" fmla="*/ 79806 h 1018106"/>
              <a:gd name="connsiteX6" fmla="*/ 1212732 w 3647395"/>
              <a:gd name="connsiteY6" fmla="*/ 6809 h 1018106"/>
              <a:gd name="connsiteX7" fmla="*/ 1291832 w 3647395"/>
              <a:gd name="connsiteY7" fmla="*/ 11376 h 1018106"/>
              <a:gd name="connsiteX8" fmla="*/ 1362950 w 3647395"/>
              <a:gd name="connsiteY8" fmla="*/ 131457 h 1018106"/>
              <a:gd name="connsiteX9" fmla="*/ 1496242 w 3647395"/>
              <a:gd name="connsiteY9" fmla="*/ 520775 h 1018106"/>
              <a:gd name="connsiteX10" fmla="*/ 1671415 w 3647395"/>
              <a:gd name="connsiteY10" fmla="*/ 777983 h 1018106"/>
              <a:gd name="connsiteX11" fmla="*/ 1849541 w 3647395"/>
              <a:gd name="connsiteY11" fmla="*/ 917588 h 1018106"/>
              <a:gd name="connsiteX12" fmla="*/ 1967533 w 3647395"/>
              <a:gd name="connsiteY12" fmla="*/ 956173 h 1018106"/>
              <a:gd name="connsiteX13" fmla="*/ 2218416 w 3647395"/>
              <a:gd name="connsiteY13" fmla="*/ 998054 h 1018106"/>
              <a:gd name="connsiteX14" fmla="*/ 2554005 w 3647395"/>
              <a:gd name="connsiteY14" fmla="*/ 1013857 h 1018106"/>
              <a:gd name="connsiteX15" fmla="*/ 3335782 w 3647395"/>
              <a:gd name="connsiteY15" fmla="*/ 1013857 h 1018106"/>
              <a:gd name="connsiteX16" fmla="*/ 3647395 w 3647395"/>
              <a:gd name="connsiteY16" fmla="*/ 1018106 h 1018106"/>
              <a:gd name="connsiteX0" fmla="*/ 0 w 3647395"/>
              <a:gd name="connsiteY0" fmla="*/ 522369 h 1018106"/>
              <a:gd name="connsiteX1" fmla="*/ 613732 w 3647395"/>
              <a:gd name="connsiteY1" fmla="*/ 484624 h 1018106"/>
              <a:gd name="connsiteX2" fmla="*/ 894620 w 3647395"/>
              <a:gd name="connsiteY2" fmla="*/ 392599 h 1018106"/>
              <a:gd name="connsiteX3" fmla="*/ 1022807 w 3647395"/>
              <a:gd name="connsiteY3" fmla="*/ 287291 h 1018106"/>
              <a:gd name="connsiteX4" fmla="*/ 1105950 w 3647395"/>
              <a:gd name="connsiteY4" fmla="*/ 169998 h 1018106"/>
              <a:gd name="connsiteX5" fmla="*/ 1161688 w 3647395"/>
              <a:gd name="connsiteY5" fmla="*/ 72718 h 1018106"/>
              <a:gd name="connsiteX6" fmla="*/ 1212732 w 3647395"/>
              <a:gd name="connsiteY6" fmla="*/ 6809 h 1018106"/>
              <a:gd name="connsiteX7" fmla="*/ 1291832 w 3647395"/>
              <a:gd name="connsiteY7" fmla="*/ 11376 h 1018106"/>
              <a:gd name="connsiteX8" fmla="*/ 1362950 w 3647395"/>
              <a:gd name="connsiteY8" fmla="*/ 131457 h 1018106"/>
              <a:gd name="connsiteX9" fmla="*/ 1496242 w 3647395"/>
              <a:gd name="connsiteY9" fmla="*/ 520775 h 1018106"/>
              <a:gd name="connsiteX10" fmla="*/ 1671415 w 3647395"/>
              <a:gd name="connsiteY10" fmla="*/ 777983 h 1018106"/>
              <a:gd name="connsiteX11" fmla="*/ 1849541 w 3647395"/>
              <a:gd name="connsiteY11" fmla="*/ 917588 h 1018106"/>
              <a:gd name="connsiteX12" fmla="*/ 1967533 w 3647395"/>
              <a:gd name="connsiteY12" fmla="*/ 956173 h 1018106"/>
              <a:gd name="connsiteX13" fmla="*/ 2218416 w 3647395"/>
              <a:gd name="connsiteY13" fmla="*/ 998054 h 1018106"/>
              <a:gd name="connsiteX14" fmla="*/ 2554005 w 3647395"/>
              <a:gd name="connsiteY14" fmla="*/ 1013857 h 1018106"/>
              <a:gd name="connsiteX15" fmla="*/ 3335782 w 3647395"/>
              <a:gd name="connsiteY15" fmla="*/ 1013857 h 1018106"/>
              <a:gd name="connsiteX16" fmla="*/ 3647395 w 3647395"/>
              <a:gd name="connsiteY16" fmla="*/ 1018106 h 1018106"/>
              <a:gd name="connsiteX0" fmla="*/ 0 w 3647395"/>
              <a:gd name="connsiteY0" fmla="*/ 522369 h 1018106"/>
              <a:gd name="connsiteX1" fmla="*/ 613732 w 3647395"/>
              <a:gd name="connsiteY1" fmla="*/ 484624 h 1018106"/>
              <a:gd name="connsiteX2" fmla="*/ 894620 w 3647395"/>
              <a:gd name="connsiteY2" fmla="*/ 392599 h 1018106"/>
              <a:gd name="connsiteX3" fmla="*/ 1022807 w 3647395"/>
              <a:gd name="connsiteY3" fmla="*/ 287291 h 1018106"/>
              <a:gd name="connsiteX4" fmla="*/ 1121138 w 3647395"/>
              <a:gd name="connsiteY4" fmla="*/ 173542 h 1018106"/>
              <a:gd name="connsiteX5" fmla="*/ 1161688 w 3647395"/>
              <a:gd name="connsiteY5" fmla="*/ 72718 h 1018106"/>
              <a:gd name="connsiteX6" fmla="*/ 1212732 w 3647395"/>
              <a:gd name="connsiteY6" fmla="*/ 6809 h 1018106"/>
              <a:gd name="connsiteX7" fmla="*/ 1291832 w 3647395"/>
              <a:gd name="connsiteY7" fmla="*/ 11376 h 1018106"/>
              <a:gd name="connsiteX8" fmla="*/ 1362950 w 3647395"/>
              <a:gd name="connsiteY8" fmla="*/ 131457 h 1018106"/>
              <a:gd name="connsiteX9" fmla="*/ 1496242 w 3647395"/>
              <a:gd name="connsiteY9" fmla="*/ 520775 h 1018106"/>
              <a:gd name="connsiteX10" fmla="*/ 1671415 w 3647395"/>
              <a:gd name="connsiteY10" fmla="*/ 777983 h 1018106"/>
              <a:gd name="connsiteX11" fmla="*/ 1849541 w 3647395"/>
              <a:gd name="connsiteY11" fmla="*/ 917588 h 1018106"/>
              <a:gd name="connsiteX12" fmla="*/ 1967533 w 3647395"/>
              <a:gd name="connsiteY12" fmla="*/ 956173 h 1018106"/>
              <a:gd name="connsiteX13" fmla="*/ 2218416 w 3647395"/>
              <a:gd name="connsiteY13" fmla="*/ 998054 h 1018106"/>
              <a:gd name="connsiteX14" fmla="*/ 2554005 w 3647395"/>
              <a:gd name="connsiteY14" fmla="*/ 1013857 h 1018106"/>
              <a:gd name="connsiteX15" fmla="*/ 3335782 w 3647395"/>
              <a:gd name="connsiteY15" fmla="*/ 1013857 h 1018106"/>
              <a:gd name="connsiteX16" fmla="*/ 3647395 w 3647395"/>
              <a:gd name="connsiteY16" fmla="*/ 1018106 h 1018106"/>
              <a:gd name="connsiteX0" fmla="*/ 0 w 3647395"/>
              <a:gd name="connsiteY0" fmla="*/ 522369 h 1018106"/>
              <a:gd name="connsiteX1" fmla="*/ 613732 w 3647395"/>
              <a:gd name="connsiteY1" fmla="*/ 484624 h 1018106"/>
              <a:gd name="connsiteX2" fmla="*/ 894620 w 3647395"/>
              <a:gd name="connsiteY2" fmla="*/ 392599 h 1018106"/>
              <a:gd name="connsiteX3" fmla="*/ 1022807 w 3647395"/>
              <a:gd name="connsiteY3" fmla="*/ 287291 h 1018106"/>
              <a:gd name="connsiteX4" fmla="*/ 1121138 w 3647395"/>
              <a:gd name="connsiteY4" fmla="*/ 173542 h 1018106"/>
              <a:gd name="connsiteX5" fmla="*/ 1180672 w 3647395"/>
              <a:gd name="connsiteY5" fmla="*/ 76263 h 1018106"/>
              <a:gd name="connsiteX6" fmla="*/ 1212732 w 3647395"/>
              <a:gd name="connsiteY6" fmla="*/ 6809 h 1018106"/>
              <a:gd name="connsiteX7" fmla="*/ 1291832 w 3647395"/>
              <a:gd name="connsiteY7" fmla="*/ 11376 h 1018106"/>
              <a:gd name="connsiteX8" fmla="*/ 1362950 w 3647395"/>
              <a:gd name="connsiteY8" fmla="*/ 131457 h 1018106"/>
              <a:gd name="connsiteX9" fmla="*/ 1496242 w 3647395"/>
              <a:gd name="connsiteY9" fmla="*/ 520775 h 1018106"/>
              <a:gd name="connsiteX10" fmla="*/ 1671415 w 3647395"/>
              <a:gd name="connsiteY10" fmla="*/ 777983 h 1018106"/>
              <a:gd name="connsiteX11" fmla="*/ 1849541 w 3647395"/>
              <a:gd name="connsiteY11" fmla="*/ 917588 h 1018106"/>
              <a:gd name="connsiteX12" fmla="*/ 1967533 w 3647395"/>
              <a:gd name="connsiteY12" fmla="*/ 956173 h 1018106"/>
              <a:gd name="connsiteX13" fmla="*/ 2218416 w 3647395"/>
              <a:gd name="connsiteY13" fmla="*/ 998054 h 1018106"/>
              <a:gd name="connsiteX14" fmla="*/ 2554005 w 3647395"/>
              <a:gd name="connsiteY14" fmla="*/ 1013857 h 1018106"/>
              <a:gd name="connsiteX15" fmla="*/ 3335782 w 3647395"/>
              <a:gd name="connsiteY15" fmla="*/ 1013857 h 1018106"/>
              <a:gd name="connsiteX16" fmla="*/ 3647395 w 3647395"/>
              <a:gd name="connsiteY16" fmla="*/ 1018106 h 1018106"/>
              <a:gd name="connsiteX0" fmla="*/ 0 w 3647395"/>
              <a:gd name="connsiteY0" fmla="*/ 516851 h 1012588"/>
              <a:gd name="connsiteX1" fmla="*/ 613732 w 3647395"/>
              <a:gd name="connsiteY1" fmla="*/ 479106 h 1012588"/>
              <a:gd name="connsiteX2" fmla="*/ 894620 w 3647395"/>
              <a:gd name="connsiteY2" fmla="*/ 387081 h 1012588"/>
              <a:gd name="connsiteX3" fmla="*/ 1022807 w 3647395"/>
              <a:gd name="connsiteY3" fmla="*/ 281773 h 1012588"/>
              <a:gd name="connsiteX4" fmla="*/ 1121138 w 3647395"/>
              <a:gd name="connsiteY4" fmla="*/ 168024 h 1012588"/>
              <a:gd name="connsiteX5" fmla="*/ 1180672 w 3647395"/>
              <a:gd name="connsiteY5" fmla="*/ 70745 h 1012588"/>
              <a:gd name="connsiteX6" fmla="*/ 1212732 w 3647395"/>
              <a:gd name="connsiteY6" fmla="*/ 19012 h 1012588"/>
              <a:gd name="connsiteX7" fmla="*/ 1291832 w 3647395"/>
              <a:gd name="connsiteY7" fmla="*/ 5858 h 1012588"/>
              <a:gd name="connsiteX8" fmla="*/ 1362950 w 3647395"/>
              <a:gd name="connsiteY8" fmla="*/ 125939 h 1012588"/>
              <a:gd name="connsiteX9" fmla="*/ 1496242 w 3647395"/>
              <a:gd name="connsiteY9" fmla="*/ 515257 h 1012588"/>
              <a:gd name="connsiteX10" fmla="*/ 1671415 w 3647395"/>
              <a:gd name="connsiteY10" fmla="*/ 772465 h 1012588"/>
              <a:gd name="connsiteX11" fmla="*/ 1849541 w 3647395"/>
              <a:gd name="connsiteY11" fmla="*/ 912070 h 1012588"/>
              <a:gd name="connsiteX12" fmla="*/ 1967533 w 3647395"/>
              <a:gd name="connsiteY12" fmla="*/ 950655 h 1012588"/>
              <a:gd name="connsiteX13" fmla="*/ 2218416 w 3647395"/>
              <a:gd name="connsiteY13" fmla="*/ 992536 h 1012588"/>
              <a:gd name="connsiteX14" fmla="*/ 2554005 w 3647395"/>
              <a:gd name="connsiteY14" fmla="*/ 1008339 h 1012588"/>
              <a:gd name="connsiteX15" fmla="*/ 3335782 w 3647395"/>
              <a:gd name="connsiteY15" fmla="*/ 1008339 h 1012588"/>
              <a:gd name="connsiteX16" fmla="*/ 3647395 w 3647395"/>
              <a:gd name="connsiteY16" fmla="*/ 1012588 h 1012588"/>
              <a:gd name="connsiteX0" fmla="*/ 0 w 3647395"/>
              <a:gd name="connsiteY0" fmla="*/ 500041 h 995778"/>
              <a:gd name="connsiteX1" fmla="*/ 613732 w 3647395"/>
              <a:gd name="connsiteY1" fmla="*/ 462296 h 995778"/>
              <a:gd name="connsiteX2" fmla="*/ 894620 w 3647395"/>
              <a:gd name="connsiteY2" fmla="*/ 370271 h 995778"/>
              <a:gd name="connsiteX3" fmla="*/ 1022807 w 3647395"/>
              <a:gd name="connsiteY3" fmla="*/ 264963 h 995778"/>
              <a:gd name="connsiteX4" fmla="*/ 1121138 w 3647395"/>
              <a:gd name="connsiteY4" fmla="*/ 151214 h 995778"/>
              <a:gd name="connsiteX5" fmla="*/ 1180672 w 3647395"/>
              <a:gd name="connsiteY5" fmla="*/ 53935 h 995778"/>
              <a:gd name="connsiteX6" fmla="*/ 1212732 w 3647395"/>
              <a:gd name="connsiteY6" fmla="*/ 2202 h 995778"/>
              <a:gd name="connsiteX7" fmla="*/ 1291832 w 3647395"/>
              <a:gd name="connsiteY7" fmla="*/ 13857 h 995778"/>
              <a:gd name="connsiteX8" fmla="*/ 1362950 w 3647395"/>
              <a:gd name="connsiteY8" fmla="*/ 109129 h 995778"/>
              <a:gd name="connsiteX9" fmla="*/ 1496242 w 3647395"/>
              <a:gd name="connsiteY9" fmla="*/ 498447 h 995778"/>
              <a:gd name="connsiteX10" fmla="*/ 1671415 w 3647395"/>
              <a:gd name="connsiteY10" fmla="*/ 755655 h 995778"/>
              <a:gd name="connsiteX11" fmla="*/ 1849541 w 3647395"/>
              <a:gd name="connsiteY11" fmla="*/ 895260 h 995778"/>
              <a:gd name="connsiteX12" fmla="*/ 1967533 w 3647395"/>
              <a:gd name="connsiteY12" fmla="*/ 933845 h 995778"/>
              <a:gd name="connsiteX13" fmla="*/ 2218416 w 3647395"/>
              <a:gd name="connsiteY13" fmla="*/ 975726 h 995778"/>
              <a:gd name="connsiteX14" fmla="*/ 2554005 w 3647395"/>
              <a:gd name="connsiteY14" fmla="*/ 991529 h 995778"/>
              <a:gd name="connsiteX15" fmla="*/ 3335782 w 3647395"/>
              <a:gd name="connsiteY15" fmla="*/ 991529 h 995778"/>
              <a:gd name="connsiteX16" fmla="*/ 3647395 w 3647395"/>
              <a:gd name="connsiteY16" fmla="*/ 995778 h 995778"/>
              <a:gd name="connsiteX0" fmla="*/ 0 w 3647395"/>
              <a:gd name="connsiteY0" fmla="*/ 513855 h 1009592"/>
              <a:gd name="connsiteX1" fmla="*/ 613732 w 3647395"/>
              <a:gd name="connsiteY1" fmla="*/ 476110 h 1009592"/>
              <a:gd name="connsiteX2" fmla="*/ 894620 w 3647395"/>
              <a:gd name="connsiteY2" fmla="*/ 384085 h 1009592"/>
              <a:gd name="connsiteX3" fmla="*/ 1022807 w 3647395"/>
              <a:gd name="connsiteY3" fmla="*/ 278777 h 1009592"/>
              <a:gd name="connsiteX4" fmla="*/ 1121138 w 3647395"/>
              <a:gd name="connsiteY4" fmla="*/ 165028 h 1009592"/>
              <a:gd name="connsiteX5" fmla="*/ 1180672 w 3647395"/>
              <a:gd name="connsiteY5" fmla="*/ 67749 h 1009592"/>
              <a:gd name="connsiteX6" fmla="*/ 1212732 w 3647395"/>
              <a:gd name="connsiteY6" fmla="*/ 16016 h 1009592"/>
              <a:gd name="connsiteX7" fmla="*/ 1288035 w 3647395"/>
              <a:gd name="connsiteY7" fmla="*/ 6406 h 1009592"/>
              <a:gd name="connsiteX8" fmla="*/ 1362950 w 3647395"/>
              <a:gd name="connsiteY8" fmla="*/ 122943 h 1009592"/>
              <a:gd name="connsiteX9" fmla="*/ 1496242 w 3647395"/>
              <a:gd name="connsiteY9" fmla="*/ 512261 h 1009592"/>
              <a:gd name="connsiteX10" fmla="*/ 1671415 w 3647395"/>
              <a:gd name="connsiteY10" fmla="*/ 769469 h 1009592"/>
              <a:gd name="connsiteX11" fmla="*/ 1849541 w 3647395"/>
              <a:gd name="connsiteY11" fmla="*/ 909074 h 1009592"/>
              <a:gd name="connsiteX12" fmla="*/ 1967533 w 3647395"/>
              <a:gd name="connsiteY12" fmla="*/ 947659 h 1009592"/>
              <a:gd name="connsiteX13" fmla="*/ 2218416 w 3647395"/>
              <a:gd name="connsiteY13" fmla="*/ 989540 h 1009592"/>
              <a:gd name="connsiteX14" fmla="*/ 2554005 w 3647395"/>
              <a:gd name="connsiteY14" fmla="*/ 1005343 h 1009592"/>
              <a:gd name="connsiteX15" fmla="*/ 3335782 w 3647395"/>
              <a:gd name="connsiteY15" fmla="*/ 1005343 h 1009592"/>
              <a:gd name="connsiteX16" fmla="*/ 3647395 w 3647395"/>
              <a:gd name="connsiteY16" fmla="*/ 1009592 h 1009592"/>
              <a:gd name="connsiteX0" fmla="*/ 0 w 3647395"/>
              <a:gd name="connsiteY0" fmla="*/ 517095 h 1012832"/>
              <a:gd name="connsiteX1" fmla="*/ 613732 w 3647395"/>
              <a:gd name="connsiteY1" fmla="*/ 479350 h 1012832"/>
              <a:gd name="connsiteX2" fmla="*/ 894620 w 3647395"/>
              <a:gd name="connsiteY2" fmla="*/ 387325 h 1012832"/>
              <a:gd name="connsiteX3" fmla="*/ 1022807 w 3647395"/>
              <a:gd name="connsiteY3" fmla="*/ 282017 h 1012832"/>
              <a:gd name="connsiteX4" fmla="*/ 1121138 w 3647395"/>
              <a:gd name="connsiteY4" fmla="*/ 168268 h 1012832"/>
              <a:gd name="connsiteX5" fmla="*/ 1180672 w 3647395"/>
              <a:gd name="connsiteY5" fmla="*/ 70989 h 1012832"/>
              <a:gd name="connsiteX6" fmla="*/ 1212732 w 3647395"/>
              <a:gd name="connsiteY6" fmla="*/ 8624 h 1012832"/>
              <a:gd name="connsiteX7" fmla="*/ 1288035 w 3647395"/>
              <a:gd name="connsiteY7" fmla="*/ 9646 h 1012832"/>
              <a:gd name="connsiteX8" fmla="*/ 1362950 w 3647395"/>
              <a:gd name="connsiteY8" fmla="*/ 126183 h 1012832"/>
              <a:gd name="connsiteX9" fmla="*/ 1496242 w 3647395"/>
              <a:gd name="connsiteY9" fmla="*/ 515501 h 1012832"/>
              <a:gd name="connsiteX10" fmla="*/ 1671415 w 3647395"/>
              <a:gd name="connsiteY10" fmla="*/ 772709 h 1012832"/>
              <a:gd name="connsiteX11" fmla="*/ 1849541 w 3647395"/>
              <a:gd name="connsiteY11" fmla="*/ 912314 h 1012832"/>
              <a:gd name="connsiteX12" fmla="*/ 1967533 w 3647395"/>
              <a:gd name="connsiteY12" fmla="*/ 950899 h 1012832"/>
              <a:gd name="connsiteX13" fmla="*/ 2218416 w 3647395"/>
              <a:gd name="connsiteY13" fmla="*/ 992780 h 1012832"/>
              <a:gd name="connsiteX14" fmla="*/ 2554005 w 3647395"/>
              <a:gd name="connsiteY14" fmla="*/ 1008583 h 1012832"/>
              <a:gd name="connsiteX15" fmla="*/ 3335782 w 3647395"/>
              <a:gd name="connsiteY15" fmla="*/ 1008583 h 1012832"/>
              <a:gd name="connsiteX16" fmla="*/ 3647395 w 3647395"/>
              <a:gd name="connsiteY16" fmla="*/ 1012832 h 1012832"/>
              <a:gd name="connsiteX0" fmla="*/ 0 w 3647395"/>
              <a:gd name="connsiteY0" fmla="*/ 518398 h 1014135"/>
              <a:gd name="connsiteX1" fmla="*/ 613732 w 3647395"/>
              <a:gd name="connsiteY1" fmla="*/ 480653 h 1014135"/>
              <a:gd name="connsiteX2" fmla="*/ 894620 w 3647395"/>
              <a:gd name="connsiteY2" fmla="*/ 388628 h 1014135"/>
              <a:gd name="connsiteX3" fmla="*/ 1022807 w 3647395"/>
              <a:gd name="connsiteY3" fmla="*/ 283320 h 1014135"/>
              <a:gd name="connsiteX4" fmla="*/ 1121138 w 3647395"/>
              <a:gd name="connsiteY4" fmla="*/ 169571 h 1014135"/>
              <a:gd name="connsiteX5" fmla="*/ 1180672 w 3647395"/>
              <a:gd name="connsiteY5" fmla="*/ 72292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47395"/>
              <a:gd name="connsiteY0" fmla="*/ 518398 h 1014135"/>
              <a:gd name="connsiteX1" fmla="*/ 613732 w 3647395"/>
              <a:gd name="connsiteY1" fmla="*/ 480653 h 1014135"/>
              <a:gd name="connsiteX2" fmla="*/ 894620 w 3647395"/>
              <a:gd name="connsiteY2" fmla="*/ 388628 h 1014135"/>
              <a:gd name="connsiteX3" fmla="*/ 1022807 w 3647395"/>
              <a:gd name="connsiteY3" fmla="*/ 283320 h 1014135"/>
              <a:gd name="connsiteX4" fmla="*/ 1121138 w 3647395"/>
              <a:gd name="connsiteY4" fmla="*/ 169571 h 1014135"/>
              <a:gd name="connsiteX5" fmla="*/ 1157891 w 3647395"/>
              <a:gd name="connsiteY5" fmla="*/ 82925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47395"/>
              <a:gd name="connsiteY0" fmla="*/ 518398 h 1014135"/>
              <a:gd name="connsiteX1" fmla="*/ 613732 w 3647395"/>
              <a:gd name="connsiteY1" fmla="*/ 480653 h 1014135"/>
              <a:gd name="connsiteX2" fmla="*/ 894620 w 3647395"/>
              <a:gd name="connsiteY2" fmla="*/ 388628 h 1014135"/>
              <a:gd name="connsiteX3" fmla="*/ 1022807 w 3647395"/>
              <a:gd name="connsiteY3" fmla="*/ 283320 h 1014135"/>
              <a:gd name="connsiteX4" fmla="*/ 1083170 w 3647395"/>
              <a:gd name="connsiteY4" fmla="*/ 173115 h 1014135"/>
              <a:gd name="connsiteX5" fmla="*/ 1157891 w 3647395"/>
              <a:gd name="connsiteY5" fmla="*/ 82925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47395"/>
              <a:gd name="connsiteY0" fmla="*/ 518398 h 1014135"/>
              <a:gd name="connsiteX1" fmla="*/ 613732 w 3647395"/>
              <a:gd name="connsiteY1" fmla="*/ 480653 h 1014135"/>
              <a:gd name="connsiteX2" fmla="*/ 894620 w 3647395"/>
              <a:gd name="connsiteY2" fmla="*/ 388628 h 1014135"/>
              <a:gd name="connsiteX3" fmla="*/ 962057 w 3647395"/>
              <a:gd name="connsiteY3" fmla="*/ 283320 h 1014135"/>
              <a:gd name="connsiteX4" fmla="*/ 1083170 w 3647395"/>
              <a:gd name="connsiteY4" fmla="*/ 173115 h 1014135"/>
              <a:gd name="connsiteX5" fmla="*/ 1157891 w 3647395"/>
              <a:gd name="connsiteY5" fmla="*/ 82925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47395"/>
              <a:gd name="connsiteY0" fmla="*/ 518398 h 1014135"/>
              <a:gd name="connsiteX1" fmla="*/ 613732 w 3647395"/>
              <a:gd name="connsiteY1" fmla="*/ 480653 h 1014135"/>
              <a:gd name="connsiteX2" fmla="*/ 830073 w 3647395"/>
              <a:gd name="connsiteY2" fmla="*/ 370907 h 1014135"/>
              <a:gd name="connsiteX3" fmla="*/ 962057 w 3647395"/>
              <a:gd name="connsiteY3" fmla="*/ 283320 h 1014135"/>
              <a:gd name="connsiteX4" fmla="*/ 1083170 w 3647395"/>
              <a:gd name="connsiteY4" fmla="*/ 173115 h 1014135"/>
              <a:gd name="connsiteX5" fmla="*/ 1157891 w 3647395"/>
              <a:gd name="connsiteY5" fmla="*/ 82925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47395"/>
              <a:gd name="connsiteY0" fmla="*/ 518398 h 1014135"/>
              <a:gd name="connsiteX1" fmla="*/ 579559 w 3647395"/>
              <a:gd name="connsiteY1" fmla="*/ 441667 h 1014135"/>
              <a:gd name="connsiteX2" fmla="*/ 830073 w 3647395"/>
              <a:gd name="connsiteY2" fmla="*/ 370907 h 1014135"/>
              <a:gd name="connsiteX3" fmla="*/ 962057 w 3647395"/>
              <a:gd name="connsiteY3" fmla="*/ 283320 h 1014135"/>
              <a:gd name="connsiteX4" fmla="*/ 1083170 w 3647395"/>
              <a:gd name="connsiteY4" fmla="*/ 173115 h 1014135"/>
              <a:gd name="connsiteX5" fmla="*/ 1157891 w 3647395"/>
              <a:gd name="connsiteY5" fmla="*/ 82925 h 1014135"/>
              <a:gd name="connsiteX6" fmla="*/ 1212732 w 3647395"/>
              <a:gd name="connsiteY6" fmla="*/ 9927 h 1014135"/>
              <a:gd name="connsiteX7" fmla="*/ 1288035 w 3647395"/>
              <a:gd name="connsiteY7" fmla="*/ 10949 h 1014135"/>
              <a:gd name="connsiteX8" fmla="*/ 1359154 w 3647395"/>
              <a:gd name="connsiteY8" fmla="*/ 145207 h 1014135"/>
              <a:gd name="connsiteX9" fmla="*/ 1496242 w 3647395"/>
              <a:gd name="connsiteY9" fmla="*/ 516804 h 1014135"/>
              <a:gd name="connsiteX10" fmla="*/ 1671415 w 3647395"/>
              <a:gd name="connsiteY10" fmla="*/ 774012 h 1014135"/>
              <a:gd name="connsiteX11" fmla="*/ 1849541 w 3647395"/>
              <a:gd name="connsiteY11" fmla="*/ 913617 h 1014135"/>
              <a:gd name="connsiteX12" fmla="*/ 1967533 w 3647395"/>
              <a:gd name="connsiteY12" fmla="*/ 952202 h 1014135"/>
              <a:gd name="connsiteX13" fmla="*/ 2218416 w 3647395"/>
              <a:gd name="connsiteY13" fmla="*/ 994083 h 1014135"/>
              <a:gd name="connsiteX14" fmla="*/ 2554005 w 3647395"/>
              <a:gd name="connsiteY14" fmla="*/ 1009886 h 1014135"/>
              <a:gd name="connsiteX15" fmla="*/ 3335782 w 3647395"/>
              <a:gd name="connsiteY15" fmla="*/ 1009886 h 1014135"/>
              <a:gd name="connsiteX16" fmla="*/ 3647395 w 3647395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7667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65485 w 3654989"/>
              <a:gd name="connsiteY5" fmla="*/ 82925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03836 w 3654989"/>
              <a:gd name="connsiteY9" fmla="*/ 516804 h 1014135"/>
              <a:gd name="connsiteX10" fmla="*/ 1679009 w 3654989"/>
              <a:gd name="connsiteY10" fmla="*/ 774012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7667 w 3654989"/>
              <a:gd name="connsiteY2" fmla="*/ 381539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65485 w 3654989"/>
              <a:gd name="connsiteY5" fmla="*/ 82925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03836 w 3654989"/>
              <a:gd name="connsiteY9" fmla="*/ 516804 h 1014135"/>
              <a:gd name="connsiteX10" fmla="*/ 1679009 w 3654989"/>
              <a:gd name="connsiteY10" fmla="*/ 774012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3870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65485 w 3654989"/>
              <a:gd name="connsiteY5" fmla="*/ 82925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03836 w 3654989"/>
              <a:gd name="connsiteY9" fmla="*/ 516804 h 1014135"/>
              <a:gd name="connsiteX10" fmla="*/ 1679009 w 3654989"/>
              <a:gd name="connsiteY10" fmla="*/ 774012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3870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73079 w 3654989"/>
              <a:gd name="connsiteY5" fmla="*/ 65204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03836 w 3654989"/>
              <a:gd name="connsiteY9" fmla="*/ 516804 h 1014135"/>
              <a:gd name="connsiteX10" fmla="*/ 1679009 w 3654989"/>
              <a:gd name="connsiteY10" fmla="*/ 774012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3870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73079 w 3654989"/>
              <a:gd name="connsiteY5" fmla="*/ 65204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26617 w 3654989"/>
              <a:gd name="connsiteY9" fmla="*/ 523892 h 1014135"/>
              <a:gd name="connsiteX10" fmla="*/ 1679009 w 3654989"/>
              <a:gd name="connsiteY10" fmla="*/ 774012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3870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73079 w 3654989"/>
              <a:gd name="connsiteY5" fmla="*/ 65204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26617 w 3654989"/>
              <a:gd name="connsiteY9" fmla="*/ 523892 h 1014135"/>
              <a:gd name="connsiteX10" fmla="*/ 1705587 w 3654989"/>
              <a:gd name="connsiteY10" fmla="*/ 784644 h 1014135"/>
              <a:gd name="connsiteX11" fmla="*/ 1857135 w 3654989"/>
              <a:gd name="connsiteY11" fmla="*/ 913617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  <a:gd name="connsiteX0" fmla="*/ 0 w 3654989"/>
              <a:gd name="connsiteY0" fmla="*/ 465235 h 1014135"/>
              <a:gd name="connsiteX1" fmla="*/ 587153 w 3654989"/>
              <a:gd name="connsiteY1" fmla="*/ 441667 h 1014135"/>
              <a:gd name="connsiteX2" fmla="*/ 833870 w 3654989"/>
              <a:gd name="connsiteY2" fmla="*/ 370907 h 1014135"/>
              <a:gd name="connsiteX3" fmla="*/ 969651 w 3654989"/>
              <a:gd name="connsiteY3" fmla="*/ 283320 h 1014135"/>
              <a:gd name="connsiteX4" fmla="*/ 1090764 w 3654989"/>
              <a:gd name="connsiteY4" fmla="*/ 173115 h 1014135"/>
              <a:gd name="connsiteX5" fmla="*/ 1173079 w 3654989"/>
              <a:gd name="connsiteY5" fmla="*/ 65204 h 1014135"/>
              <a:gd name="connsiteX6" fmla="*/ 1220326 w 3654989"/>
              <a:gd name="connsiteY6" fmla="*/ 9927 h 1014135"/>
              <a:gd name="connsiteX7" fmla="*/ 1295629 w 3654989"/>
              <a:gd name="connsiteY7" fmla="*/ 10949 h 1014135"/>
              <a:gd name="connsiteX8" fmla="*/ 1366748 w 3654989"/>
              <a:gd name="connsiteY8" fmla="*/ 145207 h 1014135"/>
              <a:gd name="connsiteX9" fmla="*/ 1526617 w 3654989"/>
              <a:gd name="connsiteY9" fmla="*/ 523892 h 1014135"/>
              <a:gd name="connsiteX10" fmla="*/ 1705587 w 3654989"/>
              <a:gd name="connsiteY10" fmla="*/ 784644 h 1014135"/>
              <a:gd name="connsiteX11" fmla="*/ 1849542 w 3654989"/>
              <a:gd name="connsiteY11" fmla="*/ 892352 h 1014135"/>
              <a:gd name="connsiteX12" fmla="*/ 1975127 w 3654989"/>
              <a:gd name="connsiteY12" fmla="*/ 952202 h 1014135"/>
              <a:gd name="connsiteX13" fmla="*/ 2226010 w 3654989"/>
              <a:gd name="connsiteY13" fmla="*/ 994083 h 1014135"/>
              <a:gd name="connsiteX14" fmla="*/ 2561599 w 3654989"/>
              <a:gd name="connsiteY14" fmla="*/ 1009886 h 1014135"/>
              <a:gd name="connsiteX15" fmla="*/ 3343376 w 3654989"/>
              <a:gd name="connsiteY15" fmla="*/ 1009886 h 1014135"/>
              <a:gd name="connsiteX16" fmla="*/ 3654989 w 3654989"/>
              <a:gd name="connsiteY16" fmla="*/ 1014135 h 1014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54989" h="1014135">
                <a:moveTo>
                  <a:pt x="0" y="465235"/>
                </a:moveTo>
                <a:cubicBezTo>
                  <a:pt x="158217" y="460582"/>
                  <a:pt x="428936" y="446320"/>
                  <a:pt x="587153" y="441667"/>
                </a:cubicBezTo>
                <a:cubicBezTo>
                  <a:pt x="766676" y="414451"/>
                  <a:pt x="770120" y="397298"/>
                  <a:pt x="833870" y="370907"/>
                </a:cubicBezTo>
                <a:cubicBezTo>
                  <a:pt x="897620" y="344516"/>
                  <a:pt x="926835" y="316285"/>
                  <a:pt x="969651" y="283320"/>
                </a:cubicBezTo>
                <a:cubicBezTo>
                  <a:pt x="1012467" y="250355"/>
                  <a:pt x="1056859" y="209468"/>
                  <a:pt x="1090764" y="173115"/>
                </a:cubicBezTo>
                <a:cubicBezTo>
                  <a:pt x="1124669" y="136762"/>
                  <a:pt x="1151485" y="92402"/>
                  <a:pt x="1173079" y="65204"/>
                </a:cubicBezTo>
                <a:cubicBezTo>
                  <a:pt x="1194673" y="38006"/>
                  <a:pt x="1205751" y="12628"/>
                  <a:pt x="1220326" y="9927"/>
                </a:cubicBezTo>
                <a:cubicBezTo>
                  <a:pt x="1234901" y="7226"/>
                  <a:pt x="1271225" y="-11598"/>
                  <a:pt x="1295629" y="10949"/>
                </a:cubicBezTo>
                <a:cubicBezTo>
                  <a:pt x="1320033" y="33496"/>
                  <a:pt x="1328250" y="59717"/>
                  <a:pt x="1366748" y="145207"/>
                </a:cubicBezTo>
                <a:cubicBezTo>
                  <a:pt x="1405246" y="230697"/>
                  <a:pt x="1470144" y="417319"/>
                  <a:pt x="1526617" y="523892"/>
                </a:cubicBezTo>
                <a:cubicBezTo>
                  <a:pt x="1583090" y="630465"/>
                  <a:pt x="1651766" y="723234"/>
                  <a:pt x="1705587" y="784644"/>
                </a:cubicBezTo>
                <a:cubicBezTo>
                  <a:pt x="1759408" y="846054"/>
                  <a:pt x="1804619" y="864426"/>
                  <a:pt x="1849542" y="892352"/>
                </a:cubicBezTo>
                <a:cubicBezTo>
                  <a:pt x="1894465" y="920278"/>
                  <a:pt x="1912382" y="935247"/>
                  <a:pt x="1975127" y="952202"/>
                </a:cubicBezTo>
                <a:cubicBezTo>
                  <a:pt x="2037872" y="969157"/>
                  <a:pt x="2128265" y="984469"/>
                  <a:pt x="2226010" y="994083"/>
                </a:cubicBezTo>
                <a:cubicBezTo>
                  <a:pt x="2323755" y="1003697"/>
                  <a:pt x="2375371" y="1007252"/>
                  <a:pt x="2561599" y="1009886"/>
                </a:cubicBezTo>
                <a:cubicBezTo>
                  <a:pt x="2747827" y="1012520"/>
                  <a:pt x="3203773" y="1008723"/>
                  <a:pt x="3343376" y="1009886"/>
                </a:cubicBezTo>
                <a:lnTo>
                  <a:pt x="3654989" y="1014135"/>
                </a:lnTo>
              </a:path>
            </a:pathLst>
          </a:custGeom>
          <a:noFill/>
          <a:ln w="38100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6410B15-2725-F59B-1624-AAE8698CC923}"/>
              </a:ext>
            </a:extLst>
          </p:cNvPr>
          <p:cNvCxnSpPr>
            <a:cxnSpLocks/>
          </p:cNvCxnSpPr>
          <p:nvPr/>
        </p:nvCxnSpPr>
        <p:spPr>
          <a:xfrm flipH="1">
            <a:off x="7242876" y="4107364"/>
            <a:ext cx="1" cy="997301"/>
          </a:xfrm>
          <a:prstGeom prst="line">
            <a:avLst/>
          </a:prstGeom>
          <a:ln w="25400">
            <a:solidFill>
              <a:srgbClr val="FF93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F98BA9-4955-FF21-A2F3-5C6D8AD323F7}"/>
              </a:ext>
            </a:extLst>
          </p:cNvPr>
          <p:cNvCxnSpPr>
            <a:cxnSpLocks/>
          </p:cNvCxnSpPr>
          <p:nvPr/>
        </p:nvCxnSpPr>
        <p:spPr>
          <a:xfrm>
            <a:off x="6090652" y="1928249"/>
            <a:ext cx="0" cy="3291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82C9A73-3496-F9B2-30BD-627164340064}"/>
              </a:ext>
            </a:extLst>
          </p:cNvPr>
          <p:cNvCxnSpPr>
            <a:cxnSpLocks/>
          </p:cNvCxnSpPr>
          <p:nvPr/>
        </p:nvCxnSpPr>
        <p:spPr>
          <a:xfrm>
            <a:off x="5996847" y="5125293"/>
            <a:ext cx="35021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Left-Right Arrow 45">
            <a:extLst>
              <a:ext uri="{FF2B5EF4-FFF2-40B4-BE49-F238E27FC236}">
                <a16:creationId xmlns:a16="http://schemas.microsoft.com/office/drawing/2014/main" id="{8B7008C9-9CF2-6A93-2023-99AACC9F6A7A}"/>
              </a:ext>
            </a:extLst>
          </p:cNvPr>
          <p:cNvSpPr/>
          <p:nvPr/>
        </p:nvSpPr>
        <p:spPr>
          <a:xfrm>
            <a:off x="6931003" y="4693920"/>
            <a:ext cx="284015" cy="160056"/>
          </a:xfrm>
          <a:prstGeom prst="leftRightArrow">
            <a:avLst>
              <a:gd name="adj1" fmla="val 24391"/>
              <a:gd name="adj2" fmla="val 430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5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50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Malofsky, Nicole A</dc:creator>
  <cp:lastModifiedBy>Malofsky, Nicole A</cp:lastModifiedBy>
  <cp:revision>9</cp:revision>
  <dcterms:created xsi:type="dcterms:W3CDTF">2025-02-03T20:32:33Z</dcterms:created>
  <dcterms:modified xsi:type="dcterms:W3CDTF">2025-02-03T21:41:44Z</dcterms:modified>
</cp:coreProperties>
</file>