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Relationship Id="rId4" Type="http://schemas.openxmlformats.org/officeDocument/2006/relationships/image" Target="../media/image18.jpg"/><Relationship Id="rId9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17.jp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nicole.m.h.farley@gmail.com" TargetMode="External"/><Relationship Id="rId4" Type="http://schemas.openxmlformats.org/officeDocument/2006/relationships/hyperlink" Target="https://www.linkedin.com/in/nicole-farley-ph-d/" TargetMode="External"/><Relationship Id="rId5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Business Needs Through Time Series Analysis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Nicole-Marie Farley, Ph.D.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393750" y="216425"/>
            <a:ext cx="4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and Demand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72000" y="3877800"/>
            <a:ext cx="45060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650"/>
            <a:ext cx="4506000" cy="22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76725"/>
            <a:ext cx="4592400" cy="34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393750" y="216425"/>
            <a:ext cx="4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and Demand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4615200" y="4012650"/>
            <a:ext cx="45060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 of providers needed = Predicted number of hours (demand) / average hours per provider (supply)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650"/>
            <a:ext cx="4506000" cy="22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76725"/>
            <a:ext cx="4592400" cy="34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08050"/>
            <a:ext cx="4267201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83725" y="107975"/>
            <a:ext cx="82791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Weekly Demand for Psychiatrists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328600" y="1124850"/>
            <a:ext cx="83523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(not good)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AR: AutoRegressive /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MA: 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Moving Average (getting better)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ARIMA/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ARIMAX: AutoRegressive Integrated Moving Average/with Explanatory Variable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Prophet: new forecasting library from Facebook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ARIMAX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789125"/>
            <a:ext cx="7761001" cy="38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ARIMAX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4231025"/>
            <a:ext cx="42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8-16 week forecast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400" y="529885"/>
            <a:ext cx="4823050" cy="3960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6000" y="1356238"/>
            <a:ext cx="4693399" cy="234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Prophet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type="title"/>
          </p:nvPr>
        </p:nvSpPr>
        <p:spPr>
          <a:xfrm>
            <a:off x="6786400" y="4285550"/>
            <a:ext cx="20460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900" y="712925"/>
            <a:ext cx="6709050" cy="40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Prophet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type="title"/>
          </p:nvPr>
        </p:nvSpPr>
        <p:spPr>
          <a:xfrm>
            <a:off x="6786400" y="4285550"/>
            <a:ext cx="20460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4185800"/>
            <a:ext cx="420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8-16 week forecast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0" y="1139855"/>
            <a:ext cx="4405250" cy="2643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800" y="284375"/>
            <a:ext cx="4205700" cy="41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368425"/>
            <a:ext cx="8520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ARIMAX Predictions: 16-17 psychiatrists needed 8 to 16 weeks in the future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Prophet Predictions: 15-16 psychiatrists over the same interval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368425"/>
            <a:ext cx="8520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ARIMAX Predictions: 16-17 psychiatrists needed 8 to 16 weeks in the future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Prophet Predictions: 15-16 psychiatrists over the same interval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Which model is better?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368425"/>
            <a:ext cx="8520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ARIMAX Predictions: 16-17 psychiatrists needed 8 to 16 weeks in the future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Prophet Predictions: 15-16 psychiatrists over the same interval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Which model is better?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Mean squared error for test data (March &amp; April 2018) was lower for Prophet model than ARIMAX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75650" y="1228675"/>
            <a:ext cx="517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Biomedical Background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B.A. Neuroscience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Ph.D. Cellular and Molecular Biology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Interested in using data science to improve healthcare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050" y="941525"/>
            <a:ext cx="3213125" cy="32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4400" y="1082749"/>
            <a:ext cx="871775" cy="107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950" y="2018700"/>
            <a:ext cx="1026300" cy="5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83100" y="10762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LSTM: Long Short-Term Memory Recurrent Neural Network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83100" y="10762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LSTM: Long Short-Term Memory Recurrent Neural Network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675" y="789125"/>
            <a:ext cx="5555326" cy="37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83100" y="10762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LSTM: Long Short-Term Memory Recurrent Neural Network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additional features/variables to existing models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675" y="789125"/>
            <a:ext cx="5555326" cy="37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83100" y="1076275"/>
            <a:ext cx="422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LSTM: Long Short-Term Memory Recurrent Neural Network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additional features/variables to existing models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Breakdown by different types of appointments</a:t>
            </a:r>
            <a:endParaRPr sz="2000"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675" y="789125"/>
            <a:ext cx="5555326" cy="37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Tools/Libraries Used</a:t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125"/>
            <a:ext cx="42862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13" y="3332400"/>
            <a:ext cx="2659487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1450" y="3761848"/>
            <a:ext cx="2659475" cy="637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1575" y="2190588"/>
            <a:ext cx="248191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33325" y="3327438"/>
            <a:ext cx="2758276" cy="1506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3172" y="2275488"/>
            <a:ext cx="3198478" cy="6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88513" y="876488"/>
            <a:ext cx="39719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you!!!!</a:t>
            </a:r>
            <a:endParaRPr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235500" y="1568625"/>
            <a:ext cx="48135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3"/>
              </a:rPr>
              <a:t>nicole.m.h.farley@gmail.com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uFill>
                  <a:noFill/>
                </a:uFill>
                <a:hlinkClick r:id="rId4"/>
              </a:rPr>
              <a:t>https://www.linkedin.com/in/nicole-farley-ph-d/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https://github.com/nicolemhfarley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34" name="Shape 2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600" y="1310025"/>
            <a:ext cx="3260800" cy="23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157900"/>
            <a:ext cx="85206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18225"/>
            <a:ext cx="78132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WellPsyche: provider of mental health services</a:t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*Thanks to Vincent Serpico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Given historical data, can we anticipate future demand for mental healthcare providers?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Project Objective: predict the number of providers in each category that will be needed to meet future demand with 3 months lead time.</a:t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Provider categories: doctors/psychiatrists, RN/PAs, therapists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325" y="99075"/>
            <a:ext cx="3339401" cy="2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019975" y="1457950"/>
            <a:ext cx="4812300" cy="3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Step 1: Model Demand</a:t>
            </a:r>
            <a:endParaRPr sz="2400"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Step 2: Determine the number of providers needed to meet that demand 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75" y="1148875"/>
            <a:ext cx="3661125" cy="2742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64025"/>
            <a:ext cx="8520600" cy="1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Modeling Demand: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much time (Appointment Hours) will be needed?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25" y="1314125"/>
            <a:ext cx="7442349" cy="37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Model: Linear Regression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75" y="712925"/>
            <a:ext cx="6237000" cy="37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Model: Linear Regression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311700" y="44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Not a good fit!!!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275" y="712925"/>
            <a:ext cx="6237000" cy="37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Due to Time of Year</a:t>
            </a:r>
            <a:endParaRPr/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311700" y="44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Example: Major Holidays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425" y="795450"/>
            <a:ext cx="6779400" cy="33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82175" y="272850"/>
            <a:ext cx="859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r>
              <a:rPr lang="en"/>
              <a:t>Supply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572000" y="3877800"/>
            <a:ext cx="45060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25" y="901400"/>
            <a:ext cx="7571351" cy="37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