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7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78" r:id="rId6"/>
    <p:sldId id="269" r:id="rId7"/>
    <p:sldId id="271" r:id="rId8"/>
    <p:sldId id="288" r:id="rId9"/>
    <p:sldId id="290" r:id="rId10"/>
    <p:sldId id="289" r:id="rId11"/>
    <p:sldId id="291" r:id="rId12"/>
    <p:sldId id="27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FEFFFE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9DF855-2044-4378-D382-97019082214F}" name="Eda nur Saruhan" initials="" userId="S::eda.nur.saruhan@undp.org::c5d9941d-5539-4cc6-837d-40b768a4e45a" providerId="AD"/>
  <p188:author id="{5773C6ED-D5C0-6998-8565-4039F0794B89}" name="carlosnieto_r@hotmail.com" initials="ca" userId="S::urn:spo:guest#carlosnieto_r@hotmail.com::" providerId="AD"/>
  <p188:author id="{AD2977F2-1110-00CA-B921-CFBBF1E22859}" name="Ipek Beril Benli" initials="IB" userId="S::ipek.beril.benli@undp.org::8f9c5f4b-b22c-49ff-bdd5-d07e276074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A49"/>
    <a:srgbClr val="4618DE"/>
    <a:srgbClr val="6E1E90"/>
    <a:srgbClr val="F04A23"/>
    <a:srgbClr val="EE482C"/>
    <a:srgbClr val="4617DE"/>
    <a:srgbClr val="FE2E46"/>
    <a:srgbClr val="9D67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BCC"/>
          </a:solidFill>
        </a:fill>
      </a:tcStyle>
    </a:wholeTbl>
    <a:band2H>
      <a:tcTxStyle/>
      <a:tcStyle>
        <a:tcBdr/>
        <a:fill>
          <a:solidFill>
            <a:srgbClr val="FFF5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solidFill>
            <a:schemeClr val="accent5">
              <a:alpha val="20000"/>
            </a:schemeClr>
          </a:solidFill>
        </a:fill>
      </a:tcStyle>
    </a:firstCol>
    <a:lastRow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50800" cap="flat">
              <a:solidFill>
                <a:schemeClr val="accent5"/>
              </a:solidFill>
              <a:prstDash val="solid"/>
              <a:round/>
            </a:ln>
          </a:top>
          <a:bottom>
            <a:ln w="127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chemeClr val="accent5"/>
              </a:solidFill>
              <a:prstDash val="solid"/>
              <a:round/>
            </a:ln>
          </a:left>
          <a:right>
            <a:ln w="12700" cap="flat">
              <a:solidFill>
                <a:schemeClr val="accent5"/>
              </a:solidFill>
              <a:prstDash val="solid"/>
              <a:round/>
            </a:ln>
          </a:right>
          <a:top>
            <a:ln w="12700" cap="flat">
              <a:solidFill>
                <a:schemeClr val="accent5"/>
              </a:solidFill>
              <a:prstDash val="solid"/>
              <a:round/>
            </a:ln>
          </a:top>
          <a:bottom>
            <a:ln w="25400" cap="flat">
              <a:solidFill>
                <a:schemeClr val="accent5"/>
              </a:solidFill>
              <a:prstDash val="solid"/>
              <a:round/>
            </a:ln>
          </a:bottom>
          <a:insideH>
            <a:ln w="12700" cap="flat">
              <a:solidFill>
                <a:schemeClr val="accent5"/>
              </a:solidFill>
              <a:prstDash val="solid"/>
              <a:round/>
            </a:ln>
          </a:insideH>
          <a:insideV>
            <a:ln w="12700" cap="flat">
              <a:solidFill>
                <a:schemeClr val="accent5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4E2"/>
          </a:solidFill>
        </a:fill>
      </a:tcStyle>
    </a:wholeTbl>
    <a:band2H>
      <a:tcTxStyle/>
      <a:tcStyle>
        <a:tcBdr/>
        <a:fill>
          <a:solidFill>
            <a:srgbClr val="E9EB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EFFFE"/>
        </a:fontRef>
        <a:srgbClr val="FEFFF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EFFFE"/>
              </a:solidFill>
              <a:prstDash val="solid"/>
              <a:round/>
            </a:ln>
          </a:top>
          <a:bottom>
            <a:ln w="25400" cap="flat">
              <a:solidFill>
                <a:srgbClr val="FEFFF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EFFFE"/>
              </a:solidFill>
              <a:prstDash val="solid"/>
              <a:round/>
            </a:ln>
          </a:top>
          <a:bottom>
            <a:ln w="25400" cap="flat">
              <a:solidFill>
                <a:srgbClr val="FEFFF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EFFFE"/>
        </a:fontRef>
        <a:srgbClr val="FEFFF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FF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FF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EFFF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pek Beril Benli" userId="S::ipek.beril.benli@undp.org::8f9c5f4b-b22c-49ff-bdd5-d07e27607437" providerId="AD" clId="Web-{683A36E5-4E3E-43CE-6D21-84A5124529EF}"/>
    <pc:docChg chg="modSld">
      <pc:chgData name="Ipek Beril Benli" userId="S::ipek.beril.benli@undp.org::8f9c5f4b-b22c-49ff-bdd5-d07e27607437" providerId="AD" clId="Web-{683A36E5-4E3E-43CE-6D21-84A5124529EF}" dt="2024-04-14T15:57:37.904" v="17" actId="1076"/>
      <pc:docMkLst>
        <pc:docMk/>
      </pc:docMkLst>
      <pc:sldChg chg="modSp">
        <pc:chgData name="Ipek Beril Benli" userId="S::ipek.beril.benli@undp.org::8f9c5f4b-b22c-49ff-bdd5-d07e27607437" providerId="AD" clId="Web-{683A36E5-4E3E-43CE-6D21-84A5124529EF}" dt="2024-04-14T15:57:37.904" v="17" actId="1076"/>
        <pc:sldMkLst>
          <pc:docMk/>
          <pc:sldMk cId="120320344" sldId="280"/>
        </pc:sldMkLst>
      </pc:sldChg>
    </pc:docChg>
  </pc:docChgLst>
  <pc:docChgLst>
    <pc:chgData name="carlosnieto_r@hotmail.com" userId="S::urn:spo:guest#carlosnieto_r@hotmail.com::" providerId="AD" clId="Web-{F53A8B4D-EAD8-2A0D-F33B-B7B36ABB47B1}"/>
    <pc:docChg chg="addSld modSld">
      <pc:chgData name="carlosnieto_r@hotmail.com" userId="S::urn:spo:guest#carlosnieto_r@hotmail.com::" providerId="AD" clId="Web-{F53A8B4D-EAD8-2A0D-F33B-B7B36ABB47B1}" dt="2024-03-18T22:39:05.388" v="289" actId="1076"/>
      <pc:docMkLst>
        <pc:docMk/>
      </pc:docMkLst>
      <pc:sldChg chg="modSp">
        <pc:chgData name="carlosnieto_r@hotmail.com" userId="S::urn:spo:guest#carlosnieto_r@hotmail.com::" providerId="AD" clId="Web-{F53A8B4D-EAD8-2A0D-F33B-B7B36ABB47B1}" dt="2024-03-18T22:39:05.388" v="289" actId="1076"/>
        <pc:sldMkLst>
          <pc:docMk/>
          <pc:sldMk cId="0" sldId="259"/>
        </pc:sldMkLst>
      </pc:sldChg>
      <pc:sldChg chg="modSp">
        <pc:chgData name="carlosnieto_r@hotmail.com" userId="S::urn:spo:guest#carlosnieto_r@hotmail.com::" providerId="AD" clId="Web-{F53A8B4D-EAD8-2A0D-F33B-B7B36ABB47B1}" dt="2024-03-18T19:35:34.110" v="0" actId="14100"/>
        <pc:sldMkLst>
          <pc:docMk/>
          <pc:sldMk cId="2496000186" sldId="278"/>
        </pc:sldMkLst>
      </pc:sldChg>
      <pc:sldChg chg="modSp">
        <pc:chgData name="carlosnieto_r@hotmail.com" userId="S::urn:spo:guest#carlosnieto_r@hotmail.com::" providerId="AD" clId="Web-{F53A8B4D-EAD8-2A0D-F33B-B7B36ABB47B1}" dt="2024-03-18T22:27:42.032" v="279" actId="20577"/>
        <pc:sldMkLst>
          <pc:docMk/>
          <pc:sldMk cId="950368928" sldId="279"/>
        </pc:sldMkLst>
      </pc:sldChg>
      <pc:sldChg chg="addSp delSp modSp add replId">
        <pc:chgData name="carlosnieto_r@hotmail.com" userId="S::urn:spo:guest#carlosnieto_r@hotmail.com::" providerId="AD" clId="Web-{F53A8B4D-EAD8-2A0D-F33B-B7B36ABB47B1}" dt="2024-03-18T19:57:00.631" v="275" actId="1076"/>
        <pc:sldMkLst>
          <pc:docMk/>
          <pc:sldMk cId="120320344" sldId="280"/>
        </pc:sldMkLst>
      </pc:sldChg>
    </pc:docChg>
  </pc:docChgLst>
  <pc:docChgLst>
    <pc:chgData name="EDA NUR SARUHAN" userId="796a441a-389d-493a-b849-403485121362" providerId="ADAL" clId="{F50D9A46-20DF-48B3-A542-164CA64A4D0A}"/>
    <pc:docChg chg="undo redo custSel addSld delSld modSld sldOrd">
      <pc:chgData name="EDA NUR SARUHAN" userId="796a441a-389d-493a-b849-403485121362" providerId="ADAL" clId="{F50D9A46-20DF-48B3-A542-164CA64A4D0A}" dt="2024-06-24T07:16:17.609" v="221"/>
      <pc:docMkLst>
        <pc:docMk/>
      </pc:docMkLst>
      <pc:sldChg chg="modSp mod">
        <pc:chgData name="EDA NUR SARUHAN" userId="796a441a-389d-493a-b849-403485121362" providerId="ADAL" clId="{F50D9A46-20DF-48B3-A542-164CA64A4D0A}" dt="2024-06-24T07:10:59.195" v="19" actId="27636"/>
        <pc:sldMkLst>
          <pc:docMk/>
          <pc:sldMk cId="0" sldId="258"/>
        </pc:sldMkLst>
      </pc:sldChg>
      <pc:sldChg chg="modSp mod">
        <pc:chgData name="EDA NUR SARUHAN" userId="796a441a-389d-493a-b849-403485121362" providerId="ADAL" clId="{F50D9A46-20DF-48B3-A542-164CA64A4D0A}" dt="2024-06-24T07:11:57.316" v="63"/>
        <pc:sldMkLst>
          <pc:docMk/>
          <pc:sldMk cId="2903211234" sldId="269"/>
        </pc:sldMkLst>
      </pc:sldChg>
      <pc:sldChg chg="modSp mod">
        <pc:chgData name="EDA NUR SARUHAN" userId="796a441a-389d-493a-b849-403485121362" providerId="ADAL" clId="{F50D9A46-20DF-48B3-A542-164CA64A4D0A}" dt="2024-06-24T07:12:19.676" v="69"/>
        <pc:sldMkLst>
          <pc:docMk/>
          <pc:sldMk cId="434732476" sldId="270"/>
        </pc:sldMkLst>
      </pc:sldChg>
      <pc:sldChg chg="modSp mod">
        <pc:chgData name="EDA NUR SARUHAN" userId="796a441a-389d-493a-b849-403485121362" providerId="ADAL" clId="{F50D9A46-20DF-48B3-A542-164CA64A4D0A}" dt="2024-06-24T07:12:37.122" v="77"/>
        <pc:sldMkLst>
          <pc:docMk/>
          <pc:sldMk cId="1729379315" sldId="271"/>
        </pc:sldMkLst>
      </pc:sldChg>
      <pc:sldChg chg="modSp mod">
        <pc:chgData name="EDA NUR SARUHAN" userId="796a441a-389d-493a-b849-403485121362" providerId="ADAL" clId="{F50D9A46-20DF-48B3-A542-164CA64A4D0A}" dt="2024-06-24T07:13:12.036" v="97"/>
        <pc:sldMkLst>
          <pc:docMk/>
          <pc:sldMk cId="664534578" sldId="272"/>
        </pc:sldMkLst>
      </pc:sldChg>
      <pc:sldChg chg="modSp mod">
        <pc:chgData name="EDA NUR SARUHAN" userId="796a441a-389d-493a-b849-403485121362" providerId="ADAL" clId="{F50D9A46-20DF-48B3-A542-164CA64A4D0A}" dt="2024-06-24T07:13:38.002" v="120" actId="5793"/>
        <pc:sldMkLst>
          <pc:docMk/>
          <pc:sldMk cId="3284491021" sldId="273"/>
        </pc:sldMkLst>
      </pc:sldChg>
      <pc:sldChg chg="modSp mod">
        <pc:chgData name="EDA NUR SARUHAN" userId="796a441a-389d-493a-b849-403485121362" providerId="ADAL" clId="{F50D9A46-20DF-48B3-A542-164CA64A4D0A}" dt="2024-06-24T07:14:14.540" v="146" actId="27636"/>
        <pc:sldMkLst>
          <pc:docMk/>
          <pc:sldMk cId="3671019558" sldId="274"/>
        </pc:sldMkLst>
      </pc:sldChg>
      <pc:sldChg chg="modSp mod">
        <pc:chgData name="EDA NUR SARUHAN" userId="796a441a-389d-493a-b849-403485121362" providerId="ADAL" clId="{F50D9A46-20DF-48B3-A542-164CA64A4D0A}" dt="2024-06-24T07:14:37.088" v="154"/>
        <pc:sldMkLst>
          <pc:docMk/>
          <pc:sldMk cId="3774262820" sldId="275"/>
        </pc:sldMkLst>
      </pc:sldChg>
      <pc:sldChg chg="modSp mod">
        <pc:chgData name="EDA NUR SARUHAN" userId="796a441a-389d-493a-b849-403485121362" providerId="ADAL" clId="{F50D9A46-20DF-48B3-A542-164CA64A4D0A}" dt="2024-06-24T07:14:55.259" v="162"/>
        <pc:sldMkLst>
          <pc:docMk/>
          <pc:sldMk cId="1090383087" sldId="276"/>
        </pc:sldMkLst>
      </pc:sldChg>
      <pc:sldChg chg="new del">
        <pc:chgData name="EDA NUR SARUHAN" userId="796a441a-389d-493a-b849-403485121362" providerId="ADAL" clId="{F50D9A46-20DF-48B3-A542-164CA64A4D0A}" dt="2024-06-24T07:11:21.943" v="22" actId="47"/>
        <pc:sldMkLst>
          <pc:docMk/>
          <pc:sldMk cId="347083183" sldId="279"/>
        </pc:sldMkLst>
      </pc:sldChg>
      <pc:sldChg chg="modSp add mod">
        <pc:chgData name="EDA NUR SARUHAN" userId="796a441a-389d-493a-b849-403485121362" providerId="ADAL" clId="{F50D9A46-20DF-48B3-A542-164CA64A4D0A}" dt="2024-06-24T07:11:37.690" v="57" actId="1076"/>
        <pc:sldMkLst>
          <pc:docMk/>
          <pc:sldMk cId="2319431748" sldId="280"/>
        </pc:sldMkLst>
      </pc:sldChg>
      <pc:sldChg chg="modSp add mod ord">
        <pc:chgData name="EDA NUR SARUHAN" userId="796a441a-389d-493a-b849-403485121362" providerId="ADAL" clId="{F50D9A46-20DF-48B3-A542-164CA64A4D0A}" dt="2024-06-24T07:12:54.518" v="91" actId="20577"/>
        <pc:sldMkLst>
          <pc:docMk/>
          <pc:sldMk cId="3209889353" sldId="281"/>
        </pc:sldMkLst>
      </pc:sldChg>
      <pc:sldChg chg="modSp add mod ord">
        <pc:chgData name="EDA NUR SARUHAN" userId="796a441a-389d-493a-b849-403485121362" providerId="ADAL" clId="{F50D9A46-20DF-48B3-A542-164CA64A4D0A}" dt="2024-06-24T07:13:51.976" v="132" actId="20577"/>
        <pc:sldMkLst>
          <pc:docMk/>
          <pc:sldMk cId="4161134741" sldId="282"/>
        </pc:sldMkLst>
      </pc:sldChg>
      <pc:sldChg chg="modSp add mod">
        <pc:chgData name="EDA NUR SARUHAN" userId="796a441a-389d-493a-b849-403485121362" providerId="ADAL" clId="{F50D9A46-20DF-48B3-A542-164CA64A4D0A}" dt="2024-06-24T07:15:43.569" v="199"/>
        <pc:sldMkLst>
          <pc:docMk/>
          <pc:sldMk cId="3824939920" sldId="283"/>
        </pc:sldMkLst>
      </pc:sldChg>
      <pc:sldChg chg="new del ord">
        <pc:chgData name="EDA NUR SARUHAN" userId="796a441a-389d-493a-b849-403485121362" providerId="ADAL" clId="{F50D9A46-20DF-48B3-A542-164CA64A4D0A}" dt="2024-06-24T07:15:05.569" v="166" actId="47"/>
        <pc:sldMkLst>
          <pc:docMk/>
          <pc:sldMk cId="4249559437" sldId="283"/>
        </pc:sldMkLst>
      </pc:sldChg>
      <pc:sldChg chg="modSp add mod">
        <pc:chgData name="EDA NUR SARUHAN" userId="796a441a-389d-493a-b849-403485121362" providerId="ADAL" clId="{F50D9A46-20DF-48B3-A542-164CA64A4D0A}" dt="2024-06-24T07:16:17.609" v="221"/>
        <pc:sldMkLst>
          <pc:docMk/>
          <pc:sldMk cId="2350826882" sldId="284"/>
        </pc:sldMkLst>
      </pc:sldChg>
      <pc:sldChg chg="add del">
        <pc:chgData name="EDA NUR SARUHAN" userId="796a441a-389d-493a-b849-403485121362" providerId="ADAL" clId="{F50D9A46-20DF-48B3-A542-164CA64A4D0A}" dt="2024-06-24T07:16:08.734" v="218" actId="47"/>
        <pc:sldMkLst>
          <pc:docMk/>
          <pc:sldMk cId="211967843" sldId="285"/>
        </pc:sldMkLst>
      </pc:sldChg>
      <pc:sldChg chg="modSp add mod ord">
        <pc:chgData name="EDA NUR SARUHAN" userId="796a441a-389d-493a-b849-403485121362" providerId="ADAL" clId="{F50D9A46-20DF-48B3-A542-164CA64A4D0A}" dt="2024-06-24T07:15:23.796" v="191" actId="20577"/>
        <pc:sldMkLst>
          <pc:docMk/>
          <pc:sldMk cId="1779530041" sldId="286"/>
        </pc:sldMkLst>
      </pc:sldChg>
      <pc:sldChg chg="modSp add mod ord">
        <pc:chgData name="EDA NUR SARUHAN" userId="796a441a-389d-493a-b849-403485121362" providerId="ADAL" clId="{F50D9A46-20DF-48B3-A542-164CA64A4D0A}" dt="2024-06-24T07:15:51.814" v="213" actId="20577"/>
        <pc:sldMkLst>
          <pc:docMk/>
          <pc:sldMk cId="3899215332" sldId="287"/>
        </pc:sldMkLst>
      </pc:sldChg>
    </pc:docChg>
  </pc:docChgLst>
  <pc:docChgLst>
    <pc:chgData name="Dina Akylbekova" userId="d0186547-350c-4ee8-9f3b-afe70f175dd5" providerId="ADAL" clId="{6A4180C9-AC8C-492A-A0A8-281411F2C485}"/>
    <pc:docChg chg="custSel modSld">
      <pc:chgData name="Dina Akylbekova" userId="d0186547-350c-4ee8-9f3b-afe70f175dd5" providerId="ADAL" clId="{6A4180C9-AC8C-492A-A0A8-281411F2C485}" dt="2024-03-19T15:31:29.996" v="4" actId="1076"/>
      <pc:docMkLst>
        <pc:docMk/>
      </pc:docMkLst>
      <pc:sldChg chg="modSp mod">
        <pc:chgData name="Dina Akylbekova" userId="d0186547-350c-4ee8-9f3b-afe70f175dd5" providerId="ADAL" clId="{6A4180C9-AC8C-492A-A0A8-281411F2C485}" dt="2024-03-19T15:31:29.996" v="4" actId="1076"/>
        <pc:sldMkLst>
          <pc:docMk/>
          <pc:sldMk cId="0" sldId="266"/>
        </pc:sldMkLst>
      </pc:sldChg>
      <pc:sldChg chg="modSp">
        <pc:chgData name="Dina Akylbekova" userId="d0186547-350c-4ee8-9f3b-afe70f175dd5" providerId="ADAL" clId="{6A4180C9-AC8C-492A-A0A8-281411F2C485}" dt="2024-03-19T15:29:15.644" v="1"/>
        <pc:sldMkLst>
          <pc:docMk/>
          <pc:sldMk cId="3407680115" sldId="271"/>
        </pc:sldMkLst>
      </pc:sldChg>
      <pc:sldChg chg="modSp">
        <pc:chgData name="Dina Akylbekova" userId="d0186547-350c-4ee8-9f3b-afe70f175dd5" providerId="ADAL" clId="{6A4180C9-AC8C-492A-A0A8-281411F2C485}" dt="2024-03-19T15:29:15.644" v="1"/>
        <pc:sldMkLst>
          <pc:docMk/>
          <pc:sldMk cId="1299165562" sldId="275"/>
        </pc:sldMkLst>
      </pc:sldChg>
      <pc:sldChg chg="modSp">
        <pc:chgData name="Dina Akylbekova" userId="d0186547-350c-4ee8-9f3b-afe70f175dd5" providerId="ADAL" clId="{6A4180C9-AC8C-492A-A0A8-281411F2C485}" dt="2024-03-19T15:29:15.644" v="1"/>
        <pc:sldMkLst>
          <pc:docMk/>
          <pc:sldMk cId="2049148930" sldId="276"/>
        </pc:sldMkLst>
      </pc:sldChg>
      <pc:sldChg chg="modSp mod">
        <pc:chgData name="Dina Akylbekova" userId="d0186547-350c-4ee8-9f3b-afe70f175dd5" providerId="ADAL" clId="{6A4180C9-AC8C-492A-A0A8-281411F2C485}" dt="2024-03-19T15:28:47.188" v="0" actId="313"/>
        <pc:sldMkLst>
          <pc:docMk/>
          <pc:sldMk cId="120320344" sldId="280"/>
        </pc:sldMkLst>
      </pc:sldChg>
    </pc:docChg>
  </pc:docChgLst>
  <pc:docChgLst>
    <pc:chgData name="Ipek Beril Benli" userId="S::ipek.beril.benli@undp.org::8f9c5f4b-b22c-49ff-bdd5-d07e27607437" providerId="AD" clId="Web-{BA4A98C9-4BA9-35B6-87C1-650CB67E20CB}"/>
    <pc:docChg chg="modSld">
      <pc:chgData name="Ipek Beril Benli" userId="S::ipek.beril.benli@undp.org::8f9c5f4b-b22c-49ff-bdd5-d07e27607437" providerId="AD" clId="Web-{BA4A98C9-4BA9-35B6-87C1-650CB67E20CB}" dt="2024-03-12T18:05:21.721" v="18" actId="20577"/>
      <pc:docMkLst>
        <pc:docMk/>
      </pc:docMkLst>
      <pc:sldChg chg="modSp mod modShow">
        <pc:chgData name="Ipek Beril Benli" userId="S::ipek.beril.benli@undp.org::8f9c5f4b-b22c-49ff-bdd5-d07e27607437" providerId="AD" clId="Web-{BA4A98C9-4BA9-35B6-87C1-650CB67E20CB}" dt="2024-03-12T18:04:49.986" v="12" actId="20577"/>
        <pc:sldMkLst>
          <pc:docMk/>
          <pc:sldMk cId="0" sldId="266"/>
        </pc:sldMkLst>
      </pc:sldChg>
      <pc:sldChg chg="modSp">
        <pc:chgData name="Ipek Beril Benli" userId="S::ipek.beril.benli@undp.org::8f9c5f4b-b22c-49ff-bdd5-d07e27607437" providerId="AD" clId="Web-{BA4A98C9-4BA9-35B6-87C1-650CB67E20CB}" dt="2024-03-12T18:05:21.721" v="18" actId="20577"/>
        <pc:sldMkLst>
          <pc:docMk/>
          <pc:sldMk cId="3289475291" sldId="277"/>
        </pc:sldMkLst>
      </pc:sldChg>
    </pc:docChg>
  </pc:docChgLst>
  <pc:docChgLst>
    <pc:chgData name="EDA NUR SARUHAN" userId="796a441a-389d-493a-b849-403485121362" providerId="ADAL" clId="{E289476B-979E-443D-BAB6-A57797CA7586}"/>
    <pc:docChg chg="addSld delSld modSld sldOrd">
      <pc:chgData name="EDA NUR SARUHAN" userId="796a441a-389d-493a-b849-403485121362" providerId="ADAL" clId="{E289476B-979E-443D-BAB6-A57797CA7586}" dt="2025-03-14T07:12:24.124" v="82" actId="47"/>
      <pc:docMkLst>
        <pc:docMk/>
      </pc:docMkLst>
      <pc:sldChg chg="del">
        <pc:chgData name="EDA NUR SARUHAN" userId="796a441a-389d-493a-b849-403485121362" providerId="ADAL" clId="{E289476B-979E-443D-BAB6-A57797CA7586}" dt="2025-03-14T07:12:16.116" v="81" actId="47"/>
        <pc:sldMkLst>
          <pc:docMk/>
          <pc:sldMk cId="0" sldId="258"/>
        </pc:sldMkLst>
      </pc:sldChg>
      <pc:sldChg chg="del">
        <pc:chgData name="EDA NUR SARUHAN" userId="796a441a-389d-493a-b849-403485121362" providerId="ADAL" clId="{E289476B-979E-443D-BAB6-A57797CA7586}" dt="2025-03-14T07:11:30.503" v="68" actId="47"/>
        <pc:sldMkLst>
          <pc:docMk/>
          <pc:sldMk cId="664534578" sldId="272"/>
        </pc:sldMkLst>
      </pc:sldChg>
      <pc:sldChg chg="del">
        <pc:chgData name="EDA NUR SARUHAN" userId="796a441a-389d-493a-b849-403485121362" providerId="ADAL" clId="{E289476B-979E-443D-BAB6-A57797CA7586}" dt="2025-03-14T07:11:32.701" v="70" actId="47"/>
        <pc:sldMkLst>
          <pc:docMk/>
          <pc:sldMk cId="3671019558" sldId="274"/>
        </pc:sldMkLst>
      </pc:sldChg>
      <pc:sldChg chg="del">
        <pc:chgData name="EDA NUR SARUHAN" userId="796a441a-389d-493a-b849-403485121362" providerId="ADAL" clId="{E289476B-979E-443D-BAB6-A57797CA7586}" dt="2025-03-14T07:11:33.710" v="71" actId="47"/>
        <pc:sldMkLst>
          <pc:docMk/>
          <pc:sldMk cId="3774262820" sldId="275"/>
        </pc:sldMkLst>
      </pc:sldChg>
      <pc:sldChg chg="del">
        <pc:chgData name="EDA NUR SARUHAN" userId="796a441a-389d-493a-b849-403485121362" providerId="ADAL" clId="{E289476B-979E-443D-BAB6-A57797CA7586}" dt="2025-03-14T07:11:35.834" v="72" actId="47"/>
        <pc:sldMkLst>
          <pc:docMk/>
          <pc:sldMk cId="1090383087" sldId="276"/>
        </pc:sldMkLst>
      </pc:sldChg>
      <pc:sldChg chg="del">
        <pc:chgData name="EDA NUR SARUHAN" userId="796a441a-389d-493a-b849-403485121362" providerId="ADAL" clId="{E289476B-979E-443D-BAB6-A57797CA7586}" dt="2025-03-14T07:12:14.089" v="80" actId="47"/>
        <pc:sldMkLst>
          <pc:docMk/>
          <pc:sldMk cId="2319431748" sldId="280"/>
        </pc:sldMkLst>
      </pc:sldChg>
      <pc:sldChg chg="del">
        <pc:chgData name="EDA NUR SARUHAN" userId="796a441a-389d-493a-b849-403485121362" providerId="ADAL" clId="{E289476B-979E-443D-BAB6-A57797CA7586}" dt="2025-03-14T07:11:29.492" v="67" actId="47"/>
        <pc:sldMkLst>
          <pc:docMk/>
          <pc:sldMk cId="3209889353" sldId="281"/>
        </pc:sldMkLst>
      </pc:sldChg>
      <pc:sldChg chg="del">
        <pc:chgData name="EDA NUR SARUHAN" userId="796a441a-389d-493a-b849-403485121362" providerId="ADAL" clId="{E289476B-979E-443D-BAB6-A57797CA7586}" dt="2025-03-14T07:11:31.459" v="69" actId="47"/>
        <pc:sldMkLst>
          <pc:docMk/>
          <pc:sldMk cId="4161134741" sldId="282"/>
        </pc:sldMkLst>
      </pc:sldChg>
      <pc:sldChg chg="del">
        <pc:chgData name="EDA NUR SARUHAN" userId="796a441a-389d-493a-b849-403485121362" providerId="ADAL" clId="{E289476B-979E-443D-BAB6-A57797CA7586}" dt="2025-03-14T07:11:41.159" v="74" actId="47"/>
        <pc:sldMkLst>
          <pc:docMk/>
          <pc:sldMk cId="3824939920" sldId="283"/>
        </pc:sldMkLst>
      </pc:sldChg>
      <pc:sldChg chg="del">
        <pc:chgData name="EDA NUR SARUHAN" userId="796a441a-389d-493a-b849-403485121362" providerId="ADAL" clId="{E289476B-979E-443D-BAB6-A57797CA7586}" dt="2025-03-14T07:12:24.124" v="82" actId="47"/>
        <pc:sldMkLst>
          <pc:docMk/>
          <pc:sldMk cId="2350826882" sldId="284"/>
        </pc:sldMkLst>
      </pc:sldChg>
      <pc:sldChg chg="del">
        <pc:chgData name="EDA NUR SARUHAN" userId="796a441a-389d-493a-b849-403485121362" providerId="ADAL" clId="{E289476B-979E-443D-BAB6-A57797CA7586}" dt="2025-03-14T07:11:37.455" v="73" actId="47"/>
        <pc:sldMkLst>
          <pc:docMk/>
          <pc:sldMk cId="1779530041" sldId="286"/>
        </pc:sldMkLst>
      </pc:sldChg>
      <pc:sldChg chg="del">
        <pc:chgData name="EDA NUR SARUHAN" userId="796a441a-389d-493a-b849-403485121362" providerId="ADAL" clId="{E289476B-979E-443D-BAB6-A57797CA7586}" dt="2025-03-14T07:11:44.661" v="75" actId="47"/>
        <pc:sldMkLst>
          <pc:docMk/>
          <pc:sldMk cId="3899215332" sldId="287"/>
        </pc:sldMkLst>
      </pc:sldChg>
      <pc:sldChg chg="modSp mod">
        <pc:chgData name="EDA NUR SARUHAN" userId="796a441a-389d-493a-b849-403485121362" providerId="ADAL" clId="{E289476B-979E-443D-BAB6-A57797CA7586}" dt="2025-03-14T07:10:38.017" v="16" actId="20577"/>
        <pc:sldMkLst>
          <pc:docMk/>
          <pc:sldMk cId="2792668569" sldId="288"/>
        </pc:sldMkLst>
        <pc:spChg chg="mod">
          <ac:chgData name="EDA NUR SARUHAN" userId="796a441a-389d-493a-b849-403485121362" providerId="ADAL" clId="{E289476B-979E-443D-BAB6-A57797CA7586}" dt="2025-03-14T07:10:38.017" v="16" actId="20577"/>
          <ac:spMkLst>
            <pc:docMk/>
            <pc:sldMk cId="2792668569" sldId="288"/>
            <ac:spMk id="490" creationId="{BF02BB99-8C9F-BCAB-3D9A-560E34AB8B93}"/>
          </ac:spMkLst>
        </pc:spChg>
        <pc:spChg chg="mod">
          <ac:chgData name="EDA NUR SARUHAN" userId="796a441a-389d-493a-b849-403485121362" providerId="ADAL" clId="{E289476B-979E-443D-BAB6-A57797CA7586}" dt="2025-03-14T07:10:24.798" v="15" actId="20577"/>
          <ac:spMkLst>
            <pc:docMk/>
            <pc:sldMk cId="2792668569" sldId="288"/>
            <ac:spMk id="493" creationId="{33F6C684-034E-6FED-A300-0383AD64D2A6}"/>
          </ac:spMkLst>
        </pc:spChg>
      </pc:sldChg>
      <pc:sldChg chg="modSp add mod">
        <pc:chgData name="EDA NUR SARUHAN" userId="796a441a-389d-493a-b849-403485121362" providerId="ADAL" clId="{E289476B-979E-443D-BAB6-A57797CA7586}" dt="2025-03-14T07:10:59.879" v="43" actId="20577"/>
        <pc:sldMkLst>
          <pc:docMk/>
          <pc:sldMk cId="2461165018" sldId="289"/>
        </pc:sldMkLst>
        <pc:spChg chg="mod">
          <ac:chgData name="EDA NUR SARUHAN" userId="796a441a-389d-493a-b849-403485121362" providerId="ADAL" clId="{E289476B-979E-443D-BAB6-A57797CA7586}" dt="2025-03-14T07:10:59.879" v="43" actId="20577"/>
          <ac:spMkLst>
            <pc:docMk/>
            <pc:sldMk cId="2461165018" sldId="289"/>
            <ac:spMk id="493" creationId="{7F6AF1D6-5E18-4D4A-AF2E-D4983F1F0FFE}"/>
          </ac:spMkLst>
        </pc:spChg>
      </pc:sldChg>
      <pc:sldChg chg="modSp add mod ord">
        <pc:chgData name="EDA NUR SARUHAN" userId="796a441a-389d-493a-b849-403485121362" providerId="ADAL" clId="{E289476B-979E-443D-BAB6-A57797CA7586}" dt="2025-03-14T07:11:53.151" v="79"/>
        <pc:sldMkLst>
          <pc:docMk/>
          <pc:sldMk cId="2960136619" sldId="290"/>
        </pc:sldMkLst>
        <pc:spChg chg="mod">
          <ac:chgData name="EDA NUR SARUHAN" userId="796a441a-389d-493a-b849-403485121362" providerId="ADAL" clId="{E289476B-979E-443D-BAB6-A57797CA7586}" dt="2025-03-14T07:11:11.856" v="52" actId="20577"/>
          <ac:spMkLst>
            <pc:docMk/>
            <pc:sldMk cId="2960136619" sldId="290"/>
            <ac:spMk id="493" creationId="{88C61DCD-7BA0-7AAE-DC7C-FDABF2A01618}"/>
          </ac:spMkLst>
        </pc:spChg>
      </pc:sldChg>
      <pc:sldChg chg="modSp add mod ord">
        <pc:chgData name="EDA NUR SARUHAN" userId="796a441a-389d-493a-b849-403485121362" providerId="ADAL" clId="{E289476B-979E-443D-BAB6-A57797CA7586}" dt="2025-03-14T07:11:50.085" v="77"/>
        <pc:sldMkLst>
          <pc:docMk/>
          <pc:sldMk cId="2245103886" sldId="291"/>
        </pc:sldMkLst>
        <pc:spChg chg="mod">
          <ac:chgData name="EDA NUR SARUHAN" userId="796a441a-389d-493a-b849-403485121362" providerId="ADAL" clId="{E289476B-979E-443D-BAB6-A57797CA7586}" dt="2025-03-14T07:11:22.790" v="66" actId="20577"/>
          <ac:spMkLst>
            <pc:docMk/>
            <pc:sldMk cId="2245103886" sldId="291"/>
            <ac:spMk id="493" creationId="{20A47334-EC8B-17F3-E79B-425BE02AC162}"/>
          </ac:spMkLst>
        </pc:spChg>
      </pc:sldChg>
    </pc:docChg>
  </pc:docChgLst>
  <pc:docChgLst>
    <pc:chgData name="Ipek Beril Benli" userId="S::ipek.beril.benli@undp.org::8f9c5f4b-b22c-49ff-bdd5-d07e27607437" providerId="AD" clId="Web-{70C7BC07-BB33-76A1-341B-B125B7987719}"/>
    <pc:docChg chg="modSld">
      <pc:chgData name="Ipek Beril Benli" userId="S::ipek.beril.benli@undp.org::8f9c5f4b-b22c-49ff-bdd5-d07e27607437" providerId="AD" clId="Web-{70C7BC07-BB33-76A1-341B-B125B7987719}" dt="2024-03-13T12:29:03.866" v="30" actId="1076"/>
      <pc:docMkLst>
        <pc:docMk/>
      </pc:docMkLst>
      <pc:sldChg chg="addSp delSp modSp">
        <pc:chgData name="Ipek Beril Benli" userId="S::ipek.beril.benli@undp.org::8f9c5f4b-b22c-49ff-bdd5-d07e27607437" providerId="AD" clId="Web-{70C7BC07-BB33-76A1-341B-B125B7987719}" dt="2024-03-13T12:29:03.866" v="30" actId="1076"/>
        <pc:sldMkLst>
          <pc:docMk/>
          <pc:sldMk cId="2496000186" sldId="278"/>
        </pc:sldMkLst>
      </pc:sldChg>
    </pc:docChg>
  </pc:docChgLst>
  <pc:docChgLst>
    <pc:chgData name="carlosnieto_r@hotmail.com" userId="S::urn:spo:guest#carlosnieto_r@hotmail.com::" providerId="AD" clId="Web-{D030A783-4C26-A712-4551-726DE7270034}"/>
    <pc:docChg chg="modSld">
      <pc:chgData name="carlosnieto_r@hotmail.com" userId="S::urn:spo:guest#carlosnieto_r@hotmail.com::" providerId="AD" clId="Web-{D030A783-4C26-A712-4551-726DE7270034}" dt="2024-03-13T01:06:02.255" v="76"/>
      <pc:docMkLst>
        <pc:docMk/>
      </pc:docMkLst>
      <pc:sldChg chg="addSp delSp modSp">
        <pc:chgData name="carlosnieto_r@hotmail.com" userId="S::urn:spo:guest#carlosnieto_r@hotmail.com::" providerId="AD" clId="Web-{D030A783-4C26-A712-4551-726DE7270034}" dt="2024-03-13T01:05:24.941" v="74" actId="1076"/>
        <pc:sldMkLst>
          <pc:docMk/>
          <pc:sldMk cId="3100614976" sldId="273"/>
        </pc:sldMkLst>
      </pc:sldChg>
      <pc:sldChg chg="addSp delSp modSp">
        <pc:chgData name="carlosnieto_r@hotmail.com" userId="S::urn:spo:guest#carlosnieto_r@hotmail.com::" providerId="AD" clId="Web-{D030A783-4C26-A712-4551-726DE7270034}" dt="2024-03-13T01:06:02.255" v="76"/>
        <pc:sldMkLst>
          <pc:docMk/>
          <pc:sldMk cId="2496000186" sldId="278"/>
        </pc:sldMkLst>
      </pc:sldChg>
    </pc:docChg>
  </pc:docChgLst>
  <pc:docChgLst>
    <pc:chgData name="Ipek Beril Benli" userId="S::ipek.beril.benli@undp.org::8f9c5f4b-b22c-49ff-bdd5-d07e27607437" providerId="AD" clId="Web-{8CEBC8F0-1925-8894-B66D-92D3F8EEBCA2}"/>
    <pc:docChg chg="addSld delSld">
      <pc:chgData name="Ipek Beril Benli" userId="S::ipek.beril.benli@undp.org::8f9c5f4b-b22c-49ff-bdd5-d07e27607437" providerId="AD" clId="Web-{8CEBC8F0-1925-8894-B66D-92D3F8EEBCA2}" dt="2024-03-15T12:29:17.387" v="4"/>
      <pc:docMkLst>
        <pc:docMk/>
      </pc:docMkLst>
      <pc:sldChg chg="del">
        <pc:chgData name="Ipek Beril Benli" userId="S::ipek.beril.benli@undp.org::8f9c5f4b-b22c-49ff-bdd5-d07e27607437" providerId="AD" clId="Web-{8CEBC8F0-1925-8894-B66D-92D3F8EEBCA2}" dt="2024-03-15T12:29:17.372" v="3"/>
        <pc:sldMkLst>
          <pc:docMk/>
          <pc:sldMk cId="0" sldId="264"/>
        </pc:sldMkLst>
      </pc:sldChg>
      <pc:sldChg chg="del">
        <pc:chgData name="Ipek Beril Benli" userId="S::ipek.beril.benli@undp.org::8f9c5f4b-b22c-49ff-bdd5-d07e27607437" providerId="AD" clId="Web-{8CEBC8F0-1925-8894-B66D-92D3F8EEBCA2}" dt="2024-03-15T12:29:17.387" v="4"/>
        <pc:sldMkLst>
          <pc:docMk/>
          <pc:sldMk cId="0" sldId="267"/>
        </pc:sldMkLst>
      </pc:sldChg>
      <pc:sldChg chg="delCm">
        <pc:chgData name="Ipek Beril Benli" userId="S::ipek.beril.benli@undp.org::8f9c5f4b-b22c-49ff-bdd5-d07e27607437" providerId="AD" clId="Web-{8CEBC8F0-1925-8894-B66D-92D3F8EEBCA2}" dt="2024-03-15T12:27:56.634" v="1"/>
        <pc:sldMkLst>
          <pc:docMk/>
          <pc:sldMk cId="3100614976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Ipek Beril Benli" userId="S::ipek.beril.benli@undp.org::8f9c5f4b-b22c-49ff-bdd5-d07e27607437" providerId="AD" clId="Web-{8CEBC8F0-1925-8894-B66D-92D3F8EEBCA2}" dt="2024-03-15T12:27:56.634" v="1"/>
              <pc2:cmMkLst xmlns:pc2="http://schemas.microsoft.com/office/powerpoint/2019/9/main/command">
                <pc:docMk/>
                <pc:sldMk cId="3100614976" sldId="273"/>
                <pc2:cmMk id="{0760F27F-A6EA-43CB-87F1-435D928619FF}"/>
              </pc2:cmMkLst>
            </pc226:cmChg>
          </p:ext>
        </pc:extLst>
      </pc:sldChg>
      <pc:sldChg chg="delCm">
        <pc:chgData name="Ipek Beril Benli" userId="S::ipek.beril.benli@undp.org::8f9c5f4b-b22c-49ff-bdd5-d07e27607437" providerId="AD" clId="Web-{8CEBC8F0-1925-8894-B66D-92D3F8EEBCA2}" dt="2024-03-15T12:27:51.337" v="0"/>
        <pc:sldMkLst>
          <pc:docMk/>
          <pc:sldMk cId="2496000186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Ipek Beril Benli" userId="S::ipek.beril.benli@undp.org::8f9c5f4b-b22c-49ff-bdd5-d07e27607437" providerId="AD" clId="Web-{8CEBC8F0-1925-8894-B66D-92D3F8EEBCA2}" dt="2024-03-15T12:27:51.337" v="0"/>
              <pc2:cmMkLst xmlns:pc2="http://schemas.microsoft.com/office/powerpoint/2019/9/main/command">
                <pc:docMk/>
                <pc:sldMk cId="2496000186" sldId="278"/>
                <pc2:cmMk id="{B9CFB55F-B64D-4089-8034-8150A9E9C8BC}"/>
              </pc2:cmMkLst>
            </pc226:cmChg>
          </p:ext>
        </pc:extLst>
      </pc:sldChg>
      <pc:sldChg chg="add">
        <pc:chgData name="Ipek Beril Benli" userId="S::ipek.beril.benli@undp.org::8f9c5f4b-b22c-49ff-bdd5-d07e27607437" providerId="AD" clId="Web-{8CEBC8F0-1925-8894-B66D-92D3F8EEBCA2}" dt="2024-03-15T12:29:03.262" v="2"/>
        <pc:sldMkLst>
          <pc:docMk/>
          <pc:sldMk cId="950368928" sldId="279"/>
        </pc:sldMkLst>
      </pc:sldChg>
    </pc:docChg>
  </pc:docChgLst>
  <pc:docChgLst>
    <pc:chgData name="Ipek Beril Benli" userId="S::ipek.beril.benli@undp.org::8f9c5f4b-b22c-49ff-bdd5-d07e27607437" providerId="AD" clId="Web-{A699159B-CA30-B18E-23CC-B0705FD50A34}"/>
    <pc:docChg chg="addSld delSld modSld sldOrd">
      <pc:chgData name="Ipek Beril Benli" userId="S::ipek.beril.benli@undp.org::8f9c5f4b-b22c-49ff-bdd5-d07e27607437" providerId="AD" clId="Web-{A699159B-CA30-B18E-23CC-B0705FD50A34}" dt="2024-03-05T08:06:25.540" v="56" actId="1076"/>
      <pc:docMkLst>
        <pc:docMk/>
      </pc:docMkLst>
      <pc:sldChg chg="del">
        <pc:chgData name="Ipek Beril Benli" userId="S::ipek.beril.benli@undp.org::8f9c5f4b-b22c-49ff-bdd5-d07e27607437" providerId="AD" clId="Web-{A699159B-CA30-B18E-23CC-B0705FD50A34}" dt="2024-03-05T07:54:59.483" v="14"/>
        <pc:sldMkLst>
          <pc:docMk/>
          <pc:sldMk cId="0" sldId="261"/>
        </pc:sldMkLst>
      </pc:sldChg>
      <pc:sldChg chg="del">
        <pc:chgData name="Ipek Beril Benli" userId="S::ipek.beril.benli@undp.org::8f9c5f4b-b22c-49ff-bdd5-d07e27607437" providerId="AD" clId="Web-{A699159B-CA30-B18E-23CC-B0705FD50A34}" dt="2024-03-05T07:52:51.916" v="0"/>
        <pc:sldMkLst>
          <pc:docMk/>
          <pc:sldMk cId="0" sldId="262"/>
        </pc:sldMkLst>
      </pc:sldChg>
      <pc:sldChg chg="ord">
        <pc:chgData name="Ipek Beril Benli" userId="S::ipek.beril.benli@undp.org::8f9c5f4b-b22c-49ff-bdd5-d07e27607437" providerId="AD" clId="Web-{A699159B-CA30-B18E-23CC-B0705FD50A34}" dt="2024-03-05T08:03:25.642" v="32"/>
        <pc:sldMkLst>
          <pc:docMk/>
          <pc:sldMk cId="0" sldId="266"/>
        </pc:sldMkLst>
      </pc:sldChg>
      <pc:sldChg chg="modSp">
        <pc:chgData name="Ipek Beril Benli" userId="S::ipek.beril.benli@undp.org::8f9c5f4b-b22c-49ff-bdd5-d07e27607437" providerId="AD" clId="Web-{A699159B-CA30-B18E-23CC-B0705FD50A34}" dt="2024-03-05T07:55:27.312" v="18" actId="1076"/>
        <pc:sldMkLst>
          <pc:docMk/>
          <pc:sldMk cId="2362704423" sldId="269"/>
        </pc:sldMkLst>
      </pc:sldChg>
      <pc:sldChg chg="modSp">
        <pc:chgData name="Ipek Beril Benli" userId="S::ipek.beril.benli@undp.org::8f9c5f4b-b22c-49ff-bdd5-d07e27607437" providerId="AD" clId="Web-{A699159B-CA30-B18E-23CC-B0705FD50A34}" dt="2024-03-05T08:06:25.540" v="56" actId="1076"/>
        <pc:sldMkLst>
          <pc:docMk/>
          <pc:sldMk cId="3407680115" sldId="271"/>
        </pc:sldMkLst>
      </pc:sldChg>
      <pc:sldChg chg="addCm">
        <pc:chgData name="Ipek Beril Benli" userId="S::ipek.beril.benli@undp.org::8f9c5f4b-b22c-49ff-bdd5-d07e27607437" providerId="AD" clId="Web-{A699159B-CA30-B18E-23CC-B0705FD50A34}" dt="2024-03-05T07:59:24.727" v="31"/>
        <pc:sldMkLst>
          <pc:docMk/>
          <pc:sldMk cId="3100614976" sldId="27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pek Beril Benli" userId="S::ipek.beril.benli@undp.org::8f9c5f4b-b22c-49ff-bdd5-d07e27607437" providerId="AD" clId="Web-{A699159B-CA30-B18E-23CC-B0705FD50A34}" dt="2024-03-05T07:59:24.727" v="31"/>
              <pc2:cmMkLst xmlns:pc2="http://schemas.microsoft.com/office/powerpoint/2019/9/main/command">
                <pc:docMk/>
                <pc:sldMk cId="3100614976" sldId="273"/>
                <pc2:cmMk id="{0760F27F-A6EA-43CB-87F1-435D928619FF}"/>
              </pc2:cmMkLst>
            </pc226:cmChg>
          </p:ext>
        </pc:extLst>
      </pc:sldChg>
      <pc:sldChg chg="delSp modSp">
        <pc:chgData name="Ipek Beril Benli" userId="S::ipek.beril.benli@undp.org::8f9c5f4b-b22c-49ff-bdd5-d07e27607437" providerId="AD" clId="Web-{A699159B-CA30-B18E-23CC-B0705FD50A34}" dt="2024-03-05T07:56:10.048" v="28"/>
        <pc:sldMkLst>
          <pc:docMk/>
          <pc:sldMk cId="2049148930" sldId="276"/>
        </pc:sldMkLst>
      </pc:sldChg>
      <pc:sldChg chg="addSp modSp add del">
        <pc:chgData name="Ipek Beril Benli" userId="S::ipek.beril.benli@undp.org::8f9c5f4b-b22c-49ff-bdd5-d07e27607437" providerId="AD" clId="Web-{A699159B-CA30-B18E-23CC-B0705FD50A34}" dt="2024-03-05T07:54:08.700" v="10"/>
        <pc:sldMkLst>
          <pc:docMk/>
          <pc:sldMk cId="3289475291" sldId="277"/>
        </pc:sldMkLst>
      </pc:sldChg>
      <pc:sldChg chg="addSp modSp add addCm">
        <pc:chgData name="Ipek Beril Benli" userId="S::ipek.beril.benli@undp.org::8f9c5f4b-b22c-49ff-bdd5-d07e27607437" providerId="AD" clId="Web-{A699159B-CA30-B18E-23CC-B0705FD50A34}" dt="2024-03-05T07:58:45.679" v="30"/>
        <pc:sldMkLst>
          <pc:docMk/>
          <pc:sldMk cId="2496000186" sldId="27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Ipek Beril Benli" userId="S::ipek.beril.benli@undp.org::8f9c5f4b-b22c-49ff-bdd5-d07e27607437" providerId="AD" clId="Web-{A699159B-CA30-B18E-23CC-B0705FD50A34}" dt="2024-03-05T07:58:45.679" v="30"/>
              <pc2:cmMkLst xmlns:pc2="http://schemas.microsoft.com/office/powerpoint/2019/9/main/command">
                <pc:docMk/>
                <pc:sldMk cId="2496000186" sldId="278"/>
                <pc2:cmMk id="{B9CFB55F-B64D-4089-8034-8150A9E9C8BC}"/>
              </pc2:cmMkLst>
            </pc226:cmChg>
          </p:ext>
        </pc:extLst>
      </pc:sldChg>
    </pc:docChg>
  </pc:docChgLst>
  <pc:docChgLst>
    <pc:chgData name="EDA NUR SARUHAN" userId="796a441a-389d-493a-b849-403485121362" providerId="ADAL" clId="{A71DF7CA-E899-4FFC-B287-1FDD74E35F24}"/>
    <pc:docChg chg="addSld delSld modSld">
      <pc:chgData name="EDA NUR SARUHAN" userId="796a441a-389d-493a-b849-403485121362" providerId="ADAL" clId="{A71DF7CA-E899-4FFC-B287-1FDD74E35F24}" dt="2025-03-14T07:09:34.222" v="55" actId="2890"/>
      <pc:docMkLst>
        <pc:docMk/>
      </pc:docMkLst>
      <pc:sldChg chg="modSp mod">
        <pc:chgData name="EDA NUR SARUHAN" userId="796a441a-389d-493a-b849-403485121362" providerId="ADAL" clId="{A71DF7CA-E899-4FFC-B287-1FDD74E35F24}" dt="2025-03-14T07:05:40.524" v="23" actId="20577"/>
        <pc:sldMkLst>
          <pc:docMk/>
          <pc:sldMk cId="2903211234" sldId="269"/>
        </pc:sldMkLst>
        <pc:spChg chg="mod">
          <ac:chgData name="EDA NUR SARUHAN" userId="796a441a-389d-493a-b849-403485121362" providerId="ADAL" clId="{A71DF7CA-E899-4FFC-B287-1FDD74E35F24}" dt="2025-03-14T07:05:40.524" v="23" actId="20577"/>
          <ac:spMkLst>
            <pc:docMk/>
            <pc:sldMk cId="2903211234" sldId="269"/>
            <ac:spMk id="490" creationId="{00000000-0000-0000-0000-000000000000}"/>
          </ac:spMkLst>
        </pc:spChg>
        <pc:spChg chg="mod">
          <ac:chgData name="EDA NUR SARUHAN" userId="796a441a-389d-493a-b849-403485121362" providerId="ADAL" clId="{A71DF7CA-E899-4FFC-B287-1FDD74E35F24}" dt="2025-03-14T07:05:15.050" v="17" actId="20577"/>
          <ac:spMkLst>
            <pc:docMk/>
            <pc:sldMk cId="2903211234" sldId="269"/>
            <ac:spMk id="493" creationId="{00000000-0000-0000-0000-000000000000}"/>
          </ac:spMkLst>
        </pc:spChg>
      </pc:sldChg>
      <pc:sldChg chg="del">
        <pc:chgData name="EDA NUR SARUHAN" userId="796a441a-389d-493a-b849-403485121362" providerId="ADAL" clId="{A71DF7CA-E899-4FFC-B287-1FDD74E35F24}" dt="2025-03-14T07:05:42.548" v="24" actId="47"/>
        <pc:sldMkLst>
          <pc:docMk/>
          <pc:sldMk cId="434732476" sldId="270"/>
        </pc:sldMkLst>
      </pc:sldChg>
      <pc:sldChg chg="modSp mod">
        <pc:chgData name="EDA NUR SARUHAN" userId="796a441a-389d-493a-b849-403485121362" providerId="ADAL" clId="{A71DF7CA-E899-4FFC-B287-1FDD74E35F24}" dt="2025-03-14T07:05:52.468" v="32" actId="20577"/>
        <pc:sldMkLst>
          <pc:docMk/>
          <pc:sldMk cId="1729379315" sldId="271"/>
        </pc:sldMkLst>
        <pc:spChg chg="mod">
          <ac:chgData name="EDA NUR SARUHAN" userId="796a441a-389d-493a-b849-403485121362" providerId="ADAL" clId="{A71DF7CA-E899-4FFC-B287-1FDD74E35F24}" dt="2025-03-14T07:05:52.468" v="32" actId="20577"/>
          <ac:spMkLst>
            <pc:docMk/>
            <pc:sldMk cId="1729379315" sldId="271"/>
            <ac:spMk id="490" creationId="{00000000-0000-0000-0000-000000000000}"/>
          </ac:spMkLst>
        </pc:spChg>
      </pc:sldChg>
      <pc:sldChg chg="modSp mod">
        <pc:chgData name="EDA NUR SARUHAN" userId="796a441a-389d-493a-b849-403485121362" providerId="ADAL" clId="{A71DF7CA-E899-4FFC-B287-1FDD74E35F24}" dt="2025-03-14T07:06:29.739" v="51" actId="20577"/>
        <pc:sldMkLst>
          <pc:docMk/>
          <pc:sldMk cId="664534578" sldId="272"/>
        </pc:sldMkLst>
        <pc:spChg chg="mod">
          <ac:chgData name="EDA NUR SARUHAN" userId="796a441a-389d-493a-b849-403485121362" providerId="ADAL" clId="{A71DF7CA-E899-4FFC-B287-1FDD74E35F24}" dt="2025-03-14T07:06:29.739" v="51" actId="20577"/>
          <ac:spMkLst>
            <pc:docMk/>
            <pc:sldMk cId="664534578" sldId="272"/>
            <ac:spMk id="493" creationId="{00000000-0000-0000-0000-000000000000}"/>
          </ac:spMkLst>
        </pc:spChg>
      </pc:sldChg>
      <pc:sldChg chg="del">
        <pc:chgData name="EDA NUR SARUHAN" userId="796a441a-389d-493a-b849-403485121362" providerId="ADAL" clId="{A71DF7CA-E899-4FFC-B287-1FDD74E35F24}" dt="2025-03-14T07:06:31.732" v="52" actId="47"/>
        <pc:sldMkLst>
          <pc:docMk/>
          <pc:sldMk cId="3284491021" sldId="273"/>
        </pc:sldMkLst>
      </pc:sldChg>
      <pc:sldChg chg="new del">
        <pc:chgData name="EDA NUR SARUHAN" userId="796a441a-389d-493a-b849-403485121362" providerId="ADAL" clId="{A71DF7CA-E899-4FFC-B287-1FDD74E35F24}" dt="2025-03-14T07:09:30.825" v="54" actId="47"/>
        <pc:sldMkLst>
          <pc:docMk/>
          <pc:sldMk cId="1671550466" sldId="288"/>
        </pc:sldMkLst>
      </pc:sldChg>
      <pc:sldChg chg="add">
        <pc:chgData name="EDA NUR SARUHAN" userId="796a441a-389d-493a-b849-403485121362" providerId="ADAL" clId="{A71DF7CA-E899-4FFC-B287-1FDD74E35F24}" dt="2025-03-14T07:09:34.222" v="55" actId="2890"/>
        <pc:sldMkLst>
          <pc:docMk/>
          <pc:sldMk cId="2792668569" sldId="288"/>
        </pc:sldMkLst>
      </pc:sldChg>
    </pc:docChg>
  </pc:docChgLst>
  <pc:docChgLst>
    <pc:chgData name="Ipek Beril Benli" userId="S::ipek.beril.benli@undp.org::8f9c5f4b-b22c-49ff-bdd5-d07e27607437" providerId="AD" clId="Web-{5968C962-A29A-6388-5E21-A35FFA8A3C35}"/>
    <pc:docChg chg="modSld">
      <pc:chgData name="Ipek Beril Benli" userId="S::ipek.beril.benli@undp.org::8f9c5f4b-b22c-49ff-bdd5-d07e27607437" providerId="AD" clId="Web-{5968C962-A29A-6388-5E21-A35FFA8A3C35}" dt="2024-04-08T06:50:15.233" v="3"/>
      <pc:docMkLst>
        <pc:docMk/>
      </pc:docMkLst>
      <pc:sldChg chg="mod modShow">
        <pc:chgData name="Ipek Beril Benli" userId="S::ipek.beril.benli@undp.org::8f9c5f4b-b22c-49ff-bdd5-d07e27607437" providerId="AD" clId="Web-{5968C962-A29A-6388-5E21-A35FFA8A3C35}" dt="2024-04-08T06:50:15.233" v="3"/>
        <pc:sldMkLst>
          <pc:docMk/>
          <pc:sldMk cId="2049148930" sldId="276"/>
        </pc:sldMkLst>
      </pc:sldChg>
      <pc:sldChg chg="modSp">
        <pc:chgData name="Ipek Beril Benli" userId="S::ipek.beril.benli@undp.org::8f9c5f4b-b22c-49ff-bdd5-d07e27607437" providerId="AD" clId="Web-{5968C962-A29A-6388-5E21-A35FFA8A3C35}" dt="2024-04-08T06:49:43.092" v="2" actId="20577"/>
        <pc:sldMkLst>
          <pc:docMk/>
          <pc:sldMk cId="3289475291" sldId="277"/>
        </pc:sldMkLst>
      </pc:sldChg>
    </pc:docChg>
  </pc:docChgLst>
  <pc:docChgLst>
    <pc:chgData name="Ipek Beril Benli" userId="S::ipek.beril.benli@undp.org::8f9c5f4b-b22c-49ff-bdd5-d07e27607437" providerId="AD" clId="Web-{5101508F-0DAE-05F4-18B8-3033C3A7817F}"/>
    <pc:docChg chg="delSld">
      <pc:chgData name="Ipek Beril Benli" userId="S::ipek.beril.benli@undp.org::8f9c5f4b-b22c-49ff-bdd5-d07e27607437" providerId="AD" clId="Web-{5101508F-0DAE-05F4-18B8-3033C3A7817F}" dt="2024-03-19T09:16:41.707" v="0"/>
      <pc:docMkLst>
        <pc:docMk/>
      </pc:docMkLst>
      <pc:sldChg chg="del">
        <pc:chgData name="Ipek Beril Benli" userId="S::ipek.beril.benli@undp.org::8f9c5f4b-b22c-49ff-bdd5-d07e27607437" providerId="AD" clId="Web-{5101508F-0DAE-05F4-18B8-3033C3A7817F}" dt="2024-03-19T09:16:41.707" v="0"/>
        <pc:sldMkLst>
          <pc:docMk/>
          <pc:sldMk cId="2496000186" sldId="27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7:14:10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8758 4343 1183 0 0,'1'-6'2657'0'0,"0"-1"-2657"0"0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1T15:40:34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22541 4514 8642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66" name="Shape 4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769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2278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ECBDA-38E7-2292-7BB7-9FD50D68C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>
            <a:extLst>
              <a:ext uri="{FF2B5EF4-FFF2-40B4-BE49-F238E27FC236}">
                <a16:creationId xmlns:a16="http://schemas.microsoft.com/office/drawing/2014/main" id="{CFC092C4-2400-849C-7B2E-21F64F679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>
            <a:extLst>
              <a:ext uri="{FF2B5EF4-FFF2-40B4-BE49-F238E27FC236}">
                <a16:creationId xmlns:a16="http://schemas.microsoft.com/office/drawing/2014/main" id="{A453172D-45F7-A0CC-0383-9652C4D6070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960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F5F32-E3D2-66E5-EAE4-6DEC27C3B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>
            <a:extLst>
              <a:ext uri="{FF2B5EF4-FFF2-40B4-BE49-F238E27FC236}">
                <a16:creationId xmlns:a16="http://schemas.microsoft.com/office/drawing/2014/main" id="{D4E67264-FCFF-BD8C-5F5D-31E396806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>
            <a:extLst>
              <a:ext uri="{FF2B5EF4-FFF2-40B4-BE49-F238E27FC236}">
                <a16:creationId xmlns:a16="http://schemas.microsoft.com/office/drawing/2014/main" id="{50C3A19E-57D6-9917-9DB3-2F08E0495EE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0340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F305-243B-D88A-6BC9-86250F70B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>
            <a:extLst>
              <a:ext uri="{FF2B5EF4-FFF2-40B4-BE49-F238E27FC236}">
                <a16:creationId xmlns:a16="http://schemas.microsoft.com/office/drawing/2014/main" id="{C63901B0-CE3B-0012-6CFF-7D37D738D2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>
            <a:extLst>
              <a:ext uri="{FF2B5EF4-FFF2-40B4-BE49-F238E27FC236}">
                <a16:creationId xmlns:a16="http://schemas.microsoft.com/office/drawing/2014/main" id="{090F9FDD-3F5E-D0E7-9875-74B46AB9E7F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94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123EC-1E82-3BAD-7C3D-281A48B3A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>
            <a:extLst>
              <a:ext uri="{FF2B5EF4-FFF2-40B4-BE49-F238E27FC236}">
                <a16:creationId xmlns:a16="http://schemas.microsoft.com/office/drawing/2014/main" id="{536A8FE1-7887-15C1-0CD7-66C265BFC1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>
            <a:extLst>
              <a:ext uri="{FF2B5EF4-FFF2-40B4-BE49-F238E27FC236}">
                <a16:creationId xmlns:a16="http://schemas.microsoft.com/office/drawing/2014/main" id="{0EF755D1-5AF1-99C7-68EE-CB4C1ACDA9A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212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02" name="Shape 50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632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wo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06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26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0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wo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6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Title Text"/>
          <p:cNvSpPr txBox="1">
            <a:spLocks noGrp="1"/>
          </p:cNvSpPr>
          <p:nvPr>
            <p:ph type="title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is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39652" y="1987368"/>
            <a:ext cx="4957923" cy="5971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987367"/>
            <a:ext cx="4980148" cy="6010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280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9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3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33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0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1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62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6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3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75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76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EFFFE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EFFFE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EFFFE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EFFFE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EFFFE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itle Text"/>
          <p:cNvSpPr txBox="1">
            <a:spLocks noGrp="1"/>
          </p:cNvSpPr>
          <p:nvPr>
            <p:ph type="title"/>
          </p:nvPr>
        </p:nvSpPr>
        <p:spPr>
          <a:xfrm>
            <a:off x="1039653" y="1153987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39653" y="2087361"/>
            <a:ext cx="4919546" cy="4089601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7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39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39652" y="1987368"/>
            <a:ext cx="4957923" cy="597100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987367"/>
            <a:ext cx="4980148" cy="601050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00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1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1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12" name="Title Text"/>
          <p:cNvSpPr txBox="1">
            <a:spLocks noGrp="1"/>
          </p:cNvSpPr>
          <p:nvPr>
            <p:ph type="title"/>
          </p:nvPr>
        </p:nvSpPr>
        <p:spPr>
          <a:xfrm>
            <a:off x="1039653" y="1053628"/>
            <a:ext cx="10112696" cy="92125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2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34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35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3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7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4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449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450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78B4-4C54-AF5B-2929-7967B5D72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653" y="1153987"/>
            <a:ext cx="10112695" cy="9212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1BF71-B4F8-FDC2-D3CE-E4B9824A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653" y="2087362"/>
            <a:ext cx="4919546" cy="408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507F9-B1BA-85ED-15EE-A276F4A78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2802" y="2087362"/>
            <a:ext cx="4919546" cy="408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B9351-FBE6-F588-FD07-6D67A654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315B8-57CD-1150-8FD7-9FACD21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E19A3-55D2-9FA5-AA5A-7331BF60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4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Content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5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6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xfrm>
            <a:off x="839787" y="702526"/>
            <a:ext cx="3932239" cy="135487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5316" y="1304693"/>
            <a:ext cx="6170072" cy="455635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Picture with Caption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2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lue background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69247" y="6400151"/>
            <a:ext cx="273610" cy="27752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Slide">
    <p:bg>
      <p:bgPr>
        <a:solidFill>
          <a:srgbClr val="2B25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-360"/>
            <a:ext cx="771056" cy="1172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438" y="318824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8" descr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1163" y="219583"/>
            <a:ext cx="771056" cy="771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9" descr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4426" y="256850"/>
            <a:ext cx="959441" cy="73378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049144" y="2007218"/>
            <a:ext cx="10093712" cy="4169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039653" y="1064778"/>
            <a:ext cx="10112696" cy="92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884232" y="6414758"/>
            <a:ext cx="258625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C837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FFFFFF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2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4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customXml" Target="../ink/ink8.xml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customXml" Target="../ink/ink10.xml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customXml" Target="../ink/ink12.xml"/><Relationship Id="rId4" Type="http://schemas.openxmlformats.org/officeDocument/2006/relationships/image" Target="../media/image2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customXml" Target="../ink/ink14.xml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using a computer&#10;&#10;Description automatically generated">
            <a:extLst>
              <a:ext uri="{FF2B5EF4-FFF2-40B4-BE49-F238E27FC236}">
                <a16:creationId xmlns:a16="http://schemas.microsoft.com/office/drawing/2014/main" id="{6E8DDA74-8630-43BB-E564-7470D2C1DF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" t="125" r="5881" b="35700"/>
          <a:stretch/>
        </p:blipFill>
        <p:spPr>
          <a:xfrm>
            <a:off x="-2985" y="1339747"/>
            <a:ext cx="12225969" cy="5533684"/>
          </a:xfrm>
          <a:prstGeom prst="rect">
            <a:avLst/>
          </a:prstGeom>
        </p:spPr>
      </p:pic>
      <p:sp>
        <p:nvSpPr>
          <p:cNvPr id="468" name="Rectangle"/>
          <p:cNvSpPr/>
          <p:nvPr/>
        </p:nvSpPr>
        <p:spPr>
          <a:xfrm>
            <a:off x="-11767" y="1339747"/>
            <a:ext cx="12203767" cy="5535101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 r:embed="rId6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 r:embed="rId7"/>
          <a:srcRect l="1000" r="13538" b="33964"/>
          <a:stretch/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">
            <a:extLst>
              <a:ext uri="{FF2B5EF4-FFF2-40B4-BE49-F238E27FC236}">
                <a16:creationId xmlns:a16="http://schemas.microsoft.com/office/drawing/2014/main" id="{119D6634-8C52-56C8-C196-BBFF1A999BF3}"/>
              </a:ext>
            </a:extLst>
          </p:cNvPr>
          <p:cNvSpPr/>
          <p:nvPr/>
        </p:nvSpPr>
        <p:spPr>
          <a:xfrm rot="21420000">
            <a:off x="7960507" y="3797677"/>
            <a:ext cx="2705697" cy="612972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76" name="A new generation…"/>
          <p:cNvSpPr txBox="1"/>
          <p:nvPr/>
        </p:nvSpPr>
        <p:spPr>
          <a:xfrm>
            <a:off x="6093185" y="3184368"/>
            <a:ext cx="4337083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tIns="45720" rIns="45719" bIns="45720" anchor="t">
            <a:spAutoFit/>
          </a:bodyPr>
          <a:lstStyle/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b="1" dirty="0">
                <a:latin typeface="Microsoft YaHei"/>
              </a:rPr>
              <a:t>Uma nova geração</a:t>
            </a:r>
            <a:endParaRPr lang="en-US" b="1" dirty="0">
              <a:latin typeface="Microsoft YaHei"/>
            </a:endParaRPr>
          </a:p>
          <a:p>
            <a:pPr algn="ctr"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b="1" dirty="0">
                <a:latin typeface="Microsoft YaHei"/>
              </a:rPr>
              <a:t>de especialistas em tecnologia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Rectangle"/>
          <p:cNvSpPr/>
          <p:nvPr/>
        </p:nvSpPr>
        <p:spPr>
          <a:xfrm>
            <a:off x="-11767" y="1343345"/>
            <a:ext cx="12215534" cy="5531503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65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662" name="pasted-movie.png" descr="pasted-movie.png"/>
          <p:cNvPicPr>
            <a:picLocks noChangeAspect="1"/>
          </p:cNvPicPr>
          <p:nvPr/>
        </p:nvPicPr>
        <p:blipFill>
          <a:blip r:embed="rId5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663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7704" y="2355271"/>
            <a:ext cx="2919045" cy="2837091"/>
          </a:xfrm>
          <a:prstGeom prst="rect">
            <a:avLst/>
          </a:prstGeom>
          <a:ln w="12700">
            <a:miter lim="400000"/>
          </a:ln>
        </p:spPr>
      </p:pic>
      <p:sp>
        <p:nvSpPr>
          <p:cNvPr id="664" name="Thank you!"/>
          <p:cNvSpPr txBox="1">
            <a:spLocks noGrp="1"/>
          </p:cNvSpPr>
          <p:nvPr>
            <p:ph type="ctrTitle" idx="4294967295"/>
          </p:nvPr>
        </p:nvSpPr>
        <p:spPr>
          <a:xfrm>
            <a:off x="3508744" y="3211033"/>
            <a:ext cx="5247251" cy="2449326"/>
          </a:xfrm>
          <a:prstGeom prst="rect">
            <a:avLst/>
          </a:prstGeom>
        </p:spPr>
        <p:txBody>
          <a:bodyPr lIns="91440" tIns="45720" rIns="91440" bIns="45720" anchor="t">
            <a:normAutofit fontScale="90000"/>
          </a:bodyPr>
          <a:lstStyle>
            <a:lvl1pPr>
              <a:lnSpc>
                <a:spcPct val="60000"/>
              </a:lnSpc>
              <a:defRPr sz="8000">
                <a:solidFill>
                  <a:srgbClr val="FFFFFF"/>
                </a:solidFill>
                <a:latin typeface="Merriweather Sans Regular ExtraBold"/>
                <a:ea typeface="Merriweather Sans Regular ExtraBold"/>
                <a:cs typeface="Merriweather Sans Regular ExtraBold"/>
                <a:sym typeface="Merriweather Sans Regular ExtraBold"/>
              </a:defRPr>
            </a:lvl1pPr>
          </a:lstStyle>
          <a:p>
            <a:pPr>
              <a:lnSpc>
                <a:spcPct val="100000"/>
              </a:lnSpc>
            </a:pPr>
            <a:r>
              <a:rPr b="1" dirty="0" err="1">
                <a:latin typeface="Microsoft YaHei"/>
              </a:rPr>
              <a:t>Obriga</a:t>
            </a:r>
            <a:r>
              <a:rPr lang="en-GB" b="1" dirty="0">
                <a:latin typeface="Microsoft YaHei"/>
              </a:rPr>
              <a:t>d</a:t>
            </a:r>
            <a:r>
              <a:rPr b="1" dirty="0">
                <a:latin typeface="Microsoft YaHei"/>
              </a:rPr>
              <a:t>o!</a:t>
            </a:r>
            <a:endParaRPr lang="en-US" b="1" dirty="0">
              <a:latin typeface="Microsoft YaHei"/>
            </a:endParaRPr>
          </a:p>
        </p:txBody>
      </p:sp>
      <p:pic>
        <p:nvPicPr>
          <p:cNvPr id="66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03668" y="647699"/>
            <a:ext cx="5015131" cy="7024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"/>
          <p:cNvSpPr/>
          <p:nvPr/>
        </p:nvSpPr>
        <p:spPr>
          <a:xfrm>
            <a:off x="-5486292" y="1322899"/>
            <a:ext cx="12203767" cy="5535101"/>
          </a:xfrm>
          <a:prstGeom prst="rect">
            <a:avLst/>
          </a:prstGeom>
          <a:solidFill>
            <a:srgbClr val="4617DE"/>
          </a:solidFill>
          <a:ln w="12700">
            <a:solidFill>
              <a:srgbClr val="4617DE"/>
            </a:solidFill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pic>
        <p:nvPicPr>
          <p:cNvPr id="46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332" y="387946"/>
            <a:ext cx="1172345" cy="57257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0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126" y="295810"/>
            <a:ext cx="959441" cy="733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4078" y="103953"/>
            <a:ext cx="526003" cy="1065320"/>
          </a:xfrm>
          <a:prstGeom prst="rect">
            <a:avLst/>
          </a:prstGeom>
          <a:ln w="12700">
            <a:miter lim="400000"/>
          </a:ln>
        </p:spPr>
      </p:pic>
      <p:pic>
        <p:nvPicPr>
          <p:cNvPr id="472" name="pasted-movie.png" descr="pasted-movie.png"/>
          <p:cNvPicPr>
            <a:picLocks noChangeAspect="1"/>
          </p:cNvPicPr>
          <p:nvPr/>
        </p:nvPicPr>
        <p:blipFill>
          <a:blip r:embed="rId5"/>
          <a:srcRect l="13941" t="19365" r="13941" b="19365"/>
          <a:stretch>
            <a:fillRect/>
          </a:stretch>
        </p:blipFill>
        <p:spPr>
          <a:xfrm>
            <a:off x="7968564" y="251012"/>
            <a:ext cx="907559" cy="771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4" name="Image" descr="Image"/>
          <p:cNvPicPr>
            <a:picLocks noChangeAspect="1"/>
          </p:cNvPicPr>
          <p:nvPr/>
        </p:nvPicPr>
        <p:blipFill rotWithShape="1">
          <a:blip r:embed="rId6"/>
          <a:srcRect l="1000" r="13538" b="33964"/>
          <a:stretch/>
        </p:blipFill>
        <p:spPr>
          <a:xfrm>
            <a:off x="10008652" y="5282070"/>
            <a:ext cx="2250548" cy="1597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5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497" y="2051146"/>
            <a:ext cx="4240770" cy="4117181"/>
          </a:xfrm>
          <a:prstGeom prst="rect">
            <a:avLst/>
          </a:prstGeom>
          <a:ln w="12700">
            <a:miter lim="400000"/>
          </a:ln>
        </p:spPr>
      </p:pic>
      <p:sp>
        <p:nvSpPr>
          <p:cNvPr id="476" name="A new generation…"/>
          <p:cNvSpPr txBox="1"/>
          <p:nvPr/>
        </p:nvSpPr>
        <p:spPr>
          <a:xfrm>
            <a:off x="6943060" y="3672363"/>
            <a:ext cx="396594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pt" sz="2400" b="1" dirty="0">
                <a:solidFill>
                  <a:schemeClr val="bg1"/>
                </a:solidFill>
                <a:latin typeface="Microsoft YaHei"/>
              </a:rPr>
              <a:t>Nome do Projeto</a:t>
            </a:r>
          </a:p>
          <a:p>
            <a:pPr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pt" sz="2400" b="1" dirty="0">
                <a:solidFill>
                  <a:schemeClr val="bg1"/>
                </a:solidFill>
                <a:latin typeface="Microsoft YaHei"/>
              </a:rPr>
              <a:t>Numero do grupo e  </a:t>
            </a:r>
          </a:p>
          <a:p>
            <a:pPr defTabSz="457200">
              <a:defRPr sz="3700">
                <a:solidFill>
                  <a:srgbClr val="FFFFFF"/>
                </a:solidFill>
                <a:latin typeface="Myriad Pro Semibold"/>
                <a:ea typeface="Myriad Pro Semibold"/>
                <a:cs typeface="Myriad Pro Semibold"/>
                <a:sym typeface="Myriad Pro Semibold"/>
              </a:defRPr>
            </a:pPr>
            <a:r>
              <a:rPr lang="en-GB" sz="2400" b="1" dirty="0">
                <a:solidFill>
                  <a:schemeClr val="bg1"/>
                </a:solidFill>
                <a:latin typeface="Microsoft YaHei"/>
              </a:rPr>
              <a:t>N</a:t>
            </a:r>
            <a:r>
              <a:rPr lang="pt" sz="2400" b="1" dirty="0" err="1">
                <a:solidFill>
                  <a:schemeClr val="bg1"/>
                </a:solidFill>
                <a:latin typeface="Microsoft YaHei"/>
              </a:rPr>
              <a:t>omes</a:t>
            </a:r>
            <a:r>
              <a:rPr lang="pt" sz="2400" b="1" dirty="0">
                <a:solidFill>
                  <a:schemeClr val="bg1"/>
                </a:solidFill>
                <a:latin typeface="Microsoft YaHei"/>
              </a:rPr>
              <a:t> dos participantes do grupo</a:t>
            </a:r>
            <a:endParaRPr sz="2400" b="1" dirty="0">
              <a:solidFill>
                <a:schemeClr val="bg1"/>
              </a:solidFill>
              <a:latin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196829351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Breve visão geral do projeto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Importância do problema a ser resolvido</a:t>
            </a:r>
            <a:endParaRPr lang="tr-TR" sz="1600" dirty="0">
              <a:latin typeface="Microsoft YaHei Light"/>
            </a:endParaRP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Estabeleça claramente os objetivos do projeto</a:t>
            </a:r>
          </a:p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lang="en-US" sz="1600" dirty="0">
              <a:latin typeface="Microsoft YaHei Light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Contexto e </a:t>
            </a: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Objetivo</a:t>
            </a:r>
            <a:endParaRPr lang="tr-TR"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21123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Fornecer resumidamente como seu projeto se relaciona com os ODS e turismo </a:t>
            </a:r>
            <a:r>
              <a:rPr lang="pt" sz="1600" dirty="0" err="1">
                <a:latin typeface="Microsoft YaHei Light"/>
              </a:rPr>
              <a:t>sustent</a:t>
            </a:r>
            <a:r>
              <a:rPr lang="en-GB" sz="1600" dirty="0" err="1">
                <a:latin typeface="Microsoft YaHei Light"/>
              </a:rPr>
              <a:t>á</a:t>
            </a:r>
            <a:r>
              <a:rPr lang="pt" sz="1600" dirty="0" err="1">
                <a:latin typeface="Microsoft YaHei Light"/>
              </a:rPr>
              <a:t>vel</a:t>
            </a:r>
            <a:r>
              <a:rPr lang="pt" sz="1600" dirty="0">
                <a:latin typeface="Microsoft YaHei Light"/>
              </a:rPr>
              <a:t> </a:t>
            </a:r>
            <a:endParaRPr sz="1600" dirty="0">
              <a:latin typeface="Microsoft YaHei Light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Relação </a:t>
            </a:r>
            <a:endParaRPr lang="tr-TR"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37931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0589D-BFA9-DC28-CD21-0A80D4516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>
            <a:extLst>
              <a:ext uri="{FF2B5EF4-FFF2-40B4-BE49-F238E27FC236}">
                <a16:creationId xmlns:a16="http://schemas.microsoft.com/office/drawing/2014/main" id="{BF02BB99-8C9F-BCAB-3D9A-560E34AB8B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-</a:t>
            </a:r>
            <a:endParaRPr sz="1600" dirty="0">
              <a:latin typeface="Microsoft YaHei Light"/>
            </a:endParaRPr>
          </a:p>
        </p:txBody>
      </p:sp>
      <p:sp>
        <p:nvSpPr>
          <p:cNvPr id="492" name="Rectangle">
            <a:extLst>
              <a:ext uri="{FF2B5EF4-FFF2-40B4-BE49-F238E27FC236}">
                <a16:creationId xmlns:a16="http://schemas.microsoft.com/office/drawing/2014/main" id="{F5D7A6E6-BA73-BF88-C971-6054B1B36E49}"/>
              </a:ext>
            </a:extLst>
          </p:cNvPr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>
            <a:extLst>
              <a:ext uri="{FF2B5EF4-FFF2-40B4-BE49-F238E27FC236}">
                <a16:creationId xmlns:a16="http://schemas.microsoft.com/office/drawing/2014/main" id="{33F6C684-034E-6FED-A300-0383AD64D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Elemento do Projeto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2BFFAFE6-8025-D397-1820-4D7451391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E61ACF-C96E-1DE8-51BB-CABD8DF84831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F3292B94-A82A-3AF0-8B48-6546AD994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EE429222-7844-BC93-D318-B1B60E37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F34616AC-880F-7D82-B112-F6EDF3C1F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6958FC0-8788-9126-81D1-5EE445AD0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93A2056-E894-3947-FCD8-25E48DB5871F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93A2056-E894-3947-FCD8-25E48DB587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F5FD8623-9E2A-B037-7502-678A5C256722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DEC28B5-D212-96FE-5214-5DBF441FF498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DEC28B5-D212-96FE-5214-5DBF441FF49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266856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ED444-50E5-9338-DEE6-CDE0E34E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>
            <a:extLst>
              <a:ext uri="{FF2B5EF4-FFF2-40B4-BE49-F238E27FC236}">
                <a16:creationId xmlns:a16="http://schemas.microsoft.com/office/drawing/2014/main" id="{DF07D337-A45F-1133-A780-DE05A356CC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-</a:t>
            </a:r>
            <a:endParaRPr sz="1600" dirty="0">
              <a:latin typeface="Microsoft YaHei Light"/>
            </a:endParaRPr>
          </a:p>
        </p:txBody>
      </p:sp>
      <p:sp>
        <p:nvSpPr>
          <p:cNvPr id="492" name="Rectangle">
            <a:extLst>
              <a:ext uri="{FF2B5EF4-FFF2-40B4-BE49-F238E27FC236}">
                <a16:creationId xmlns:a16="http://schemas.microsoft.com/office/drawing/2014/main" id="{A0D461FF-1DE2-CEC4-29BA-2CD1411DBCED}"/>
              </a:ext>
            </a:extLst>
          </p:cNvPr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>
            <a:extLst>
              <a:ext uri="{FF2B5EF4-FFF2-40B4-BE49-F238E27FC236}">
                <a16:creationId xmlns:a16="http://schemas.microsoft.com/office/drawing/2014/main" id="{88C61DCD-7BA0-7AAE-DC7C-FDABF2A016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Roteiro</a:t>
            </a:r>
            <a:endParaRPr lang="tr-TR"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B34757EF-93C8-6161-6313-16E0ABB78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2474FC-DFEE-9C3B-E07A-8C4B4926380E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C75E2966-C007-BD6A-4414-7D2183874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E729EE49-7476-42BC-2072-ECA81805C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30DE75CB-3F36-425D-BA29-3D2EDA973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81687006-2E5E-C4FE-151A-A3207411F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CC9AC74-96F5-4AB6-F5AE-B18F76328758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CC9AC74-96F5-4AB6-F5AE-B18F763287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05E120B9-AAB7-7CB2-01CD-F183048AFE41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0440B7E-E17A-1C30-BEEA-C31F533E8A59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0440B7E-E17A-1C30-BEEA-C31F533E8A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1366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BDF4C-8D59-B587-7601-AB29BA822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>
            <a:extLst>
              <a:ext uri="{FF2B5EF4-FFF2-40B4-BE49-F238E27FC236}">
                <a16:creationId xmlns:a16="http://schemas.microsoft.com/office/drawing/2014/main" id="{E6F20155-B91F-BBA2-D172-17A7D9091F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-</a:t>
            </a:r>
            <a:endParaRPr sz="1600" dirty="0">
              <a:latin typeface="Microsoft YaHei Light"/>
            </a:endParaRPr>
          </a:p>
        </p:txBody>
      </p:sp>
      <p:sp>
        <p:nvSpPr>
          <p:cNvPr id="492" name="Rectangle">
            <a:extLst>
              <a:ext uri="{FF2B5EF4-FFF2-40B4-BE49-F238E27FC236}">
                <a16:creationId xmlns:a16="http://schemas.microsoft.com/office/drawing/2014/main" id="{6D2FDE8A-7281-11C1-FE8F-62E1489E9D46}"/>
              </a:ext>
            </a:extLst>
          </p:cNvPr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>
            <a:extLst>
              <a:ext uri="{FF2B5EF4-FFF2-40B4-BE49-F238E27FC236}">
                <a16:creationId xmlns:a16="http://schemas.microsoft.com/office/drawing/2014/main" id="{7F6AF1D6-5E18-4D4A-AF2E-D4983F1F0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Desenvolvimento de Projetos</a:t>
            </a: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F816EA8B-B45F-E34C-F002-9B70258C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C8C2F4E-1FB3-69F9-D75B-ACEAEF90013A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2583B676-E842-B576-A3F9-4E9420A76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BA4DA07E-3F8A-F7B3-903A-C4ABBBDA4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0B9C34C7-D810-218C-80E8-8FAF2B33B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8F9D5949-CDE7-6DD1-EEE2-32225DC50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D8BDD8B-8631-5ADC-850F-FBD40290DB75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D8BDD8B-8631-5ADC-850F-FBD40290DB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7A8A1D4A-D779-918C-30E8-B5E00B28AE3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FA3E71-22C3-27CD-02BB-1F2CE9BC8644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FA3E71-22C3-27CD-02BB-1F2CE9BC86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1650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27930-90D2-9289-D4D9-BB4BAC873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>
            <a:extLst>
              <a:ext uri="{FF2B5EF4-FFF2-40B4-BE49-F238E27FC236}">
                <a16:creationId xmlns:a16="http://schemas.microsoft.com/office/drawing/2014/main" id="{1635224B-9D32-87FA-6132-ADD195AE7D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r>
              <a:rPr lang="pt" sz="1600" dirty="0">
                <a:latin typeface="Microsoft YaHei Light"/>
              </a:rPr>
              <a:t>-</a:t>
            </a:r>
            <a:endParaRPr sz="1600" dirty="0">
              <a:latin typeface="Microsoft YaHei Light"/>
            </a:endParaRPr>
          </a:p>
        </p:txBody>
      </p:sp>
      <p:sp>
        <p:nvSpPr>
          <p:cNvPr id="492" name="Rectangle">
            <a:extLst>
              <a:ext uri="{FF2B5EF4-FFF2-40B4-BE49-F238E27FC236}">
                <a16:creationId xmlns:a16="http://schemas.microsoft.com/office/drawing/2014/main" id="{85B8BBAC-72D1-DF3E-5111-6EB75F80A6C6}"/>
              </a:ext>
            </a:extLst>
          </p:cNvPr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>
            <a:extLst>
              <a:ext uri="{FF2B5EF4-FFF2-40B4-BE49-F238E27FC236}">
                <a16:creationId xmlns:a16="http://schemas.microsoft.com/office/drawing/2014/main" id="{20A47334-EC8B-17F3-E79B-425BE02AC1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Resultados </a:t>
            </a:r>
            <a:endParaRPr lang="tr-TR"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A7A18A68-F864-C8D1-67C0-8D37C6E11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98269FE-2A8A-9087-E615-63382BE0A29E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31C22BB9-34C0-07E2-7FDE-B1257015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AF213147-4B6E-0082-EF64-AB91E9B3F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C104A46-A65E-C2AB-330A-D701E6206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1CA36C4F-D22C-E707-D8CF-12B119B25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DE1350E-6CBE-394D-B9D3-CB887F44574A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DE1350E-6CBE-394D-B9D3-CB887F4457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28BDD42-F534-E73F-9F55-0D613948DAA7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23C283B-9716-D210-A874-BF277F9E36EB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23C283B-9716-D210-A874-BF277F9E36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1038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640854" y="2951018"/>
            <a:ext cx="8007631" cy="317325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>
              <a:lnSpc>
                <a:spcPct val="100000"/>
              </a:lnSpc>
              <a:defRPr sz="1400">
                <a:solidFill>
                  <a:srgbClr val="000000"/>
                </a:solidFill>
                <a:latin typeface="Merriweather Sans Light"/>
                <a:ea typeface="Merriweather Sans Light"/>
                <a:cs typeface="Merriweather Sans Light"/>
                <a:sym typeface="Merriweather Sans Light"/>
              </a:defRPr>
            </a:pPr>
            <a:endParaRPr sz="1600" dirty="0">
              <a:latin typeface="Microsoft YaHei Light"/>
            </a:endParaRPr>
          </a:p>
        </p:txBody>
      </p:sp>
      <p:sp>
        <p:nvSpPr>
          <p:cNvPr id="492" name="Rectangle"/>
          <p:cNvSpPr/>
          <p:nvPr/>
        </p:nvSpPr>
        <p:spPr>
          <a:xfrm>
            <a:off x="698305" y="2253235"/>
            <a:ext cx="4289331" cy="619598"/>
          </a:xfrm>
          <a:prstGeom prst="rect">
            <a:avLst/>
          </a:prstGeom>
          <a:solidFill>
            <a:srgbClr val="FE2E4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93" name="Title 1"/>
          <p:cNvSpPr txBox="1">
            <a:spLocks noGrp="1"/>
          </p:cNvSpPr>
          <p:nvPr>
            <p:ph type="title"/>
          </p:nvPr>
        </p:nvSpPr>
        <p:spPr>
          <a:xfrm>
            <a:off x="640854" y="1629976"/>
            <a:ext cx="7756075" cy="869546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pPr defTabSz="795527">
              <a:defRPr sz="3393">
                <a:solidFill>
                  <a:srgbClr val="383838"/>
                </a:solidFill>
                <a:latin typeface="Merriweather Sans Regular"/>
                <a:ea typeface="Merriweather Sans Regular"/>
                <a:cs typeface="Merriweather Sans Regular"/>
                <a:sym typeface="Merriweather Sans Regular"/>
              </a:defRPr>
            </a:pP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Conclusão</a:t>
            </a: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 </a:t>
            </a: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e</a:t>
            </a:r>
            <a:r>
              <a:rPr lang="pt" sz="3350" b="1" dirty="0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 </a:t>
            </a:r>
            <a:r>
              <a:rPr lang="pt" sz="3350" b="1" dirty="0" err="1">
                <a:solidFill>
                  <a:schemeClr val="bg1"/>
                </a:solidFill>
                <a:latin typeface="Microsoft YaHei"/>
                <a:ea typeface="Merriweather Sans Regular ExtraBold"/>
                <a:cs typeface="Merriweather Sans Regular ExtraBold"/>
              </a:rPr>
              <a:t>Trabalho futuro</a:t>
            </a:r>
            <a:endParaRPr sz="3350" b="1" dirty="0">
              <a:solidFill>
                <a:schemeClr val="bg1"/>
              </a:solidFill>
              <a:latin typeface="Microsoft YaHei"/>
              <a:ea typeface="Merriweather Sans Regular ExtraBold"/>
              <a:cs typeface="Merriweather Sans Regular ExtraBold"/>
            </a:endParaRPr>
          </a:p>
        </p:txBody>
      </p:sp>
      <p:pic>
        <p:nvPicPr>
          <p:cNvPr id="12" name="Image" descr="Image">
            <a:extLst>
              <a:ext uri="{FF2B5EF4-FFF2-40B4-BE49-F238E27FC236}">
                <a16:creationId xmlns:a16="http://schemas.microsoft.com/office/drawing/2014/main" id="{527B033D-58DE-C2AD-9182-2E91C4668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4" y="502466"/>
            <a:ext cx="1934776" cy="15311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87CC85C-9605-11A6-85A7-8A7034F84D95}"/>
              </a:ext>
            </a:extLst>
          </p:cNvPr>
          <p:cNvGrpSpPr/>
          <p:nvPr/>
        </p:nvGrpSpPr>
        <p:grpSpPr>
          <a:xfrm>
            <a:off x="8396929" y="180373"/>
            <a:ext cx="3292787" cy="729780"/>
            <a:chOff x="8396929" y="180373"/>
            <a:chExt cx="3292787" cy="729780"/>
          </a:xfrm>
        </p:grpSpPr>
        <p:pic>
          <p:nvPicPr>
            <p:cNvPr id="14" name="Picture 13" descr="Picture 7">
              <a:extLst>
                <a:ext uri="{FF2B5EF4-FFF2-40B4-BE49-F238E27FC236}">
                  <a16:creationId xmlns:a16="http://schemas.microsoft.com/office/drawing/2014/main" id="{73CA5DA9-18E2-6441-B52B-1779AAE59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Picture 14" descr="Picture 9">
              <a:extLst>
                <a:ext uri="{FF2B5EF4-FFF2-40B4-BE49-F238E27FC236}">
                  <a16:creationId xmlns:a16="http://schemas.microsoft.com/office/drawing/2014/main" id="{2432F4F4-2404-927D-ADE3-04176DA31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pasted-movie.png">
              <a:extLst>
                <a:ext uri="{FF2B5EF4-FFF2-40B4-BE49-F238E27FC236}">
                  <a16:creationId xmlns:a16="http://schemas.microsoft.com/office/drawing/2014/main" id="{A19410C1-D3A7-317B-D39E-DA1841D4D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pasted-movie.png">
              <a:extLst>
                <a:ext uri="{FF2B5EF4-FFF2-40B4-BE49-F238E27FC236}">
                  <a16:creationId xmlns:a16="http://schemas.microsoft.com/office/drawing/2014/main" id="{729A8509-CD14-D22C-8BCC-350A11E99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941" t="19365" r="13941" b="19365"/>
            <a:stretch>
              <a:fillRect/>
            </a:stretch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14:cNvPr>
              <p14:cNvContentPartPr/>
              <p14:nvPr/>
            </p14:nvContentPartPr>
            <p14:xfrm>
              <a:off x="9907437" y="716254"/>
              <a:ext cx="13252" cy="1325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92D185-7A25-DC2F-D3F0-9DB8F9D96B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4837" y="53654"/>
                <a:ext cx="1325200" cy="13252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">
            <a:extLst>
              <a:ext uri="{FF2B5EF4-FFF2-40B4-BE49-F238E27FC236}">
                <a16:creationId xmlns:a16="http://schemas.microsoft.com/office/drawing/2014/main" id="{6463E1D9-6206-CBC0-0B9A-EEBAB7E390DF}"/>
              </a:ext>
            </a:extLst>
          </p:cNvPr>
          <p:cNvSpPr/>
          <p:nvPr/>
        </p:nvSpPr>
        <p:spPr>
          <a:xfrm>
            <a:off x="-2720" y="6663074"/>
            <a:ext cx="12215534" cy="243885"/>
          </a:xfrm>
          <a:prstGeom prst="rect">
            <a:avLst/>
          </a:prstGeom>
          <a:solidFill>
            <a:srgbClr val="4617D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14:cNvPr>
              <p14:cNvContentPartPr/>
              <p14:nvPr/>
            </p14:nvContentPartPr>
            <p14:xfrm>
              <a:off x="1100137" y="565105"/>
              <a:ext cx="13252" cy="13252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8AE68B-B221-AB76-7808-1E6D118D9D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9270" y="517776"/>
                <a:ext cx="450568" cy="1069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71395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rontiertec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rontiertech">
  <a:themeElements>
    <a:clrScheme name="frontiertech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frontiertech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frontiertech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FEFFFE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A02BA3BD6C54284F20B51199E6706" ma:contentTypeVersion="17" ma:contentTypeDescription="Create a new document." ma:contentTypeScope="" ma:versionID="c98d0228abce7754384ebe83b64f5abe">
  <xsd:schema xmlns:xsd="http://www.w3.org/2001/XMLSchema" xmlns:xs="http://www.w3.org/2001/XMLSchema" xmlns:p="http://schemas.microsoft.com/office/2006/metadata/properties" xmlns:ns2="6259e846-8b77-4076-b7b3-191dee427045" xmlns:ns3="97847797-b717-4ffb-b5fd-2a237f853cda" targetNamespace="http://schemas.microsoft.com/office/2006/metadata/properties" ma:root="true" ma:fieldsID="6e2117bc6268b3a71bdab3243b1b5906" ns2:_="" ns3:_="">
    <xsd:import namespace="6259e846-8b77-4076-b7b3-191dee427045"/>
    <xsd:import namespace="97847797-b717-4ffb-b5fd-2a237f853c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_Flow_SignoffStatus" minOccurs="0"/>
                <xsd:element ref="ns2:Time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59e846-8b77-4076-b7b3-191dee427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8ebb0a5-c57d-4c3a-bec7-8a38252dd0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Sign_x002d_off_x0020_status">
      <xsd:simpleType>
        <xsd:restriction base="dms:Text"/>
      </xsd:simpleType>
    </xsd:element>
    <xsd:element name="Time" ma:index="23" nillable="true" ma:displayName="Time" ma:format="DateOnly" ma:indexed="true" ma:internalName="Time">
      <xsd:simpleType>
        <xsd:restriction base="dms:DateTime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47797-b717-4ffb-b5fd-2a237f853cd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1c6c02b-ebe2-4c4d-aa1a-1071032b151f}" ma:internalName="TaxCatchAll" ma:showField="CatchAllData" ma:web="97847797-b717-4ffb-b5fd-2a237f853c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847797-b717-4ffb-b5fd-2a237f853cda" xsi:nil="true"/>
    <lcf76f155ced4ddcb4097134ff3c332f xmlns="6259e846-8b77-4076-b7b3-191dee427045">
      <Terms xmlns="http://schemas.microsoft.com/office/infopath/2007/PartnerControls"/>
    </lcf76f155ced4ddcb4097134ff3c332f>
    <SharedWithUsers xmlns="97847797-b717-4ffb-b5fd-2a237f853cda">
      <UserInfo>
        <DisplayName>Yawen Liu</DisplayName>
        <AccountId>199</AccountId>
        <AccountType/>
      </UserInfo>
    </SharedWithUsers>
    <_Flow_SignoffStatus xmlns="6259e846-8b77-4076-b7b3-191dee427045" xsi:nil="true"/>
    <Time xmlns="6259e846-8b77-4076-b7b3-191dee42704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708245-87D3-4681-A12F-8891E23D58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59e846-8b77-4076-b7b3-191dee427045"/>
    <ds:schemaRef ds:uri="97847797-b717-4ffb-b5fd-2a237f853c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2449C5-8A7C-4DDF-8BBD-9834F5F8D2B3}">
  <ds:schemaRefs>
    <ds:schemaRef ds:uri="6259e846-8b77-4076-b7b3-191dee427045"/>
    <ds:schemaRef ds:uri="97847797-b717-4ffb-b5fd-2a237f853cd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FFB1A3-86F8-4D83-B399-9B6D5E293C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</Words>
  <Application>Microsoft Macintosh PowerPoint</Application>
  <PresentationFormat>Widescreen</PresentationFormat>
  <Paragraphs>21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Microsoft YaHei Light</vt:lpstr>
      <vt:lpstr>Arial</vt:lpstr>
      <vt:lpstr>Calibri</vt:lpstr>
      <vt:lpstr>Calibri Light</vt:lpstr>
      <vt:lpstr>Helvetica Neue Thin</vt:lpstr>
      <vt:lpstr>frontiertech</vt:lpstr>
      <vt:lpstr>PowerPoint Presentation</vt:lpstr>
      <vt:lpstr>PowerPoint Presentation</vt:lpstr>
      <vt:lpstr>Contexto e Objetivo</vt:lpstr>
      <vt:lpstr>Relação </vt:lpstr>
      <vt:lpstr>Elemento do Projeto</vt:lpstr>
      <vt:lpstr>Roteiro</vt:lpstr>
      <vt:lpstr>Desenvolvimento de Projetos</vt:lpstr>
      <vt:lpstr>Resultados </vt:lpstr>
      <vt:lpstr>Conclusão e Trabalho futuro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Cristovao Cacombe</cp:lastModifiedBy>
  <cp:revision>16</cp:revision>
  <dcterms:modified xsi:type="dcterms:W3CDTF">2025-09-01T13:13:47Z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0x0101007E9A02BA3BD6C54284F20B51199E6706</vt:lpwstr>
  </property>
  <property fmtid="{D5CDD505-2E9C-101B-9397-08002B2CF9AE}" pid="3" name="MediaServiceImageTags">
    <vt:lpwstr/>
  </property>
</Properties>
</file>