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3184384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3184384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3184384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3184384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d9f888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d9f888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fd9f888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fd9f888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d9f888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fd9f888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fd9f888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fd9f888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d9f888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d9f888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fcd40ed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fcd40ed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fe2ec4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fe2ec4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09590b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09590b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d9f888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d9f888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127c9c4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127c9c4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cd40ed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fcd40ed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fcd40edb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fcd40edb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27c9c4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27c9c4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1318438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1318438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065eb4b6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065eb4b6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13184384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13184384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13184384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13184384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1b59e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1b59e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18438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18438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3184384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3184384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3184384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3184384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3184384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3184384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13184384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13184384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065eb4b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065eb4b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69138"/>
                </a:solidFill>
              </a:rPr>
              <a:t>World's Spotify Musicality Data</a:t>
            </a:r>
            <a:endParaRPr sz="4800">
              <a:solidFill>
                <a:srgbClr val="E6913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Alex Giang, Aman Kaur, Benjamin Le, Nicole Witt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Continued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Number of entries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All features + Amount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Number of countries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Number of artists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Popularity Range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Number of entries 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awk 'NR &gt; 1 { count++ } END { print count }' spotifyCleaned.csv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28632" l="0" r="0" t="0"/>
          <a:stretch/>
        </p:blipFill>
        <p:spPr>
          <a:xfrm>
            <a:off x="311700" y="1722376"/>
            <a:ext cx="6687026" cy="7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 rotWithShape="1">
          <a:blip r:embed="rId4">
            <a:alphaModFix/>
          </a:blip>
          <a:srcRect b="68211" l="319" r="92380" t="12952"/>
          <a:stretch/>
        </p:blipFill>
        <p:spPr>
          <a:xfrm>
            <a:off x="311700" y="2949350"/>
            <a:ext cx="1114118" cy="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Overview of</a:t>
            </a:r>
            <a:r>
              <a:rPr lang="en" sz="2400">
                <a:solidFill>
                  <a:schemeClr val="dk2"/>
                </a:solidFill>
              </a:rPr>
              <a:t> Features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awk -F ',' 'NR==1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(i=2; i&lt;=NF; i++)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printf "%d. %s\n", i-1, $i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}' spotifyCleaned.csv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0" r="0" t="1729"/>
          <a:stretch/>
        </p:blipFill>
        <p:spPr>
          <a:xfrm>
            <a:off x="4572000" y="385738"/>
            <a:ext cx="3900575" cy="43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Number of countries + artists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for Countries: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awk -F ',' '{print $2}' spotifyCleaned.csv | sort | uniq | wc -l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Country 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Command for Artists: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Artist Result:</a:t>
            </a:r>
            <a:endParaRPr b="1"/>
          </a:p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-4" l="0" r="0" t="59544"/>
          <a:stretch/>
        </p:blipFill>
        <p:spPr>
          <a:xfrm>
            <a:off x="386550" y="1603176"/>
            <a:ext cx="6316074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4">
            <a:alphaModFix/>
          </a:blip>
          <a:srcRect b="7998" l="0" r="92700" t="73165"/>
          <a:stretch/>
        </p:blipFill>
        <p:spPr>
          <a:xfrm>
            <a:off x="1946125" y="3549225"/>
            <a:ext cx="1114118" cy="3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 rotWithShape="1">
          <a:blip r:embed="rId4">
            <a:alphaModFix/>
          </a:blip>
          <a:srcRect b="19173" l="38548" r="1934" t="53991"/>
          <a:stretch/>
        </p:blipFill>
        <p:spPr>
          <a:xfrm>
            <a:off x="356725" y="2936803"/>
            <a:ext cx="7838848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b="37723" l="0" r="92158" t="48106"/>
          <a:stretch/>
        </p:blipFill>
        <p:spPr>
          <a:xfrm>
            <a:off x="2169350" y="2178100"/>
            <a:ext cx="1357981" cy="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Popularity Range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99950" y="1185825"/>
            <a:ext cx="90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Smallest Score: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awk -F ',' 'NR &gt; 1 &amp;&amp; $6 ~ /^[0-9]+$/ {print $6}' spotifyCleaned.csv | sort -n | head -n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r>
              <a:rPr lang="en"/>
              <a:t>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Biggest Score: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awk -F ',' 'NR &gt; 1 &amp;&amp; $6 ~ /^[0-9]+$/ {print $6}' spotifyCleaned.csv | sort -n | tail -n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 </a:t>
            </a:r>
            <a:r>
              <a:rPr lang="en"/>
              <a:t>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popularity of first 1000 songs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awk -F ',' 'NR &gt; 1 &amp;&amp; NR &lt;= 1001 { if ($6 &gt; 50) above_50++; else below_50++ } END { print "Above 50: " above_50; print "Below 50: " below_50 }' spotifyCleaned.csv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53950"/>
            <a:ext cx="4203725" cy="8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4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Danceable Music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17725"/>
            <a:ext cx="42603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Commands: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cut </a:t>
            </a:r>
            <a:r>
              <a:rPr lang="en" sz="1400"/>
              <a:t>-d’,’ -f3,4,9 spotifyCleaned.csv &gt; spotify_cut.csv</a:t>
            </a:r>
            <a:br>
              <a:rPr lang="en" sz="1400"/>
            </a:br>
            <a:r>
              <a:rPr lang="en" sz="1400"/>
              <a:t>{ </a:t>
            </a:r>
            <a:r>
              <a:rPr b="1" lang="en" sz="1400"/>
              <a:t>echo</a:t>
            </a:r>
            <a:r>
              <a:rPr lang="en" sz="1400"/>
              <a:t> “Top 5 Danceable Music: “; </a:t>
            </a:r>
            <a:r>
              <a:rPr b="1" lang="en" sz="1400"/>
              <a:t>sort</a:t>
            </a:r>
            <a:r>
              <a:rPr lang="en" sz="1400"/>
              <a:t> -t’,’ -l3 -r spotify_cut.csv | </a:t>
            </a:r>
            <a:r>
              <a:rPr b="1" lang="en" sz="1400"/>
              <a:t>uniq</a:t>
            </a:r>
            <a:r>
              <a:rPr lang="en" sz="1400"/>
              <a:t> | </a:t>
            </a:r>
            <a:r>
              <a:rPr b="1" lang="en" sz="1400"/>
              <a:t>tail</a:t>
            </a:r>
            <a:r>
              <a:rPr lang="en" sz="1400"/>
              <a:t> -n +15 | </a:t>
            </a:r>
            <a:r>
              <a:rPr b="1" lang="en" sz="1400"/>
              <a:t>head</a:t>
            </a:r>
            <a:r>
              <a:rPr lang="en" sz="1400"/>
              <a:t> -n 10; } &gt; top_5_danceable_music.csv</a:t>
            </a:r>
            <a:br>
              <a:rPr lang="en" sz="1400"/>
            </a:br>
            <a:r>
              <a:rPr b="1" lang="en" sz="1400"/>
              <a:t>awk</a:t>
            </a:r>
            <a:r>
              <a:rPr lang="en" sz="1400"/>
              <a:t> -F’,’ ‘NR==1{print $0} NR&gt;1 {gsub(/\(|\)/,””,$3); </a:t>
            </a:r>
            <a:r>
              <a:rPr b="1" lang="en" sz="1400"/>
              <a:t>print</a:t>
            </a:r>
            <a:r>
              <a:rPr lang="en" sz="1400"/>
              <a:t> $2 “ - “ $1 “ (“ $3 “)”}; top_5_danceable_music.csv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75" y="1630150"/>
            <a:ext cx="34099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4796100" y="1017725"/>
            <a:ext cx="2393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Output: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Music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Commands: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cut </a:t>
            </a:r>
            <a:r>
              <a:rPr lang="en" sz="1400"/>
              <a:t>-d’,’ -f3,4,12 spotifyCleaned.csv &gt; spotify_cut2.csv</a:t>
            </a:r>
            <a:br>
              <a:rPr lang="en" sz="1400"/>
            </a:br>
            <a:r>
              <a:rPr lang="en" sz="1400"/>
              <a:t>{ </a:t>
            </a:r>
            <a:r>
              <a:rPr b="1" lang="en" sz="1400"/>
              <a:t>echo</a:t>
            </a:r>
            <a:r>
              <a:rPr lang="en" sz="1400"/>
              <a:t> “Top 10 Workout/Energetic Music: “; </a:t>
            </a:r>
            <a:r>
              <a:rPr b="1" lang="en" sz="1400"/>
              <a:t>sort</a:t>
            </a:r>
            <a:r>
              <a:rPr lang="en" sz="1400"/>
              <a:t> -t’,’ -l3 -r spotify_cut2.csv | </a:t>
            </a:r>
            <a:r>
              <a:rPr b="1" lang="en" sz="1400"/>
              <a:t>uniq</a:t>
            </a:r>
            <a:r>
              <a:rPr lang="en" sz="1400"/>
              <a:t> | </a:t>
            </a:r>
            <a:r>
              <a:rPr b="1" lang="en" sz="1400"/>
              <a:t>tail</a:t>
            </a:r>
            <a:r>
              <a:rPr lang="en" sz="1400"/>
              <a:t> -n +15 | </a:t>
            </a:r>
            <a:r>
              <a:rPr b="1" lang="en" sz="1400"/>
              <a:t>head</a:t>
            </a:r>
            <a:r>
              <a:rPr lang="en" sz="1400"/>
              <a:t> -n 10; } &gt; top_10_workout_energetic_music.csv</a:t>
            </a:r>
            <a:br>
              <a:rPr lang="en" sz="1400"/>
            </a:br>
            <a:r>
              <a:rPr b="1" lang="en" sz="1400"/>
              <a:t>awk</a:t>
            </a:r>
            <a:r>
              <a:rPr lang="en" sz="1400"/>
              <a:t> -F’,’ ‘NR==1{print $0} NR&gt;1 {gsub(/\(|\)/,””,$3); </a:t>
            </a:r>
            <a:r>
              <a:rPr b="1" lang="en" sz="1400"/>
              <a:t>print</a:t>
            </a:r>
            <a:r>
              <a:rPr lang="en" sz="1400"/>
              <a:t> $2 “ - “ $1 “ (“ $3 “)”}; top_10_workout_energetic_music.csv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400" y="1640800"/>
            <a:ext cx="3853675" cy="14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4723725" y="1017725"/>
            <a:ext cx="2393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Output: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E69138"/>
                </a:solidFill>
              </a:rPr>
              <a:t>Agenda</a:t>
            </a:r>
            <a:endParaRPr b="1" sz="3220">
              <a:solidFill>
                <a:srgbClr val="E6913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3030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Objective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Filtering/Cleaning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Metadata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Analysis 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</a:t>
            </a:r>
            <a:r>
              <a:rPr lang="en"/>
              <a:t>Workout / Dance Music by Artist 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927375"/>
            <a:ext cx="43731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/>
              <a:t>Script: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echo</a:t>
            </a:r>
            <a:r>
              <a:rPr lang="en" sz="1600"/>
              <a:t> “Enter an artist name:”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read</a:t>
            </a:r>
            <a:r>
              <a:rPr lang="en" sz="1600"/>
              <a:t> userInput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grep</a:t>
            </a:r>
            <a:r>
              <a:rPr lang="en" sz="1600"/>
              <a:t> -iE “^[^,]*,[^,]*,[^,]*,$UserInput,” spotifyCleaned.csv | \</a:t>
            </a:r>
            <a:br>
              <a:rPr lang="en" sz="1600"/>
            </a:br>
            <a:r>
              <a:rPr b="1" lang="en" sz="1600"/>
              <a:t>awk</a:t>
            </a:r>
            <a:r>
              <a:rPr lang="en" sz="1600"/>
              <a:t> -F’,’ ‘!seen[$3 “ - “ $4]++ {printf “%s - %s (Danceability: %s, Energy: %s)\n”, $4, $3, $9, $12}’)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125" y="1422200"/>
            <a:ext cx="4656700" cy="12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4299125" y="1017725"/>
            <a:ext cx="1824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Output: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w/highest positiveness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32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Command: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awk -F ',' 'NR&gt;1 &amp;&amp; substr($7, 1,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4)=="2020" {print $21","$2, " ",$5}' spotifyCleaned.csv | sort -t',' -k1nr | head -n 10</a:t>
            </a:r>
            <a:endParaRPr sz="22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00" y="1663525"/>
            <a:ext cx="474242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3969675" y="1109775"/>
            <a:ext cx="34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Artist in Top 50 </a:t>
            </a:r>
            <a:r>
              <a:rPr lang="en"/>
              <a:t>Countries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128050" y="1536625"/>
            <a:ext cx="49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Command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awk -F ',' 'NR&gt;1 &amp;&amp; NR&lt;=50 {artists[$2]++} END {count=0; max_count=0; max_artist=""; for (artist in artists) {count++; if (artists[artist] &gt; 1) multi_country_count++; if (artists[artist] &gt; max_count) {max_count=artists[artist]; max_artist=artist}}} END {print "Number of artists in top 50 for more than one country:", multi_country_count; print "Artist in the most countries:", max_artist, $4  "(", max_count, "countries)"}' spotifyCleaned.csv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50" y="1814100"/>
            <a:ext cx="4413574" cy="3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4524575" y="1120500"/>
            <a:ext cx="39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Percentage of signature other than 4/4</a:t>
            </a:r>
            <a:endParaRPr sz="37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awk -F ',' 'NR&gt;1 {total++; if ($20 != "4") not_4++} END {percentage = (not_4 / total) * 100; print "Percentage of songs with time signature not equal to 4:", percentage, "%"}' spotifyCleaned.csv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75" y="1594625"/>
            <a:ext cx="4915975" cy="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5314200" y="1017725"/>
            <a:ext cx="31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487250" cy="4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79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624" cy="4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919575" cy="45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solidFill>
                  <a:srgbClr val="E69138"/>
                </a:solidFill>
              </a:rPr>
              <a:t>PROJECT OBJECTIVE</a:t>
            </a:r>
            <a:endParaRPr b="1" sz="3355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81425"/>
            <a:ext cx="8520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learn how to filter </a:t>
            </a:r>
            <a:r>
              <a:rPr b="1" lang="en" sz="2800"/>
              <a:t>spotify API song data</a:t>
            </a:r>
            <a:r>
              <a:rPr lang="en" sz="2800"/>
              <a:t> to find songs that can be used to </a:t>
            </a:r>
            <a:r>
              <a:rPr b="1" lang="en" sz="2800"/>
              <a:t>build custom playlists based on specific criteria.</a:t>
            </a:r>
            <a:endParaRPr b="1"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E69138"/>
                </a:solidFill>
              </a:rPr>
              <a:t>Examples:</a:t>
            </a:r>
            <a:r>
              <a:rPr lang="en" sz="2800"/>
              <a:t> Find songs with a BPM between 125-135 for a running playlist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5" y="236475"/>
            <a:ext cx="8710751" cy="4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0201" cy="4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6501" cy="4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8724" cy="48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25749" cy="4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88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