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72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4" r:id="rId14"/>
    <p:sldId id="269" r:id="rId15"/>
    <p:sldId id="273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4997A-724C-3842-8AFC-AE724F468200}" v="55" dt="2025-10-05T23:27:14.0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216"/>
    <p:restoredTop sz="94623"/>
  </p:normalViewPr>
  <p:slideViewPr>
    <p:cSldViewPr snapToGrid="0" snapToObjects="1">
      <p:cViewPr varScale="1">
        <p:scale>
          <a:sx n="87" d="100"/>
          <a:sy n="87" d="100"/>
        </p:scale>
        <p:origin x="616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DEC083-FBAD-4A53-9FC6-65ECEED832F6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3E2F7C-C4AC-4436-9C13-124C2441669B}">
      <dgm:prSet/>
      <dgm:spPr/>
      <dgm:t>
        <a:bodyPr/>
        <a:lstStyle/>
        <a:p>
          <a:r>
            <a:rPr lang="en-US"/>
            <a:t>Respond</a:t>
          </a:r>
        </a:p>
      </dgm:t>
    </dgm:pt>
    <dgm:pt modelId="{CF044243-0C47-49FB-9A10-C982385FD35E}" type="parTrans" cxnId="{2F78A2D4-868B-4F54-91FF-AED8DA9AAE20}">
      <dgm:prSet/>
      <dgm:spPr/>
      <dgm:t>
        <a:bodyPr/>
        <a:lstStyle/>
        <a:p>
          <a:endParaRPr lang="en-US"/>
        </a:p>
      </dgm:t>
    </dgm:pt>
    <dgm:pt modelId="{E33C3E9D-5CE2-40E7-88BA-17D1BA4A07BC}" type="sibTrans" cxnId="{2F78A2D4-868B-4F54-91FF-AED8DA9AAE20}">
      <dgm:prSet/>
      <dgm:spPr/>
      <dgm:t>
        <a:bodyPr/>
        <a:lstStyle/>
        <a:p>
          <a:endParaRPr lang="en-US"/>
        </a:p>
      </dgm:t>
    </dgm:pt>
    <dgm:pt modelId="{B242CA1A-C841-4E60-B3A8-C168EC5BE26A}">
      <dgm:prSet/>
      <dgm:spPr/>
      <dgm:t>
        <a:bodyPr/>
        <a:lstStyle/>
        <a:p>
          <a:r>
            <a:rPr lang="en-US"/>
            <a:t>- Respond to health-related queries using data provided by internal professionals </a:t>
          </a:r>
        </a:p>
      </dgm:t>
    </dgm:pt>
    <dgm:pt modelId="{113DF224-5631-4337-BBAD-32056E5FC19E}" type="parTrans" cxnId="{94D196BF-7956-4E86-A89E-C707A272A789}">
      <dgm:prSet/>
      <dgm:spPr/>
      <dgm:t>
        <a:bodyPr/>
        <a:lstStyle/>
        <a:p>
          <a:endParaRPr lang="en-US"/>
        </a:p>
      </dgm:t>
    </dgm:pt>
    <dgm:pt modelId="{63812A56-3AFF-42F3-AF53-7A29657EB204}" type="sibTrans" cxnId="{94D196BF-7956-4E86-A89E-C707A272A789}">
      <dgm:prSet/>
      <dgm:spPr/>
      <dgm:t>
        <a:bodyPr/>
        <a:lstStyle/>
        <a:p>
          <a:endParaRPr lang="en-US"/>
        </a:p>
      </dgm:t>
    </dgm:pt>
    <dgm:pt modelId="{C0322490-AD18-4766-ABE8-409FB3D65556}">
      <dgm:prSet/>
      <dgm:spPr/>
      <dgm:t>
        <a:bodyPr/>
        <a:lstStyle/>
        <a:p>
          <a:r>
            <a:rPr lang="en-US"/>
            <a:t>Provide</a:t>
          </a:r>
        </a:p>
      </dgm:t>
    </dgm:pt>
    <dgm:pt modelId="{961EBFB1-2887-4103-9CCC-356F21F149EE}" type="parTrans" cxnId="{51D01AF0-9499-4D38-8882-83ADA76815DD}">
      <dgm:prSet/>
      <dgm:spPr/>
      <dgm:t>
        <a:bodyPr/>
        <a:lstStyle/>
        <a:p>
          <a:endParaRPr lang="en-US"/>
        </a:p>
      </dgm:t>
    </dgm:pt>
    <dgm:pt modelId="{26E319D2-2981-4638-A5FD-92DF95B97E5C}" type="sibTrans" cxnId="{51D01AF0-9499-4D38-8882-83ADA76815DD}">
      <dgm:prSet/>
      <dgm:spPr/>
      <dgm:t>
        <a:bodyPr/>
        <a:lstStyle/>
        <a:p>
          <a:endParaRPr lang="en-US"/>
        </a:p>
      </dgm:t>
    </dgm:pt>
    <dgm:pt modelId="{D42DA46C-FBA3-4650-A88E-5EEC23E49B92}">
      <dgm:prSet/>
      <dgm:spPr/>
      <dgm:t>
        <a:bodyPr/>
        <a:lstStyle/>
        <a:p>
          <a:r>
            <a:rPr lang="en-US"/>
            <a:t>- Provide personalised goals and reminders</a:t>
          </a:r>
        </a:p>
      </dgm:t>
    </dgm:pt>
    <dgm:pt modelId="{0E9F7890-23D2-4400-81BC-6925CD704FA6}" type="parTrans" cxnId="{8B218A00-9142-47B6-BA2B-2780FFC5E083}">
      <dgm:prSet/>
      <dgm:spPr/>
      <dgm:t>
        <a:bodyPr/>
        <a:lstStyle/>
        <a:p>
          <a:endParaRPr lang="en-US"/>
        </a:p>
      </dgm:t>
    </dgm:pt>
    <dgm:pt modelId="{411C650E-60C5-427E-8106-6A62C59F3090}" type="sibTrans" cxnId="{8B218A00-9142-47B6-BA2B-2780FFC5E083}">
      <dgm:prSet/>
      <dgm:spPr/>
      <dgm:t>
        <a:bodyPr/>
        <a:lstStyle/>
        <a:p>
          <a:endParaRPr lang="en-US"/>
        </a:p>
      </dgm:t>
    </dgm:pt>
    <dgm:pt modelId="{24B79C71-1872-4A95-ABAC-D2EF138C85D5}">
      <dgm:prSet/>
      <dgm:spPr/>
      <dgm:t>
        <a:bodyPr/>
        <a:lstStyle/>
        <a:p>
          <a:r>
            <a:rPr lang="en-US"/>
            <a:t>Send</a:t>
          </a:r>
        </a:p>
      </dgm:t>
    </dgm:pt>
    <dgm:pt modelId="{846526B6-29BE-457D-991C-77558C950C8B}" type="parTrans" cxnId="{1028CFB5-C4E8-4A03-A998-088B47A887C2}">
      <dgm:prSet/>
      <dgm:spPr/>
      <dgm:t>
        <a:bodyPr/>
        <a:lstStyle/>
        <a:p>
          <a:endParaRPr lang="en-US"/>
        </a:p>
      </dgm:t>
    </dgm:pt>
    <dgm:pt modelId="{58168EBF-57C6-44AD-B8EF-6019CE6E093E}" type="sibTrans" cxnId="{1028CFB5-C4E8-4A03-A998-088B47A887C2}">
      <dgm:prSet/>
      <dgm:spPr/>
      <dgm:t>
        <a:bodyPr/>
        <a:lstStyle/>
        <a:p>
          <a:endParaRPr lang="en-US"/>
        </a:p>
      </dgm:t>
    </dgm:pt>
    <dgm:pt modelId="{86AD4015-7413-446C-B2DB-C59CBC1D8D3F}">
      <dgm:prSet/>
      <dgm:spPr/>
      <dgm:t>
        <a:bodyPr/>
        <a:lstStyle/>
        <a:p>
          <a:r>
            <a:rPr lang="en-US"/>
            <a:t>- Send medicine reminder notifications</a:t>
          </a:r>
        </a:p>
      </dgm:t>
    </dgm:pt>
    <dgm:pt modelId="{02681E35-680C-474E-A66B-FC5D9BF82AD3}" type="parTrans" cxnId="{EBC98751-2A30-49F9-9F35-F5B8BA86D50F}">
      <dgm:prSet/>
      <dgm:spPr/>
      <dgm:t>
        <a:bodyPr/>
        <a:lstStyle/>
        <a:p>
          <a:endParaRPr lang="en-US"/>
        </a:p>
      </dgm:t>
    </dgm:pt>
    <dgm:pt modelId="{294DF531-C68B-4C5F-A1BE-B9264F6906F9}" type="sibTrans" cxnId="{EBC98751-2A30-49F9-9F35-F5B8BA86D50F}">
      <dgm:prSet/>
      <dgm:spPr/>
      <dgm:t>
        <a:bodyPr/>
        <a:lstStyle/>
        <a:p>
          <a:endParaRPr lang="en-US"/>
        </a:p>
      </dgm:t>
    </dgm:pt>
    <dgm:pt modelId="{C6AA157E-9D90-45C9-8C09-141FEC266374}">
      <dgm:prSet/>
      <dgm:spPr/>
      <dgm:t>
        <a:bodyPr/>
        <a:lstStyle/>
        <a:p>
          <a:r>
            <a:rPr lang="en-US"/>
            <a:t>Track</a:t>
          </a:r>
        </a:p>
      </dgm:t>
    </dgm:pt>
    <dgm:pt modelId="{4B311310-A66C-4A38-B42B-160BE1F07CD8}" type="parTrans" cxnId="{91BA31ED-F602-491D-BB15-BB8749D3330F}">
      <dgm:prSet/>
      <dgm:spPr/>
      <dgm:t>
        <a:bodyPr/>
        <a:lstStyle/>
        <a:p>
          <a:endParaRPr lang="en-US"/>
        </a:p>
      </dgm:t>
    </dgm:pt>
    <dgm:pt modelId="{8DF43A83-A57C-4AA6-AFE1-38F032D18CF5}" type="sibTrans" cxnId="{91BA31ED-F602-491D-BB15-BB8749D3330F}">
      <dgm:prSet/>
      <dgm:spPr/>
      <dgm:t>
        <a:bodyPr/>
        <a:lstStyle/>
        <a:p>
          <a:endParaRPr lang="en-US"/>
        </a:p>
      </dgm:t>
    </dgm:pt>
    <dgm:pt modelId="{CB3715C9-5F9D-4E8C-ACE1-30FBA6CB012D}">
      <dgm:prSet/>
      <dgm:spPr/>
      <dgm:t>
        <a:bodyPr/>
        <a:lstStyle/>
        <a:p>
          <a:r>
            <a:rPr lang="en-US"/>
            <a:t>- Track medicine usage and history</a:t>
          </a:r>
        </a:p>
      </dgm:t>
    </dgm:pt>
    <dgm:pt modelId="{C1C0B52A-723D-40B6-8504-6817D25B29A2}" type="parTrans" cxnId="{16880BAC-26B9-47EF-9788-C31245216095}">
      <dgm:prSet/>
      <dgm:spPr/>
      <dgm:t>
        <a:bodyPr/>
        <a:lstStyle/>
        <a:p>
          <a:endParaRPr lang="en-US"/>
        </a:p>
      </dgm:t>
    </dgm:pt>
    <dgm:pt modelId="{F9A5E47B-40B3-48EB-A44B-228BEB5DBF9B}" type="sibTrans" cxnId="{16880BAC-26B9-47EF-9788-C31245216095}">
      <dgm:prSet/>
      <dgm:spPr/>
      <dgm:t>
        <a:bodyPr/>
        <a:lstStyle/>
        <a:p>
          <a:endParaRPr lang="en-US"/>
        </a:p>
      </dgm:t>
    </dgm:pt>
    <dgm:pt modelId="{04E03FF9-D104-48D8-8B48-521720AA1531}">
      <dgm:prSet/>
      <dgm:spPr/>
      <dgm:t>
        <a:bodyPr/>
        <a:lstStyle/>
        <a:p>
          <a:r>
            <a:rPr lang="en-US"/>
            <a:t>Record and display</a:t>
          </a:r>
        </a:p>
      </dgm:t>
    </dgm:pt>
    <dgm:pt modelId="{163A3A6B-16B8-4811-B04E-6B73EBCCAC5A}" type="parTrans" cxnId="{F9F643DC-B55E-4FF1-A931-83611ECAD7EF}">
      <dgm:prSet/>
      <dgm:spPr/>
      <dgm:t>
        <a:bodyPr/>
        <a:lstStyle/>
        <a:p>
          <a:endParaRPr lang="en-US"/>
        </a:p>
      </dgm:t>
    </dgm:pt>
    <dgm:pt modelId="{DF39865A-B6B9-4992-8DD9-4484AB740D02}" type="sibTrans" cxnId="{F9F643DC-B55E-4FF1-A931-83611ECAD7EF}">
      <dgm:prSet/>
      <dgm:spPr/>
      <dgm:t>
        <a:bodyPr/>
        <a:lstStyle/>
        <a:p>
          <a:endParaRPr lang="en-US"/>
        </a:p>
      </dgm:t>
    </dgm:pt>
    <dgm:pt modelId="{68A32E5A-F25E-4F0B-B4FD-5DD54B6056C1}">
      <dgm:prSet/>
      <dgm:spPr/>
      <dgm:t>
        <a:bodyPr/>
        <a:lstStyle/>
        <a:p>
          <a:r>
            <a:rPr lang="en-US"/>
            <a:t>- Record and display health metrics</a:t>
          </a:r>
        </a:p>
      </dgm:t>
    </dgm:pt>
    <dgm:pt modelId="{5B12F8AD-8DD8-4940-9C3B-B8A94B0A2A2F}" type="parTrans" cxnId="{95A4764B-7549-4E65-8771-772E02E5FF19}">
      <dgm:prSet/>
      <dgm:spPr/>
      <dgm:t>
        <a:bodyPr/>
        <a:lstStyle/>
        <a:p>
          <a:endParaRPr lang="en-US"/>
        </a:p>
      </dgm:t>
    </dgm:pt>
    <dgm:pt modelId="{F2EED2FE-E81B-4897-A0DC-22F41A836469}" type="sibTrans" cxnId="{95A4764B-7549-4E65-8771-772E02E5FF19}">
      <dgm:prSet/>
      <dgm:spPr/>
      <dgm:t>
        <a:bodyPr/>
        <a:lstStyle/>
        <a:p>
          <a:endParaRPr lang="en-US"/>
        </a:p>
      </dgm:t>
    </dgm:pt>
    <dgm:pt modelId="{9CF1A1E1-F997-4E59-ADEF-BA33B0D9014F}">
      <dgm:prSet/>
      <dgm:spPr/>
      <dgm:t>
        <a:bodyPr/>
        <a:lstStyle/>
        <a:p>
          <a:r>
            <a:rPr lang="en-US"/>
            <a:t>Suggest</a:t>
          </a:r>
        </a:p>
      </dgm:t>
    </dgm:pt>
    <dgm:pt modelId="{98DE5CE4-CB36-4548-A18B-B2C81E497DBF}" type="parTrans" cxnId="{7578325B-7B33-49A0-9C24-6C8962585F99}">
      <dgm:prSet/>
      <dgm:spPr/>
      <dgm:t>
        <a:bodyPr/>
        <a:lstStyle/>
        <a:p>
          <a:endParaRPr lang="en-US"/>
        </a:p>
      </dgm:t>
    </dgm:pt>
    <dgm:pt modelId="{BD64E35B-48AE-48A3-8F68-668B18A1E72D}" type="sibTrans" cxnId="{7578325B-7B33-49A0-9C24-6C8962585F99}">
      <dgm:prSet/>
      <dgm:spPr/>
      <dgm:t>
        <a:bodyPr/>
        <a:lstStyle/>
        <a:p>
          <a:endParaRPr lang="en-US"/>
        </a:p>
      </dgm:t>
    </dgm:pt>
    <dgm:pt modelId="{793DA8CE-EC74-4A7C-9174-90D80E80B697}">
      <dgm:prSet/>
      <dgm:spPr/>
      <dgm:t>
        <a:bodyPr/>
        <a:lstStyle/>
        <a:p>
          <a:r>
            <a:rPr lang="en-US"/>
            <a:t>- Suggest lifestyle tips</a:t>
          </a:r>
        </a:p>
      </dgm:t>
    </dgm:pt>
    <dgm:pt modelId="{BEA77CD5-9D4B-4792-888C-2E7B7B9EF27F}" type="parTrans" cxnId="{78582E54-DB88-4980-AAAA-AA7307C8ED18}">
      <dgm:prSet/>
      <dgm:spPr/>
      <dgm:t>
        <a:bodyPr/>
        <a:lstStyle/>
        <a:p>
          <a:endParaRPr lang="en-US"/>
        </a:p>
      </dgm:t>
    </dgm:pt>
    <dgm:pt modelId="{94BECD09-F30A-4111-BDDB-51566A1E8871}" type="sibTrans" cxnId="{78582E54-DB88-4980-AAAA-AA7307C8ED18}">
      <dgm:prSet/>
      <dgm:spPr/>
      <dgm:t>
        <a:bodyPr/>
        <a:lstStyle/>
        <a:p>
          <a:endParaRPr lang="en-US"/>
        </a:p>
      </dgm:t>
    </dgm:pt>
    <dgm:pt modelId="{887D6A3B-AB92-4A10-952D-70B428C5BA5E}">
      <dgm:prSet/>
      <dgm:spPr/>
      <dgm:t>
        <a:bodyPr/>
        <a:lstStyle/>
        <a:p>
          <a:r>
            <a:rPr lang="en-US"/>
            <a:t>Provide</a:t>
          </a:r>
        </a:p>
      </dgm:t>
    </dgm:pt>
    <dgm:pt modelId="{62C25DEA-432F-4830-B475-87BDD470DE3B}" type="parTrans" cxnId="{FBCD3FA4-C8FD-4FFE-9678-4BF9BA0A03E5}">
      <dgm:prSet/>
      <dgm:spPr/>
      <dgm:t>
        <a:bodyPr/>
        <a:lstStyle/>
        <a:p>
          <a:endParaRPr lang="en-US"/>
        </a:p>
      </dgm:t>
    </dgm:pt>
    <dgm:pt modelId="{57531DA5-602B-4D51-B4EF-366A494C6ED5}" type="sibTrans" cxnId="{FBCD3FA4-C8FD-4FFE-9678-4BF9BA0A03E5}">
      <dgm:prSet/>
      <dgm:spPr/>
      <dgm:t>
        <a:bodyPr/>
        <a:lstStyle/>
        <a:p>
          <a:endParaRPr lang="en-US"/>
        </a:p>
      </dgm:t>
    </dgm:pt>
    <dgm:pt modelId="{958E9F02-6182-4DE0-B4D6-65BBD4024D36}">
      <dgm:prSet/>
      <dgm:spPr/>
      <dgm:t>
        <a:bodyPr/>
        <a:lstStyle/>
        <a:p>
          <a:r>
            <a:rPr lang="en-US"/>
            <a:t>- Provide access to curated health database</a:t>
          </a:r>
        </a:p>
      </dgm:t>
    </dgm:pt>
    <dgm:pt modelId="{3387A712-CCBB-4749-818C-4ED94FBEBCB2}" type="parTrans" cxnId="{6FE22EBA-5324-4AB1-9446-E2E5C5D2A204}">
      <dgm:prSet/>
      <dgm:spPr/>
      <dgm:t>
        <a:bodyPr/>
        <a:lstStyle/>
        <a:p>
          <a:endParaRPr lang="en-US"/>
        </a:p>
      </dgm:t>
    </dgm:pt>
    <dgm:pt modelId="{84272F5E-F3D8-4B05-B766-9F136AE41390}" type="sibTrans" cxnId="{6FE22EBA-5324-4AB1-9446-E2E5C5D2A204}">
      <dgm:prSet/>
      <dgm:spPr/>
      <dgm:t>
        <a:bodyPr/>
        <a:lstStyle/>
        <a:p>
          <a:endParaRPr lang="en-US"/>
        </a:p>
      </dgm:t>
    </dgm:pt>
    <dgm:pt modelId="{8098C48D-D9A8-1042-84CC-2C151241A19B}" type="pres">
      <dgm:prSet presAssocID="{E4DEC083-FBAD-4A53-9FC6-65ECEED832F6}" presName="Name0" presStyleCnt="0">
        <dgm:presLayoutVars>
          <dgm:dir/>
          <dgm:animLvl val="lvl"/>
          <dgm:resizeHandles val="exact"/>
        </dgm:presLayoutVars>
      </dgm:prSet>
      <dgm:spPr/>
    </dgm:pt>
    <dgm:pt modelId="{C46A1437-78C6-2A46-8C9F-92D8CEC69199}" type="pres">
      <dgm:prSet presAssocID="{233E2F7C-C4AC-4436-9C13-124C2441669B}" presName="linNode" presStyleCnt="0"/>
      <dgm:spPr/>
    </dgm:pt>
    <dgm:pt modelId="{FFCC63C2-F690-F748-8C0A-F91DF478D9D0}" type="pres">
      <dgm:prSet presAssocID="{233E2F7C-C4AC-4436-9C13-124C2441669B}" presName="parentText" presStyleLbl="solidFgAcc1" presStyleIdx="0" presStyleCnt="7">
        <dgm:presLayoutVars>
          <dgm:chMax val="1"/>
          <dgm:bulletEnabled/>
        </dgm:presLayoutVars>
      </dgm:prSet>
      <dgm:spPr/>
    </dgm:pt>
    <dgm:pt modelId="{975ED138-155A-0D44-8ADE-9EC1B94B5F34}" type="pres">
      <dgm:prSet presAssocID="{233E2F7C-C4AC-4436-9C13-124C2441669B}" presName="descendantText" presStyleLbl="alignNode1" presStyleIdx="0" presStyleCnt="7">
        <dgm:presLayoutVars>
          <dgm:bulletEnabled/>
        </dgm:presLayoutVars>
      </dgm:prSet>
      <dgm:spPr/>
    </dgm:pt>
    <dgm:pt modelId="{484E7E2E-87EA-3644-AF9B-C3BB64F296D8}" type="pres">
      <dgm:prSet presAssocID="{E33C3E9D-5CE2-40E7-88BA-17D1BA4A07BC}" presName="sp" presStyleCnt="0"/>
      <dgm:spPr/>
    </dgm:pt>
    <dgm:pt modelId="{2B0D00FD-B9B2-6D4E-8C55-A2E049ABF734}" type="pres">
      <dgm:prSet presAssocID="{C0322490-AD18-4766-ABE8-409FB3D65556}" presName="linNode" presStyleCnt="0"/>
      <dgm:spPr/>
    </dgm:pt>
    <dgm:pt modelId="{53B1E95D-BB6C-1549-BE00-883BA364C799}" type="pres">
      <dgm:prSet presAssocID="{C0322490-AD18-4766-ABE8-409FB3D65556}" presName="parentText" presStyleLbl="solidFgAcc1" presStyleIdx="1" presStyleCnt="7">
        <dgm:presLayoutVars>
          <dgm:chMax val="1"/>
          <dgm:bulletEnabled/>
        </dgm:presLayoutVars>
      </dgm:prSet>
      <dgm:spPr/>
    </dgm:pt>
    <dgm:pt modelId="{03F49EEC-9043-E94D-8DB7-04F67AEF70BA}" type="pres">
      <dgm:prSet presAssocID="{C0322490-AD18-4766-ABE8-409FB3D65556}" presName="descendantText" presStyleLbl="alignNode1" presStyleIdx="1" presStyleCnt="7">
        <dgm:presLayoutVars>
          <dgm:bulletEnabled/>
        </dgm:presLayoutVars>
      </dgm:prSet>
      <dgm:spPr/>
    </dgm:pt>
    <dgm:pt modelId="{08B1FBF7-FF2A-324C-9E46-803FB886E121}" type="pres">
      <dgm:prSet presAssocID="{26E319D2-2981-4638-A5FD-92DF95B97E5C}" presName="sp" presStyleCnt="0"/>
      <dgm:spPr/>
    </dgm:pt>
    <dgm:pt modelId="{8E4D03D3-3AF5-BA41-86B6-D80ED035B248}" type="pres">
      <dgm:prSet presAssocID="{24B79C71-1872-4A95-ABAC-D2EF138C85D5}" presName="linNode" presStyleCnt="0"/>
      <dgm:spPr/>
    </dgm:pt>
    <dgm:pt modelId="{703A8F27-0991-8A45-92D2-7D86AEFD27E0}" type="pres">
      <dgm:prSet presAssocID="{24B79C71-1872-4A95-ABAC-D2EF138C85D5}" presName="parentText" presStyleLbl="solidFgAcc1" presStyleIdx="2" presStyleCnt="7">
        <dgm:presLayoutVars>
          <dgm:chMax val="1"/>
          <dgm:bulletEnabled/>
        </dgm:presLayoutVars>
      </dgm:prSet>
      <dgm:spPr/>
    </dgm:pt>
    <dgm:pt modelId="{930B1568-0732-034A-B452-26F0797DAD0C}" type="pres">
      <dgm:prSet presAssocID="{24B79C71-1872-4A95-ABAC-D2EF138C85D5}" presName="descendantText" presStyleLbl="alignNode1" presStyleIdx="2" presStyleCnt="7">
        <dgm:presLayoutVars>
          <dgm:bulletEnabled/>
        </dgm:presLayoutVars>
      </dgm:prSet>
      <dgm:spPr/>
    </dgm:pt>
    <dgm:pt modelId="{A3D55152-DDFC-1445-8C8B-E37266D8FBB8}" type="pres">
      <dgm:prSet presAssocID="{58168EBF-57C6-44AD-B8EF-6019CE6E093E}" presName="sp" presStyleCnt="0"/>
      <dgm:spPr/>
    </dgm:pt>
    <dgm:pt modelId="{E051AE55-8E14-664A-BE6D-618BEA85C9C1}" type="pres">
      <dgm:prSet presAssocID="{C6AA157E-9D90-45C9-8C09-141FEC266374}" presName="linNode" presStyleCnt="0"/>
      <dgm:spPr/>
    </dgm:pt>
    <dgm:pt modelId="{BE3B847D-755A-994F-BE63-9A1E72D183F9}" type="pres">
      <dgm:prSet presAssocID="{C6AA157E-9D90-45C9-8C09-141FEC266374}" presName="parentText" presStyleLbl="solidFgAcc1" presStyleIdx="3" presStyleCnt="7">
        <dgm:presLayoutVars>
          <dgm:chMax val="1"/>
          <dgm:bulletEnabled/>
        </dgm:presLayoutVars>
      </dgm:prSet>
      <dgm:spPr/>
    </dgm:pt>
    <dgm:pt modelId="{CBA01225-C03A-E548-8A5C-6C87455E5F1A}" type="pres">
      <dgm:prSet presAssocID="{C6AA157E-9D90-45C9-8C09-141FEC266374}" presName="descendantText" presStyleLbl="alignNode1" presStyleIdx="3" presStyleCnt="7">
        <dgm:presLayoutVars>
          <dgm:bulletEnabled/>
        </dgm:presLayoutVars>
      </dgm:prSet>
      <dgm:spPr/>
    </dgm:pt>
    <dgm:pt modelId="{0E6C1AA4-19F8-A541-AD9B-E3D60FBA8FF4}" type="pres">
      <dgm:prSet presAssocID="{8DF43A83-A57C-4AA6-AFE1-38F032D18CF5}" presName="sp" presStyleCnt="0"/>
      <dgm:spPr/>
    </dgm:pt>
    <dgm:pt modelId="{3DE04189-7635-BC4D-B382-61C9E98BAE12}" type="pres">
      <dgm:prSet presAssocID="{04E03FF9-D104-48D8-8B48-521720AA1531}" presName="linNode" presStyleCnt="0"/>
      <dgm:spPr/>
    </dgm:pt>
    <dgm:pt modelId="{49ACDD1A-29D5-584B-9475-67EEB35110C3}" type="pres">
      <dgm:prSet presAssocID="{04E03FF9-D104-48D8-8B48-521720AA1531}" presName="parentText" presStyleLbl="solidFgAcc1" presStyleIdx="4" presStyleCnt="7">
        <dgm:presLayoutVars>
          <dgm:chMax val="1"/>
          <dgm:bulletEnabled/>
        </dgm:presLayoutVars>
      </dgm:prSet>
      <dgm:spPr/>
    </dgm:pt>
    <dgm:pt modelId="{4528A90F-C7B8-5249-8865-888C54FB0A01}" type="pres">
      <dgm:prSet presAssocID="{04E03FF9-D104-48D8-8B48-521720AA1531}" presName="descendantText" presStyleLbl="alignNode1" presStyleIdx="4" presStyleCnt="7">
        <dgm:presLayoutVars>
          <dgm:bulletEnabled/>
        </dgm:presLayoutVars>
      </dgm:prSet>
      <dgm:spPr/>
    </dgm:pt>
    <dgm:pt modelId="{1F697AB0-40F7-6449-9EB6-2F6A6F9FC7D8}" type="pres">
      <dgm:prSet presAssocID="{DF39865A-B6B9-4992-8DD9-4484AB740D02}" presName="sp" presStyleCnt="0"/>
      <dgm:spPr/>
    </dgm:pt>
    <dgm:pt modelId="{1E2A1DB5-040A-9C44-A30D-1A8503937804}" type="pres">
      <dgm:prSet presAssocID="{9CF1A1E1-F997-4E59-ADEF-BA33B0D9014F}" presName="linNode" presStyleCnt="0"/>
      <dgm:spPr/>
    </dgm:pt>
    <dgm:pt modelId="{375BED88-8432-2140-A48E-2F078728CB6F}" type="pres">
      <dgm:prSet presAssocID="{9CF1A1E1-F997-4E59-ADEF-BA33B0D9014F}" presName="parentText" presStyleLbl="solidFgAcc1" presStyleIdx="5" presStyleCnt="7">
        <dgm:presLayoutVars>
          <dgm:chMax val="1"/>
          <dgm:bulletEnabled/>
        </dgm:presLayoutVars>
      </dgm:prSet>
      <dgm:spPr/>
    </dgm:pt>
    <dgm:pt modelId="{C97F8AAF-C98A-3846-9592-1C9D99EA9D18}" type="pres">
      <dgm:prSet presAssocID="{9CF1A1E1-F997-4E59-ADEF-BA33B0D9014F}" presName="descendantText" presStyleLbl="alignNode1" presStyleIdx="5" presStyleCnt="7">
        <dgm:presLayoutVars>
          <dgm:bulletEnabled/>
        </dgm:presLayoutVars>
      </dgm:prSet>
      <dgm:spPr/>
    </dgm:pt>
    <dgm:pt modelId="{5781E909-0F33-C440-85D7-D8900C90D583}" type="pres">
      <dgm:prSet presAssocID="{BD64E35B-48AE-48A3-8F68-668B18A1E72D}" presName="sp" presStyleCnt="0"/>
      <dgm:spPr/>
    </dgm:pt>
    <dgm:pt modelId="{ADD69991-4742-5644-BC23-8946576AC084}" type="pres">
      <dgm:prSet presAssocID="{887D6A3B-AB92-4A10-952D-70B428C5BA5E}" presName="linNode" presStyleCnt="0"/>
      <dgm:spPr/>
    </dgm:pt>
    <dgm:pt modelId="{98559047-CA87-FB4B-A944-A78B4785E99C}" type="pres">
      <dgm:prSet presAssocID="{887D6A3B-AB92-4A10-952D-70B428C5BA5E}" presName="parentText" presStyleLbl="solidFgAcc1" presStyleIdx="6" presStyleCnt="7">
        <dgm:presLayoutVars>
          <dgm:chMax val="1"/>
          <dgm:bulletEnabled/>
        </dgm:presLayoutVars>
      </dgm:prSet>
      <dgm:spPr/>
    </dgm:pt>
    <dgm:pt modelId="{D0CD08C5-225A-474C-AD54-E3BB1D97CB34}" type="pres">
      <dgm:prSet presAssocID="{887D6A3B-AB92-4A10-952D-70B428C5BA5E}" presName="descendantText" presStyleLbl="alignNode1" presStyleIdx="6" presStyleCnt="7">
        <dgm:presLayoutVars>
          <dgm:bulletEnabled/>
        </dgm:presLayoutVars>
      </dgm:prSet>
      <dgm:spPr/>
    </dgm:pt>
  </dgm:ptLst>
  <dgm:cxnLst>
    <dgm:cxn modelId="{8B218A00-9142-47B6-BA2B-2780FFC5E083}" srcId="{C0322490-AD18-4766-ABE8-409FB3D65556}" destId="{D42DA46C-FBA3-4650-A88E-5EEC23E49B92}" srcOrd="0" destOrd="0" parTransId="{0E9F7890-23D2-4400-81BC-6925CD704FA6}" sibTransId="{411C650E-60C5-427E-8106-6A62C59F3090}"/>
    <dgm:cxn modelId="{89396F1B-32C7-AC42-94E4-7445916080EB}" type="presOf" srcId="{B242CA1A-C841-4E60-B3A8-C168EC5BE26A}" destId="{975ED138-155A-0D44-8ADE-9EC1B94B5F34}" srcOrd="0" destOrd="0" presId="urn:microsoft.com/office/officeart/2016/7/layout/VerticalHollowActionList"/>
    <dgm:cxn modelId="{EFD9BD2C-6F31-174E-AA51-469A7A4D268F}" type="presOf" srcId="{C0322490-AD18-4766-ABE8-409FB3D65556}" destId="{53B1E95D-BB6C-1549-BE00-883BA364C799}" srcOrd="0" destOrd="0" presId="urn:microsoft.com/office/officeart/2016/7/layout/VerticalHollowActionList"/>
    <dgm:cxn modelId="{0EA0DD38-63F2-8441-9A12-0CF8019A7B58}" type="presOf" srcId="{233E2F7C-C4AC-4436-9C13-124C2441669B}" destId="{FFCC63C2-F690-F748-8C0A-F91DF478D9D0}" srcOrd="0" destOrd="0" presId="urn:microsoft.com/office/officeart/2016/7/layout/VerticalHollowActionList"/>
    <dgm:cxn modelId="{90C80642-0C74-DC43-B7A6-A85052BA34CA}" type="presOf" srcId="{958E9F02-6182-4DE0-B4D6-65BBD4024D36}" destId="{D0CD08C5-225A-474C-AD54-E3BB1D97CB34}" srcOrd="0" destOrd="0" presId="urn:microsoft.com/office/officeart/2016/7/layout/VerticalHollowActionList"/>
    <dgm:cxn modelId="{95A4764B-7549-4E65-8771-772E02E5FF19}" srcId="{04E03FF9-D104-48D8-8B48-521720AA1531}" destId="{68A32E5A-F25E-4F0B-B4FD-5DD54B6056C1}" srcOrd="0" destOrd="0" parTransId="{5B12F8AD-8DD8-4940-9C3B-B8A94B0A2A2F}" sibTransId="{F2EED2FE-E81B-4897-A0DC-22F41A836469}"/>
    <dgm:cxn modelId="{EBC98751-2A30-49F9-9F35-F5B8BA86D50F}" srcId="{24B79C71-1872-4A95-ABAC-D2EF138C85D5}" destId="{86AD4015-7413-446C-B2DB-C59CBC1D8D3F}" srcOrd="0" destOrd="0" parTransId="{02681E35-680C-474E-A66B-FC5D9BF82AD3}" sibTransId="{294DF531-C68B-4C5F-A1BE-B9264F6906F9}"/>
    <dgm:cxn modelId="{78582E54-DB88-4980-AAAA-AA7307C8ED18}" srcId="{9CF1A1E1-F997-4E59-ADEF-BA33B0D9014F}" destId="{793DA8CE-EC74-4A7C-9174-90D80E80B697}" srcOrd="0" destOrd="0" parTransId="{BEA77CD5-9D4B-4792-888C-2E7B7B9EF27F}" sibTransId="{94BECD09-F30A-4111-BDDB-51566A1E8871}"/>
    <dgm:cxn modelId="{7578325B-7B33-49A0-9C24-6C8962585F99}" srcId="{E4DEC083-FBAD-4A53-9FC6-65ECEED832F6}" destId="{9CF1A1E1-F997-4E59-ADEF-BA33B0D9014F}" srcOrd="5" destOrd="0" parTransId="{98DE5CE4-CB36-4548-A18B-B2C81E497DBF}" sibTransId="{BD64E35B-48AE-48A3-8F68-668B18A1E72D}"/>
    <dgm:cxn modelId="{2CC1BA6A-A769-B540-8B3A-A66661BB7B4C}" type="presOf" srcId="{887D6A3B-AB92-4A10-952D-70B428C5BA5E}" destId="{98559047-CA87-FB4B-A944-A78B4785E99C}" srcOrd="0" destOrd="0" presId="urn:microsoft.com/office/officeart/2016/7/layout/VerticalHollowActionList"/>
    <dgm:cxn modelId="{C2D7AB6D-1592-8C42-8A16-69295082AA44}" type="presOf" srcId="{68A32E5A-F25E-4F0B-B4FD-5DD54B6056C1}" destId="{4528A90F-C7B8-5249-8865-888C54FB0A01}" srcOrd="0" destOrd="0" presId="urn:microsoft.com/office/officeart/2016/7/layout/VerticalHollowActionList"/>
    <dgm:cxn modelId="{42AF9782-AA41-4C41-A0EC-33DBE20179F9}" type="presOf" srcId="{CB3715C9-5F9D-4E8C-ACE1-30FBA6CB012D}" destId="{CBA01225-C03A-E548-8A5C-6C87455E5F1A}" srcOrd="0" destOrd="0" presId="urn:microsoft.com/office/officeart/2016/7/layout/VerticalHollowActionList"/>
    <dgm:cxn modelId="{6ED6698D-5867-D841-A658-BC88A69F67BA}" type="presOf" srcId="{E4DEC083-FBAD-4A53-9FC6-65ECEED832F6}" destId="{8098C48D-D9A8-1042-84CC-2C151241A19B}" srcOrd="0" destOrd="0" presId="urn:microsoft.com/office/officeart/2016/7/layout/VerticalHollowActionList"/>
    <dgm:cxn modelId="{8E4BF28E-8298-2F42-BD44-DEC4A09C8AE1}" type="presOf" srcId="{24B79C71-1872-4A95-ABAC-D2EF138C85D5}" destId="{703A8F27-0991-8A45-92D2-7D86AEFD27E0}" srcOrd="0" destOrd="0" presId="urn:microsoft.com/office/officeart/2016/7/layout/VerticalHollowActionList"/>
    <dgm:cxn modelId="{76500193-FB88-B444-A46C-85D09570AC15}" type="presOf" srcId="{D42DA46C-FBA3-4650-A88E-5EEC23E49B92}" destId="{03F49EEC-9043-E94D-8DB7-04F67AEF70BA}" srcOrd="0" destOrd="0" presId="urn:microsoft.com/office/officeart/2016/7/layout/VerticalHollowActionList"/>
    <dgm:cxn modelId="{DBD5BF97-E0B4-A449-8EB4-60ECFE401DCD}" type="presOf" srcId="{9CF1A1E1-F997-4E59-ADEF-BA33B0D9014F}" destId="{375BED88-8432-2140-A48E-2F078728CB6F}" srcOrd="0" destOrd="0" presId="urn:microsoft.com/office/officeart/2016/7/layout/VerticalHollowActionList"/>
    <dgm:cxn modelId="{2E42779B-E704-5A4A-9ECE-E9630FB56A09}" type="presOf" srcId="{04E03FF9-D104-48D8-8B48-521720AA1531}" destId="{49ACDD1A-29D5-584B-9475-67EEB35110C3}" srcOrd="0" destOrd="0" presId="urn:microsoft.com/office/officeart/2016/7/layout/VerticalHollowActionList"/>
    <dgm:cxn modelId="{FBCD3FA4-C8FD-4FFE-9678-4BF9BA0A03E5}" srcId="{E4DEC083-FBAD-4A53-9FC6-65ECEED832F6}" destId="{887D6A3B-AB92-4A10-952D-70B428C5BA5E}" srcOrd="6" destOrd="0" parTransId="{62C25DEA-432F-4830-B475-87BDD470DE3B}" sibTransId="{57531DA5-602B-4D51-B4EF-366A494C6ED5}"/>
    <dgm:cxn modelId="{16880BAC-26B9-47EF-9788-C31245216095}" srcId="{C6AA157E-9D90-45C9-8C09-141FEC266374}" destId="{CB3715C9-5F9D-4E8C-ACE1-30FBA6CB012D}" srcOrd="0" destOrd="0" parTransId="{C1C0B52A-723D-40B6-8504-6817D25B29A2}" sibTransId="{F9A5E47B-40B3-48EB-A44B-228BEB5DBF9B}"/>
    <dgm:cxn modelId="{1028CFB5-C4E8-4A03-A998-088B47A887C2}" srcId="{E4DEC083-FBAD-4A53-9FC6-65ECEED832F6}" destId="{24B79C71-1872-4A95-ABAC-D2EF138C85D5}" srcOrd="2" destOrd="0" parTransId="{846526B6-29BE-457D-991C-77558C950C8B}" sibTransId="{58168EBF-57C6-44AD-B8EF-6019CE6E093E}"/>
    <dgm:cxn modelId="{6FE22EBA-5324-4AB1-9446-E2E5C5D2A204}" srcId="{887D6A3B-AB92-4A10-952D-70B428C5BA5E}" destId="{958E9F02-6182-4DE0-B4D6-65BBD4024D36}" srcOrd="0" destOrd="0" parTransId="{3387A712-CCBB-4749-818C-4ED94FBEBCB2}" sibTransId="{84272F5E-F3D8-4B05-B766-9F136AE41390}"/>
    <dgm:cxn modelId="{C556F5BA-D97A-C248-9DAD-0CB6A443F9CC}" type="presOf" srcId="{86AD4015-7413-446C-B2DB-C59CBC1D8D3F}" destId="{930B1568-0732-034A-B452-26F0797DAD0C}" srcOrd="0" destOrd="0" presId="urn:microsoft.com/office/officeart/2016/7/layout/VerticalHollowActionList"/>
    <dgm:cxn modelId="{94D196BF-7956-4E86-A89E-C707A272A789}" srcId="{233E2F7C-C4AC-4436-9C13-124C2441669B}" destId="{B242CA1A-C841-4E60-B3A8-C168EC5BE26A}" srcOrd="0" destOrd="0" parTransId="{113DF224-5631-4337-BBAD-32056E5FC19E}" sibTransId="{63812A56-3AFF-42F3-AF53-7A29657EB204}"/>
    <dgm:cxn modelId="{2F78A2D4-868B-4F54-91FF-AED8DA9AAE20}" srcId="{E4DEC083-FBAD-4A53-9FC6-65ECEED832F6}" destId="{233E2F7C-C4AC-4436-9C13-124C2441669B}" srcOrd="0" destOrd="0" parTransId="{CF044243-0C47-49FB-9A10-C982385FD35E}" sibTransId="{E33C3E9D-5CE2-40E7-88BA-17D1BA4A07BC}"/>
    <dgm:cxn modelId="{159D9AD5-A5FB-DE4E-A37B-275F03775894}" type="presOf" srcId="{793DA8CE-EC74-4A7C-9174-90D80E80B697}" destId="{C97F8AAF-C98A-3846-9592-1C9D99EA9D18}" srcOrd="0" destOrd="0" presId="urn:microsoft.com/office/officeart/2016/7/layout/VerticalHollowActionList"/>
    <dgm:cxn modelId="{F9F643DC-B55E-4FF1-A931-83611ECAD7EF}" srcId="{E4DEC083-FBAD-4A53-9FC6-65ECEED832F6}" destId="{04E03FF9-D104-48D8-8B48-521720AA1531}" srcOrd="4" destOrd="0" parTransId="{163A3A6B-16B8-4811-B04E-6B73EBCCAC5A}" sibTransId="{DF39865A-B6B9-4992-8DD9-4484AB740D02}"/>
    <dgm:cxn modelId="{FE4487E7-CE50-AD43-B00B-3A7E200F9F2E}" type="presOf" srcId="{C6AA157E-9D90-45C9-8C09-141FEC266374}" destId="{BE3B847D-755A-994F-BE63-9A1E72D183F9}" srcOrd="0" destOrd="0" presId="urn:microsoft.com/office/officeart/2016/7/layout/VerticalHollowActionList"/>
    <dgm:cxn modelId="{91BA31ED-F602-491D-BB15-BB8749D3330F}" srcId="{E4DEC083-FBAD-4A53-9FC6-65ECEED832F6}" destId="{C6AA157E-9D90-45C9-8C09-141FEC266374}" srcOrd="3" destOrd="0" parTransId="{4B311310-A66C-4A38-B42B-160BE1F07CD8}" sibTransId="{8DF43A83-A57C-4AA6-AFE1-38F032D18CF5}"/>
    <dgm:cxn modelId="{51D01AF0-9499-4D38-8882-83ADA76815DD}" srcId="{E4DEC083-FBAD-4A53-9FC6-65ECEED832F6}" destId="{C0322490-AD18-4766-ABE8-409FB3D65556}" srcOrd="1" destOrd="0" parTransId="{961EBFB1-2887-4103-9CCC-356F21F149EE}" sibTransId="{26E319D2-2981-4638-A5FD-92DF95B97E5C}"/>
    <dgm:cxn modelId="{CDC99F33-0C3F-BF43-9B88-9FEC986E6F51}" type="presParOf" srcId="{8098C48D-D9A8-1042-84CC-2C151241A19B}" destId="{C46A1437-78C6-2A46-8C9F-92D8CEC69199}" srcOrd="0" destOrd="0" presId="urn:microsoft.com/office/officeart/2016/7/layout/VerticalHollowActionList"/>
    <dgm:cxn modelId="{067A9752-8FE6-D64E-8119-3D0E26C6F4FB}" type="presParOf" srcId="{C46A1437-78C6-2A46-8C9F-92D8CEC69199}" destId="{FFCC63C2-F690-F748-8C0A-F91DF478D9D0}" srcOrd="0" destOrd="0" presId="urn:microsoft.com/office/officeart/2016/7/layout/VerticalHollowActionList"/>
    <dgm:cxn modelId="{5519F646-84B8-6E45-A0EB-51F020953C31}" type="presParOf" srcId="{C46A1437-78C6-2A46-8C9F-92D8CEC69199}" destId="{975ED138-155A-0D44-8ADE-9EC1B94B5F34}" srcOrd="1" destOrd="0" presId="urn:microsoft.com/office/officeart/2016/7/layout/VerticalHollowActionList"/>
    <dgm:cxn modelId="{B6A95B20-55B4-AA41-BBC9-7874CDBEB53B}" type="presParOf" srcId="{8098C48D-D9A8-1042-84CC-2C151241A19B}" destId="{484E7E2E-87EA-3644-AF9B-C3BB64F296D8}" srcOrd="1" destOrd="0" presId="urn:microsoft.com/office/officeart/2016/7/layout/VerticalHollowActionList"/>
    <dgm:cxn modelId="{A20015D8-525D-9C45-92ED-813946A061AF}" type="presParOf" srcId="{8098C48D-D9A8-1042-84CC-2C151241A19B}" destId="{2B0D00FD-B9B2-6D4E-8C55-A2E049ABF734}" srcOrd="2" destOrd="0" presId="urn:microsoft.com/office/officeart/2016/7/layout/VerticalHollowActionList"/>
    <dgm:cxn modelId="{0277D610-836B-7547-8553-E7D925F677C4}" type="presParOf" srcId="{2B0D00FD-B9B2-6D4E-8C55-A2E049ABF734}" destId="{53B1E95D-BB6C-1549-BE00-883BA364C799}" srcOrd="0" destOrd="0" presId="urn:microsoft.com/office/officeart/2016/7/layout/VerticalHollowActionList"/>
    <dgm:cxn modelId="{47CA54C4-8F86-C344-8C1B-111B465E27DE}" type="presParOf" srcId="{2B0D00FD-B9B2-6D4E-8C55-A2E049ABF734}" destId="{03F49EEC-9043-E94D-8DB7-04F67AEF70BA}" srcOrd="1" destOrd="0" presId="urn:microsoft.com/office/officeart/2016/7/layout/VerticalHollowActionList"/>
    <dgm:cxn modelId="{06DD819A-2685-2348-A4DA-8F85A43D2882}" type="presParOf" srcId="{8098C48D-D9A8-1042-84CC-2C151241A19B}" destId="{08B1FBF7-FF2A-324C-9E46-803FB886E121}" srcOrd="3" destOrd="0" presId="urn:microsoft.com/office/officeart/2016/7/layout/VerticalHollowActionList"/>
    <dgm:cxn modelId="{925E3EE1-9990-B842-BD25-043863BA1899}" type="presParOf" srcId="{8098C48D-D9A8-1042-84CC-2C151241A19B}" destId="{8E4D03D3-3AF5-BA41-86B6-D80ED035B248}" srcOrd="4" destOrd="0" presId="urn:microsoft.com/office/officeart/2016/7/layout/VerticalHollowActionList"/>
    <dgm:cxn modelId="{2F55F9E7-4257-464D-9A5B-825BDBE7C575}" type="presParOf" srcId="{8E4D03D3-3AF5-BA41-86B6-D80ED035B248}" destId="{703A8F27-0991-8A45-92D2-7D86AEFD27E0}" srcOrd="0" destOrd="0" presId="urn:microsoft.com/office/officeart/2016/7/layout/VerticalHollowActionList"/>
    <dgm:cxn modelId="{0B643BF3-93D9-9048-B43B-CE695D4D7578}" type="presParOf" srcId="{8E4D03D3-3AF5-BA41-86B6-D80ED035B248}" destId="{930B1568-0732-034A-B452-26F0797DAD0C}" srcOrd="1" destOrd="0" presId="urn:microsoft.com/office/officeart/2016/7/layout/VerticalHollowActionList"/>
    <dgm:cxn modelId="{74573650-403C-C44F-A479-36261E137A50}" type="presParOf" srcId="{8098C48D-D9A8-1042-84CC-2C151241A19B}" destId="{A3D55152-DDFC-1445-8C8B-E37266D8FBB8}" srcOrd="5" destOrd="0" presId="urn:microsoft.com/office/officeart/2016/7/layout/VerticalHollowActionList"/>
    <dgm:cxn modelId="{85C2C176-4EF1-4440-8F08-1D7FB1D4045A}" type="presParOf" srcId="{8098C48D-D9A8-1042-84CC-2C151241A19B}" destId="{E051AE55-8E14-664A-BE6D-618BEA85C9C1}" srcOrd="6" destOrd="0" presId="urn:microsoft.com/office/officeart/2016/7/layout/VerticalHollowActionList"/>
    <dgm:cxn modelId="{C12F34D3-5D28-924D-BCEB-14925D054AE7}" type="presParOf" srcId="{E051AE55-8E14-664A-BE6D-618BEA85C9C1}" destId="{BE3B847D-755A-994F-BE63-9A1E72D183F9}" srcOrd="0" destOrd="0" presId="urn:microsoft.com/office/officeart/2016/7/layout/VerticalHollowActionList"/>
    <dgm:cxn modelId="{6F840C2C-2592-BB4C-9295-018F82CBA4CD}" type="presParOf" srcId="{E051AE55-8E14-664A-BE6D-618BEA85C9C1}" destId="{CBA01225-C03A-E548-8A5C-6C87455E5F1A}" srcOrd="1" destOrd="0" presId="urn:microsoft.com/office/officeart/2016/7/layout/VerticalHollowActionList"/>
    <dgm:cxn modelId="{9906F144-11FC-4B4A-9E3A-9C3CFAFE9635}" type="presParOf" srcId="{8098C48D-D9A8-1042-84CC-2C151241A19B}" destId="{0E6C1AA4-19F8-A541-AD9B-E3D60FBA8FF4}" srcOrd="7" destOrd="0" presId="urn:microsoft.com/office/officeart/2016/7/layout/VerticalHollowActionList"/>
    <dgm:cxn modelId="{9D630A5F-B1A0-454B-AC3F-21DC2DCF386E}" type="presParOf" srcId="{8098C48D-D9A8-1042-84CC-2C151241A19B}" destId="{3DE04189-7635-BC4D-B382-61C9E98BAE12}" srcOrd="8" destOrd="0" presId="urn:microsoft.com/office/officeart/2016/7/layout/VerticalHollowActionList"/>
    <dgm:cxn modelId="{BD767D5B-D016-0445-839E-9A97069529AB}" type="presParOf" srcId="{3DE04189-7635-BC4D-B382-61C9E98BAE12}" destId="{49ACDD1A-29D5-584B-9475-67EEB35110C3}" srcOrd="0" destOrd="0" presId="urn:microsoft.com/office/officeart/2016/7/layout/VerticalHollowActionList"/>
    <dgm:cxn modelId="{D27A9C8E-41D9-954A-8A9B-5C783BF5D192}" type="presParOf" srcId="{3DE04189-7635-BC4D-B382-61C9E98BAE12}" destId="{4528A90F-C7B8-5249-8865-888C54FB0A01}" srcOrd="1" destOrd="0" presId="urn:microsoft.com/office/officeart/2016/7/layout/VerticalHollowActionList"/>
    <dgm:cxn modelId="{83803673-51FF-0744-AA9C-8753F4D26B2B}" type="presParOf" srcId="{8098C48D-D9A8-1042-84CC-2C151241A19B}" destId="{1F697AB0-40F7-6449-9EB6-2F6A6F9FC7D8}" srcOrd="9" destOrd="0" presId="urn:microsoft.com/office/officeart/2016/7/layout/VerticalHollowActionList"/>
    <dgm:cxn modelId="{724C1954-8066-6846-8626-91078E5521F8}" type="presParOf" srcId="{8098C48D-D9A8-1042-84CC-2C151241A19B}" destId="{1E2A1DB5-040A-9C44-A30D-1A8503937804}" srcOrd="10" destOrd="0" presId="urn:microsoft.com/office/officeart/2016/7/layout/VerticalHollowActionList"/>
    <dgm:cxn modelId="{1671D1BD-EA92-0048-89C4-B691D13FF628}" type="presParOf" srcId="{1E2A1DB5-040A-9C44-A30D-1A8503937804}" destId="{375BED88-8432-2140-A48E-2F078728CB6F}" srcOrd="0" destOrd="0" presId="urn:microsoft.com/office/officeart/2016/7/layout/VerticalHollowActionList"/>
    <dgm:cxn modelId="{84627C70-E162-3B4D-A6EC-628FBA5AE283}" type="presParOf" srcId="{1E2A1DB5-040A-9C44-A30D-1A8503937804}" destId="{C97F8AAF-C98A-3846-9592-1C9D99EA9D18}" srcOrd="1" destOrd="0" presId="urn:microsoft.com/office/officeart/2016/7/layout/VerticalHollowActionList"/>
    <dgm:cxn modelId="{0A95B142-9F75-9B4D-A6A4-E2102D837B26}" type="presParOf" srcId="{8098C48D-D9A8-1042-84CC-2C151241A19B}" destId="{5781E909-0F33-C440-85D7-D8900C90D583}" srcOrd="11" destOrd="0" presId="urn:microsoft.com/office/officeart/2016/7/layout/VerticalHollowActionList"/>
    <dgm:cxn modelId="{1D862DFA-7644-B34A-BF6C-0693D05EF373}" type="presParOf" srcId="{8098C48D-D9A8-1042-84CC-2C151241A19B}" destId="{ADD69991-4742-5644-BC23-8946576AC084}" srcOrd="12" destOrd="0" presId="urn:microsoft.com/office/officeart/2016/7/layout/VerticalHollowActionList"/>
    <dgm:cxn modelId="{22E011E5-D835-6649-B377-0F808D577A0A}" type="presParOf" srcId="{ADD69991-4742-5644-BC23-8946576AC084}" destId="{98559047-CA87-FB4B-A944-A78B4785E99C}" srcOrd="0" destOrd="0" presId="urn:microsoft.com/office/officeart/2016/7/layout/VerticalHollowActionList"/>
    <dgm:cxn modelId="{2F69F3E2-0B2E-324B-9285-4F914F5E75E7}" type="presParOf" srcId="{ADD69991-4742-5644-BC23-8946576AC084}" destId="{D0CD08C5-225A-474C-AD54-E3BB1D97CB34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93BBD7-27A6-409E-9A54-63BDD0AD789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1C2C3E7-7BA9-4A15-A2B6-AF5640981F1F}">
      <dgm:prSet/>
      <dgm:spPr/>
      <dgm:t>
        <a:bodyPr/>
        <a:lstStyle/>
        <a:p>
          <a:pPr>
            <a:defRPr cap="all"/>
          </a:pPr>
          <a:r>
            <a:rPr lang="en-US"/>
            <a:t>- Smartphones (Android, iOS)</a:t>
          </a:r>
        </a:p>
      </dgm:t>
    </dgm:pt>
    <dgm:pt modelId="{BCD4F095-5A7F-4BA1-981C-7E88DC6B4A31}" type="parTrans" cxnId="{7D244C3B-8101-4C37-B4BF-A1FB0E740945}">
      <dgm:prSet/>
      <dgm:spPr/>
      <dgm:t>
        <a:bodyPr/>
        <a:lstStyle/>
        <a:p>
          <a:endParaRPr lang="en-US"/>
        </a:p>
      </dgm:t>
    </dgm:pt>
    <dgm:pt modelId="{A2CC9094-6287-4A4D-82D8-57F6FB64BD40}" type="sibTrans" cxnId="{7D244C3B-8101-4C37-B4BF-A1FB0E740945}">
      <dgm:prSet/>
      <dgm:spPr/>
      <dgm:t>
        <a:bodyPr/>
        <a:lstStyle/>
        <a:p>
          <a:endParaRPr lang="en-US"/>
        </a:p>
      </dgm:t>
    </dgm:pt>
    <dgm:pt modelId="{855C14EF-2408-4BDE-9884-C9371D8BB119}">
      <dgm:prSet/>
      <dgm:spPr/>
      <dgm:t>
        <a:bodyPr/>
        <a:lstStyle/>
        <a:p>
          <a:pPr>
            <a:defRPr cap="all"/>
          </a:pPr>
          <a:r>
            <a:rPr lang="en-US"/>
            <a:t>- Smartwatches (Apple Watch, Wear OS)</a:t>
          </a:r>
        </a:p>
      </dgm:t>
    </dgm:pt>
    <dgm:pt modelId="{B3971375-88D2-4399-8474-E4C3515AEFE4}" type="parTrans" cxnId="{B6D7975F-FC74-4612-AFAC-FC96D69B24CF}">
      <dgm:prSet/>
      <dgm:spPr/>
      <dgm:t>
        <a:bodyPr/>
        <a:lstStyle/>
        <a:p>
          <a:endParaRPr lang="en-US"/>
        </a:p>
      </dgm:t>
    </dgm:pt>
    <dgm:pt modelId="{7EAB5C97-826D-4583-BC31-668B7EF56D7C}" type="sibTrans" cxnId="{B6D7975F-FC74-4612-AFAC-FC96D69B24CF}">
      <dgm:prSet/>
      <dgm:spPr/>
      <dgm:t>
        <a:bodyPr/>
        <a:lstStyle/>
        <a:p>
          <a:endParaRPr lang="en-US"/>
        </a:p>
      </dgm:t>
    </dgm:pt>
    <dgm:pt modelId="{7698768B-F88D-430D-B10B-37AE58F0CBCD}">
      <dgm:prSet/>
      <dgm:spPr/>
      <dgm:t>
        <a:bodyPr/>
        <a:lstStyle/>
        <a:p>
          <a:pPr>
            <a:defRPr cap="all"/>
          </a:pPr>
          <a:r>
            <a:rPr lang="en-US"/>
            <a:t>- Desktop/Web App (Windows, macOS, Web Browser)</a:t>
          </a:r>
        </a:p>
      </dgm:t>
    </dgm:pt>
    <dgm:pt modelId="{6843363D-1947-4F0E-9DF0-F7B04D498CD8}" type="parTrans" cxnId="{7F4635CD-E645-4D9D-894E-5866B2C36D00}">
      <dgm:prSet/>
      <dgm:spPr/>
      <dgm:t>
        <a:bodyPr/>
        <a:lstStyle/>
        <a:p>
          <a:endParaRPr lang="en-US"/>
        </a:p>
      </dgm:t>
    </dgm:pt>
    <dgm:pt modelId="{03CC89DB-CF26-4D17-8F98-C665BEA1E721}" type="sibTrans" cxnId="{7F4635CD-E645-4D9D-894E-5866B2C36D00}">
      <dgm:prSet/>
      <dgm:spPr/>
      <dgm:t>
        <a:bodyPr/>
        <a:lstStyle/>
        <a:p>
          <a:endParaRPr lang="en-US"/>
        </a:p>
      </dgm:t>
    </dgm:pt>
    <dgm:pt modelId="{6FD8E989-6B9D-4256-829B-2D749705D1FC}" type="pres">
      <dgm:prSet presAssocID="{0493BBD7-27A6-409E-9A54-63BDD0AD789A}" presName="root" presStyleCnt="0">
        <dgm:presLayoutVars>
          <dgm:dir/>
          <dgm:resizeHandles val="exact"/>
        </dgm:presLayoutVars>
      </dgm:prSet>
      <dgm:spPr/>
    </dgm:pt>
    <dgm:pt modelId="{0690F08A-CEA2-4B3C-8911-5FAB2D5C9D2F}" type="pres">
      <dgm:prSet presAssocID="{81C2C3E7-7BA9-4A15-A2B6-AF5640981F1F}" presName="compNode" presStyleCnt="0"/>
      <dgm:spPr/>
    </dgm:pt>
    <dgm:pt modelId="{581057CD-B10A-4910-93EF-17F64F0DB8C6}" type="pres">
      <dgm:prSet presAssocID="{81C2C3E7-7BA9-4A15-A2B6-AF5640981F1F}" presName="iconBgRect" presStyleLbl="bgShp" presStyleIdx="0" presStyleCnt="3"/>
      <dgm:spPr/>
    </dgm:pt>
    <dgm:pt modelId="{566A36D3-AB7F-4B21-9700-9F32238D912C}" type="pres">
      <dgm:prSet presAssocID="{81C2C3E7-7BA9-4A15-A2B6-AF5640981F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AADD20F-195B-488B-AE9A-EDE207B9F320}" type="pres">
      <dgm:prSet presAssocID="{81C2C3E7-7BA9-4A15-A2B6-AF5640981F1F}" presName="spaceRect" presStyleCnt="0"/>
      <dgm:spPr/>
    </dgm:pt>
    <dgm:pt modelId="{07D22A5D-7E76-4344-BDC7-A2EB3E2B25B3}" type="pres">
      <dgm:prSet presAssocID="{81C2C3E7-7BA9-4A15-A2B6-AF5640981F1F}" presName="textRect" presStyleLbl="revTx" presStyleIdx="0" presStyleCnt="3">
        <dgm:presLayoutVars>
          <dgm:chMax val="1"/>
          <dgm:chPref val="1"/>
        </dgm:presLayoutVars>
      </dgm:prSet>
      <dgm:spPr/>
    </dgm:pt>
    <dgm:pt modelId="{0E9DC032-869D-4AD4-80B3-440EAD2B18D4}" type="pres">
      <dgm:prSet presAssocID="{A2CC9094-6287-4A4D-82D8-57F6FB64BD40}" presName="sibTrans" presStyleCnt="0"/>
      <dgm:spPr/>
    </dgm:pt>
    <dgm:pt modelId="{38431621-B188-48FC-A7CC-3DD77877D0DC}" type="pres">
      <dgm:prSet presAssocID="{855C14EF-2408-4BDE-9884-C9371D8BB119}" presName="compNode" presStyleCnt="0"/>
      <dgm:spPr/>
    </dgm:pt>
    <dgm:pt modelId="{A740554D-F8FB-4351-8DD0-B783726ADB7B}" type="pres">
      <dgm:prSet presAssocID="{855C14EF-2408-4BDE-9884-C9371D8BB119}" presName="iconBgRect" presStyleLbl="bgShp" presStyleIdx="1" presStyleCnt="3"/>
      <dgm:spPr/>
    </dgm:pt>
    <dgm:pt modelId="{D37468AD-3BA6-4D75-BDFE-9340D4BB6045}" type="pres">
      <dgm:prSet presAssocID="{855C14EF-2408-4BDE-9884-C9371D8BB1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55C9C89-04E8-4A7D-B711-728E8144F3B9}" type="pres">
      <dgm:prSet presAssocID="{855C14EF-2408-4BDE-9884-C9371D8BB119}" presName="spaceRect" presStyleCnt="0"/>
      <dgm:spPr/>
    </dgm:pt>
    <dgm:pt modelId="{6801AD6F-124E-4FBC-9DBC-5AE07A550BE8}" type="pres">
      <dgm:prSet presAssocID="{855C14EF-2408-4BDE-9884-C9371D8BB119}" presName="textRect" presStyleLbl="revTx" presStyleIdx="1" presStyleCnt="3">
        <dgm:presLayoutVars>
          <dgm:chMax val="1"/>
          <dgm:chPref val="1"/>
        </dgm:presLayoutVars>
      </dgm:prSet>
      <dgm:spPr/>
    </dgm:pt>
    <dgm:pt modelId="{08CD7380-4188-462A-80CD-000AED3A34F3}" type="pres">
      <dgm:prSet presAssocID="{7EAB5C97-826D-4583-BC31-668B7EF56D7C}" presName="sibTrans" presStyleCnt="0"/>
      <dgm:spPr/>
    </dgm:pt>
    <dgm:pt modelId="{2ADECCF5-0823-4F20-8EC4-96C27BD65890}" type="pres">
      <dgm:prSet presAssocID="{7698768B-F88D-430D-B10B-37AE58F0CBCD}" presName="compNode" presStyleCnt="0"/>
      <dgm:spPr/>
    </dgm:pt>
    <dgm:pt modelId="{31D7BED2-7EDB-42CC-9D36-91EE952ACB17}" type="pres">
      <dgm:prSet presAssocID="{7698768B-F88D-430D-B10B-37AE58F0CBCD}" presName="iconBgRect" presStyleLbl="bgShp" presStyleIdx="2" presStyleCnt="3"/>
      <dgm:spPr/>
    </dgm:pt>
    <dgm:pt modelId="{BC289AA4-EB84-4F44-B23B-545976AB6CC9}" type="pres">
      <dgm:prSet presAssocID="{7698768B-F88D-430D-B10B-37AE58F0CB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A38EEAC0-64BF-4419-BADB-18095EE282C3}" type="pres">
      <dgm:prSet presAssocID="{7698768B-F88D-430D-B10B-37AE58F0CBCD}" presName="spaceRect" presStyleCnt="0"/>
      <dgm:spPr/>
    </dgm:pt>
    <dgm:pt modelId="{A1112F32-5984-4491-92C9-6BFBA26A4FD0}" type="pres">
      <dgm:prSet presAssocID="{7698768B-F88D-430D-B10B-37AE58F0CBC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00D990C-011A-418A-8BE3-8896778FF380}" type="presOf" srcId="{7698768B-F88D-430D-B10B-37AE58F0CBCD}" destId="{A1112F32-5984-4491-92C9-6BFBA26A4FD0}" srcOrd="0" destOrd="0" presId="urn:microsoft.com/office/officeart/2018/5/layout/IconCircleLabelList"/>
    <dgm:cxn modelId="{7D244C3B-8101-4C37-B4BF-A1FB0E740945}" srcId="{0493BBD7-27A6-409E-9A54-63BDD0AD789A}" destId="{81C2C3E7-7BA9-4A15-A2B6-AF5640981F1F}" srcOrd="0" destOrd="0" parTransId="{BCD4F095-5A7F-4BA1-981C-7E88DC6B4A31}" sibTransId="{A2CC9094-6287-4A4D-82D8-57F6FB64BD40}"/>
    <dgm:cxn modelId="{385F854E-B425-49B4-AC7B-78AD56E69EDD}" type="presOf" srcId="{81C2C3E7-7BA9-4A15-A2B6-AF5640981F1F}" destId="{07D22A5D-7E76-4344-BDC7-A2EB3E2B25B3}" srcOrd="0" destOrd="0" presId="urn:microsoft.com/office/officeart/2018/5/layout/IconCircleLabelList"/>
    <dgm:cxn modelId="{B6D7975F-FC74-4612-AFAC-FC96D69B24CF}" srcId="{0493BBD7-27A6-409E-9A54-63BDD0AD789A}" destId="{855C14EF-2408-4BDE-9884-C9371D8BB119}" srcOrd="1" destOrd="0" parTransId="{B3971375-88D2-4399-8474-E4C3515AEFE4}" sibTransId="{7EAB5C97-826D-4583-BC31-668B7EF56D7C}"/>
    <dgm:cxn modelId="{04AA1394-4A1A-4B4B-BD0A-3A07330D8604}" type="presOf" srcId="{0493BBD7-27A6-409E-9A54-63BDD0AD789A}" destId="{6FD8E989-6B9D-4256-829B-2D749705D1FC}" srcOrd="0" destOrd="0" presId="urn:microsoft.com/office/officeart/2018/5/layout/IconCircleLabelList"/>
    <dgm:cxn modelId="{AF8EBF94-F436-4846-BE27-1CB6A8C9061A}" type="presOf" srcId="{855C14EF-2408-4BDE-9884-C9371D8BB119}" destId="{6801AD6F-124E-4FBC-9DBC-5AE07A550BE8}" srcOrd="0" destOrd="0" presId="urn:microsoft.com/office/officeart/2018/5/layout/IconCircleLabelList"/>
    <dgm:cxn modelId="{7F4635CD-E645-4D9D-894E-5866B2C36D00}" srcId="{0493BBD7-27A6-409E-9A54-63BDD0AD789A}" destId="{7698768B-F88D-430D-B10B-37AE58F0CBCD}" srcOrd="2" destOrd="0" parTransId="{6843363D-1947-4F0E-9DF0-F7B04D498CD8}" sibTransId="{03CC89DB-CF26-4D17-8F98-C665BEA1E721}"/>
    <dgm:cxn modelId="{A1A6726F-1F4B-4D05-9F35-CC5220388D10}" type="presParOf" srcId="{6FD8E989-6B9D-4256-829B-2D749705D1FC}" destId="{0690F08A-CEA2-4B3C-8911-5FAB2D5C9D2F}" srcOrd="0" destOrd="0" presId="urn:microsoft.com/office/officeart/2018/5/layout/IconCircleLabelList"/>
    <dgm:cxn modelId="{948BDB97-859E-4DD2-9588-0A5B8961D4DD}" type="presParOf" srcId="{0690F08A-CEA2-4B3C-8911-5FAB2D5C9D2F}" destId="{581057CD-B10A-4910-93EF-17F64F0DB8C6}" srcOrd="0" destOrd="0" presId="urn:microsoft.com/office/officeart/2018/5/layout/IconCircleLabelList"/>
    <dgm:cxn modelId="{8FDB43E7-AEC6-4CCE-BAD6-533A18798DD7}" type="presParOf" srcId="{0690F08A-CEA2-4B3C-8911-5FAB2D5C9D2F}" destId="{566A36D3-AB7F-4B21-9700-9F32238D912C}" srcOrd="1" destOrd="0" presId="urn:microsoft.com/office/officeart/2018/5/layout/IconCircleLabelList"/>
    <dgm:cxn modelId="{B5F27F15-71B1-490D-9423-3239EC4E232D}" type="presParOf" srcId="{0690F08A-CEA2-4B3C-8911-5FAB2D5C9D2F}" destId="{AAADD20F-195B-488B-AE9A-EDE207B9F320}" srcOrd="2" destOrd="0" presId="urn:microsoft.com/office/officeart/2018/5/layout/IconCircleLabelList"/>
    <dgm:cxn modelId="{50D36C90-71F8-4AB1-92F5-9344FDD84F72}" type="presParOf" srcId="{0690F08A-CEA2-4B3C-8911-5FAB2D5C9D2F}" destId="{07D22A5D-7E76-4344-BDC7-A2EB3E2B25B3}" srcOrd="3" destOrd="0" presId="urn:microsoft.com/office/officeart/2018/5/layout/IconCircleLabelList"/>
    <dgm:cxn modelId="{BBF091AB-294F-46CD-A4E1-39C0132E73DD}" type="presParOf" srcId="{6FD8E989-6B9D-4256-829B-2D749705D1FC}" destId="{0E9DC032-869D-4AD4-80B3-440EAD2B18D4}" srcOrd="1" destOrd="0" presId="urn:microsoft.com/office/officeart/2018/5/layout/IconCircleLabelList"/>
    <dgm:cxn modelId="{04D38338-00CB-4F1D-9451-45CC30647662}" type="presParOf" srcId="{6FD8E989-6B9D-4256-829B-2D749705D1FC}" destId="{38431621-B188-48FC-A7CC-3DD77877D0DC}" srcOrd="2" destOrd="0" presId="urn:microsoft.com/office/officeart/2018/5/layout/IconCircleLabelList"/>
    <dgm:cxn modelId="{4AEDC0AD-0641-4510-8F5B-731190CD0A3C}" type="presParOf" srcId="{38431621-B188-48FC-A7CC-3DD77877D0DC}" destId="{A740554D-F8FB-4351-8DD0-B783726ADB7B}" srcOrd="0" destOrd="0" presId="urn:microsoft.com/office/officeart/2018/5/layout/IconCircleLabelList"/>
    <dgm:cxn modelId="{7F5EE01F-01E0-4B77-BBD9-F0EE5E3FED5E}" type="presParOf" srcId="{38431621-B188-48FC-A7CC-3DD77877D0DC}" destId="{D37468AD-3BA6-4D75-BDFE-9340D4BB6045}" srcOrd="1" destOrd="0" presId="urn:microsoft.com/office/officeart/2018/5/layout/IconCircleLabelList"/>
    <dgm:cxn modelId="{58AB90BD-9A19-4D04-A7C2-7D32252D405B}" type="presParOf" srcId="{38431621-B188-48FC-A7CC-3DD77877D0DC}" destId="{355C9C89-04E8-4A7D-B711-728E8144F3B9}" srcOrd="2" destOrd="0" presId="urn:microsoft.com/office/officeart/2018/5/layout/IconCircleLabelList"/>
    <dgm:cxn modelId="{69D79A38-E46E-4374-BA06-C89B380CAC99}" type="presParOf" srcId="{38431621-B188-48FC-A7CC-3DD77877D0DC}" destId="{6801AD6F-124E-4FBC-9DBC-5AE07A550BE8}" srcOrd="3" destOrd="0" presId="urn:microsoft.com/office/officeart/2018/5/layout/IconCircleLabelList"/>
    <dgm:cxn modelId="{6A8229FD-43E8-41E9-8A12-4151C9C92C3C}" type="presParOf" srcId="{6FD8E989-6B9D-4256-829B-2D749705D1FC}" destId="{08CD7380-4188-462A-80CD-000AED3A34F3}" srcOrd="3" destOrd="0" presId="urn:microsoft.com/office/officeart/2018/5/layout/IconCircleLabelList"/>
    <dgm:cxn modelId="{97076C8C-26BC-4C42-928C-8C68FF65A5A4}" type="presParOf" srcId="{6FD8E989-6B9D-4256-829B-2D749705D1FC}" destId="{2ADECCF5-0823-4F20-8EC4-96C27BD65890}" srcOrd="4" destOrd="0" presId="urn:microsoft.com/office/officeart/2018/5/layout/IconCircleLabelList"/>
    <dgm:cxn modelId="{235E1BF4-8C21-4EBC-A8F6-3477CDDDBD5F}" type="presParOf" srcId="{2ADECCF5-0823-4F20-8EC4-96C27BD65890}" destId="{31D7BED2-7EDB-42CC-9D36-91EE952ACB17}" srcOrd="0" destOrd="0" presId="urn:microsoft.com/office/officeart/2018/5/layout/IconCircleLabelList"/>
    <dgm:cxn modelId="{AAFC646F-4FF8-47A6-8397-0631343996F0}" type="presParOf" srcId="{2ADECCF5-0823-4F20-8EC4-96C27BD65890}" destId="{BC289AA4-EB84-4F44-B23B-545976AB6CC9}" srcOrd="1" destOrd="0" presId="urn:microsoft.com/office/officeart/2018/5/layout/IconCircleLabelList"/>
    <dgm:cxn modelId="{A79825D9-4B2F-4E1E-88DA-A88AC95B3046}" type="presParOf" srcId="{2ADECCF5-0823-4F20-8EC4-96C27BD65890}" destId="{A38EEAC0-64BF-4419-BADB-18095EE282C3}" srcOrd="2" destOrd="0" presId="urn:microsoft.com/office/officeart/2018/5/layout/IconCircleLabelList"/>
    <dgm:cxn modelId="{FC545BF5-8233-457A-8699-2E6286F16DF1}" type="presParOf" srcId="{2ADECCF5-0823-4F20-8EC4-96C27BD65890}" destId="{A1112F32-5984-4491-92C9-6BFBA26A4F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75FF19-D265-4A8E-A7EC-62BEE281BAB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AA1F43-BEE6-4985-A271-E29C7B002652}">
      <dgm:prSet/>
      <dgm:spPr/>
      <dgm:t>
        <a:bodyPr/>
        <a:lstStyle/>
        <a:p>
          <a:r>
            <a:rPr lang="en-US" dirty="0"/>
            <a:t>Monitor and record health metrics</a:t>
          </a:r>
        </a:p>
      </dgm:t>
    </dgm:pt>
    <dgm:pt modelId="{1BC307D2-2A31-4B35-9368-D4F3FF6C0BFF}" type="parTrans" cxnId="{11235611-BF2B-4013-949A-BA43850105B8}">
      <dgm:prSet/>
      <dgm:spPr/>
      <dgm:t>
        <a:bodyPr/>
        <a:lstStyle/>
        <a:p>
          <a:endParaRPr lang="en-US"/>
        </a:p>
      </dgm:t>
    </dgm:pt>
    <dgm:pt modelId="{82366973-7C7A-4D3A-BDC7-CB0E3A95325E}" type="sibTrans" cxnId="{11235611-BF2B-4013-949A-BA43850105B8}">
      <dgm:prSet/>
      <dgm:spPr/>
      <dgm:t>
        <a:bodyPr/>
        <a:lstStyle/>
        <a:p>
          <a:endParaRPr lang="en-US"/>
        </a:p>
      </dgm:t>
    </dgm:pt>
    <dgm:pt modelId="{312EB549-8396-4A7D-9BE6-8DD3B381AD04}">
      <dgm:prSet/>
      <dgm:spPr/>
      <dgm:t>
        <a:bodyPr/>
        <a:lstStyle/>
        <a:p>
          <a:r>
            <a:rPr lang="en-US" dirty="0"/>
            <a:t>Provide medicine schedules and reminders</a:t>
          </a:r>
        </a:p>
      </dgm:t>
    </dgm:pt>
    <dgm:pt modelId="{77A4A48C-5020-479F-A35C-F6EF6071BF90}" type="parTrans" cxnId="{8A4E100E-499E-4580-856F-A6D1AF5941A9}">
      <dgm:prSet/>
      <dgm:spPr/>
      <dgm:t>
        <a:bodyPr/>
        <a:lstStyle/>
        <a:p>
          <a:endParaRPr lang="en-US"/>
        </a:p>
      </dgm:t>
    </dgm:pt>
    <dgm:pt modelId="{3B842C2F-AB95-41E4-BAB9-32CB7A87B5B4}" type="sibTrans" cxnId="{8A4E100E-499E-4580-856F-A6D1AF5941A9}">
      <dgm:prSet/>
      <dgm:spPr/>
      <dgm:t>
        <a:bodyPr/>
        <a:lstStyle/>
        <a:p>
          <a:endParaRPr lang="en-US"/>
        </a:p>
      </dgm:t>
    </dgm:pt>
    <dgm:pt modelId="{A05DB53A-A4A3-4995-A189-390386A12ECF}">
      <dgm:prSet/>
      <dgm:spPr/>
      <dgm:t>
        <a:bodyPr/>
        <a:lstStyle/>
        <a:p>
          <a:r>
            <a:rPr lang="en-US" dirty="0"/>
            <a:t>Suggest lifestyle tips</a:t>
          </a:r>
        </a:p>
      </dgm:t>
    </dgm:pt>
    <dgm:pt modelId="{B1C89A7D-B635-4A7C-AF3E-E64133B934AE}" type="parTrans" cxnId="{AC99232C-0380-4367-8095-73DE143D95D8}">
      <dgm:prSet/>
      <dgm:spPr/>
      <dgm:t>
        <a:bodyPr/>
        <a:lstStyle/>
        <a:p>
          <a:endParaRPr lang="en-US"/>
        </a:p>
      </dgm:t>
    </dgm:pt>
    <dgm:pt modelId="{0F784CFE-B63F-4CA9-9FBB-39AAF19E4ED3}" type="sibTrans" cxnId="{AC99232C-0380-4367-8095-73DE143D95D8}">
      <dgm:prSet/>
      <dgm:spPr/>
      <dgm:t>
        <a:bodyPr/>
        <a:lstStyle/>
        <a:p>
          <a:endParaRPr lang="en-US"/>
        </a:p>
      </dgm:t>
    </dgm:pt>
    <dgm:pt modelId="{5047A796-5FB8-4713-92AC-3144C6C2E429}">
      <dgm:prSet/>
      <dgm:spPr/>
      <dgm:t>
        <a:bodyPr/>
        <a:lstStyle/>
        <a:p>
          <a:r>
            <a:rPr lang="en-US" dirty="0"/>
            <a:t>Give health check-up prompts</a:t>
          </a:r>
        </a:p>
      </dgm:t>
    </dgm:pt>
    <dgm:pt modelId="{EEDA6A1D-A7A1-4F92-AFD5-136D4ACAD0EF}" type="parTrans" cxnId="{1073E741-A9CB-46F3-B427-E75D2BD3D2F5}">
      <dgm:prSet/>
      <dgm:spPr/>
      <dgm:t>
        <a:bodyPr/>
        <a:lstStyle/>
        <a:p>
          <a:endParaRPr lang="en-US"/>
        </a:p>
      </dgm:t>
    </dgm:pt>
    <dgm:pt modelId="{552EF5BF-68DC-4272-8F29-C512E1E80FE6}" type="sibTrans" cxnId="{1073E741-A9CB-46F3-B427-E75D2BD3D2F5}">
      <dgm:prSet/>
      <dgm:spPr/>
      <dgm:t>
        <a:bodyPr/>
        <a:lstStyle/>
        <a:p>
          <a:endParaRPr lang="en-US"/>
        </a:p>
      </dgm:t>
    </dgm:pt>
    <dgm:pt modelId="{8E2F49A7-7438-422E-B54E-89496AA93B5E}">
      <dgm:prSet/>
      <dgm:spPr/>
      <dgm:t>
        <a:bodyPr/>
        <a:lstStyle/>
        <a:p>
          <a:r>
            <a:rPr lang="en-US" dirty="0" err="1"/>
            <a:t>Personalised</a:t>
          </a:r>
          <a:r>
            <a:rPr lang="en-US" dirty="0"/>
            <a:t> suggestions</a:t>
          </a:r>
        </a:p>
      </dgm:t>
    </dgm:pt>
    <dgm:pt modelId="{DD681FA4-1AD7-4FAB-B2EC-D9F45E661FFF}" type="parTrans" cxnId="{275801DF-835A-4B9D-B71A-58138BF904B3}">
      <dgm:prSet/>
      <dgm:spPr/>
      <dgm:t>
        <a:bodyPr/>
        <a:lstStyle/>
        <a:p>
          <a:endParaRPr lang="en-US"/>
        </a:p>
      </dgm:t>
    </dgm:pt>
    <dgm:pt modelId="{8C96F8CB-7257-4119-8F5E-2C6BE6360D82}" type="sibTrans" cxnId="{275801DF-835A-4B9D-B71A-58138BF904B3}">
      <dgm:prSet/>
      <dgm:spPr/>
      <dgm:t>
        <a:bodyPr/>
        <a:lstStyle/>
        <a:p>
          <a:endParaRPr lang="en-US"/>
        </a:p>
      </dgm:t>
    </dgm:pt>
    <dgm:pt modelId="{E6328D1B-FB6A-417A-A4B3-49E6438C6BE5}">
      <dgm:prSet/>
      <dgm:spPr/>
      <dgm:t>
        <a:bodyPr/>
        <a:lstStyle/>
        <a:p>
          <a:r>
            <a:rPr lang="en-US" dirty="0"/>
            <a:t>Access to verified health database</a:t>
          </a:r>
        </a:p>
      </dgm:t>
    </dgm:pt>
    <dgm:pt modelId="{5C7927DE-BDFF-48FA-8C35-44452BDC4AB5}" type="parTrans" cxnId="{8CE94111-3960-49FC-B61C-39FA9BC15644}">
      <dgm:prSet/>
      <dgm:spPr/>
      <dgm:t>
        <a:bodyPr/>
        <a:lstStyle/>
        <a:p>
          <a:endParaRPr lang="en-US"/>
        </a:p>
      </dgm:t>
    </dgm:pt>
    <dgm:pt modelId="{799C0D55-BF8D-4BFB-894C-AC2DF02BF9E2}" type="sibTrans" cxnId="{8CE94111-3960-49FC-B61C-39FA9BC15644}">
      <dgm:prSet/>
      <dgm:spPr/>
      <dgm:t>
        <a:bodyPr/>
        <a:lstStyle/>
        <a:p>
          <a:endParaRPr lang="en-US"/>
        </a:p>
      </dgm:t>
    </dgm:pt>
    <dgm:pt modelId="{07BE2755-1EBF-BA40-924D-9C690B3A8578}" type="pres">
      <dgm:prSet presAssocID="{A675FF19-D265-4A8E-A7EC-62BEE281BABB}" presName="Name0" presStyleCnt="0">
        <dgm:presLayoutVars>
          <dgm:dir/>
          <dgm:resizeHandles val="exact"/>
        </dgm:presLayoutVars>
      </dgm:prSet>
      <dgm:spPr/>
    </dgm:pt>
    <dgm:pt modelId="{F7390AF6-14D7-B543-9BDD-A7EA21DDD82E}" type="pres">
      <dgm:prSet presAssocID="{9BAA1F43-BEE6-4985-A271-E29C7B002652}" presName="node" presStyleLbl="node1" presStyleIdx="0" presStyleCnt="6">
        <dgm:presLayoutVars>
          <dgm:bulletEnabled val="1"/>
        </dgm:presLayoutVars>
      </dgm:prSet>
      <dgm:spPr/>
    </dgm:pt>
    <dgm:pt modelId="{B442A0B2-CF1B-B048-BA45-0A0E6736A4DD}" type="pres">
      <dgm:prSet presAssocID="{82366973-7C7A-4D3A-BDC7-CB0E3A95325E}" presName="sibTrans" presStyleLbl="sibTrans1D1" presStyleIdx="0" presStyleCnt="5"/>
      <dgm:spPr/>
    </dgm:pt>
    <dgm:pt modelId="{43136158-26E9-D44E-A178-ADC2F6C84F89}" type="pres">
      <dgm:prSet presAssocID="{82366973-7C7A-4D3A-BDC7-CB0E3A95325E}" presName="connectorText" presStyleLbl="sibTrans1D1" presStyleIdx="0" presStyleCnt="5"/>
      <dgm:spPr/>
    </dgm:pt>
    <dgm:pt modelId="{ADCDBFAC-0F7B-F240-A0D1-55D42E86CF87}" type="pres">
      <dgm:prSet presAssocID="{312EB549-8396-4A7D-9BE6-8DD3B381AD04}" presName="node" presStyleLbl="node1" presStyleIdx="1" presStyleCnt="6">
        <dgm:presLayoutVars>
          <dgm:bulletEnabled val="1"/>
        </dgm:presLayoutVars>
      </dgm:prSet>
      <dgm:spPr/>
    </dgm:pt>
    <dgm:pt modelId="{6FF110B7-6C25-6B46-A482-660203F50D27}" type="pres">
      <dgm:prSet presAssocID="{3B842C2F-AB95-41E4-BAB9-32CB7A87B5B4}" presName="sibTrans" presStyleLbl="sibTrans1D1" presStyleIdx="1" presStyleCnt="5"/>
      <dgm:spPr/>
    </dgm:pt>
    <dgm:pt modelId="{EE132D9C-7FFC-BD46-8F8D-146ECC68D649}" type="pres">
      <dgm:prSet presAssocID="{3B842C2F-AB95-41E4-BAB9-32CB7A87B5B4}" presName="connectorText" presStyleLbl="sibTrans1D1" presStyleIdx="1" presStyleCnt="5"/>
      <dgm:spPr/>
    </dgm:pt>
    <dgm:pt modelId="{8906666C-9E9D-2F47-97DB-CDF6030E157E}" type="pres">
      <dgm:prSet presAssocID="{A05DB53A-A4A3-4995-A189-390386A12ECF}" presName="node" presStyleLbl="node1" presStyleIdx="2" presStyleCnt="6">
        <dgm:presLayoutVars>
          <dgm:bulletEnabled val="1"/>
        </dgm:presLayoutVars>
      </dgm:prSet>
      <dgm:spPr/>
    </dgm:pt>
    <dgm:pt modelId="{6C5FA2A3-9D66-BC48-AB14-6C6E4F93A197}" type="pres">
      <dgm:prSet presAssocID="{0F784CFE-B63F-4CA9-9FBB-39AAF19E4ED3}" presName="sibTrans" presStyleLbl="sibTrans1D1" presStyleIdx="2" presStyleCnt="5"/>
      <dgm:spPr/>
    </dgm:pt>
    <dgm:pt modelId="{DEDA9A9A-3799-BA48-9B25-49522EF10208}" type="pres">
      <dgm:prSet presAssocID="{0F784CFE-B63F-4CA9-9FBB-39AAF19E4ED3}" presName="connectorText" presStyleLbl="sibTrans1D1" presStyleIdx="2" presStyleCnt="5"/>
      <dgm:spPr/>
    </dgm:pt>
    <dgm:pt modelId="{E2D457A8-982B-1D41-9F42-6036F325524D}" type="pres">
      <dgm:prSet presAssocID="{5047A796-5FB8-4713-92AC-3144C6C2E429}" presName="node" presStyleLbl="node1" presStyleIdx="3" presStyleCnt="6">
        <dgm:presLayoutVars>
          <dgm:bulletEnabled val="1"/>
        </dgm:presLayoutVars>
      </dgm:prSet>
      <dgm:spPr/>
    </dgm:pt>
    <dgm:pt modelId="{E41811E7-61FF-E145-9E59-3CB7CCD67630}" type="pres">
      <dgm:prSet presAssocID="{552EF5BF-68DC-4272-8F29-C512E1E80FE6}" presName="sibTrans" presStyleLbl="sibTrans1D1" presStyleIdx="3" presStyleCnt="5"/>
      <dgm:spPr/>
    </dgm:pt>
    <dgm:pt modelId="{EF7F3858-4F59-5E4B-8D55-2321CE012989}" type="pres">
      <dgm:prSet presAssocID="{552EF5BF-68DC-4272-8F29-C512E1E80FE6}" presName="connectorText" presStyleLbl="sibTrans1D1" presStyleIdx="3" presStyleCnt="5"/>
      <dgm:spPr/>
    </dgm:pt>
    <dgm:pt modelId="{E731E723-5A82-F044-9F8E-1B860640FB2D}" type="pres">
      <dgm:prSet presAssocID="{8E2F49A7-7438-422E-B54E-89496AA93B5E}" presName="node" presStyleLbl="node1" presStyleIdx="4" presStyleCnt="6">
        <dgm:presLayoutVars>
          <dgm:bulletEnabled val="1"/>
        </dgm:presLayoutVars>
      </dgm:prSet>
      <dgm:spPr/>
    </dgm:pt>
    <dgm:pt modelId="{6D6A907A-8219-D741-A8BE-F2ED432365B2}" type="pres">
      <dgm:prSet presAssocID="{8C96F8CB-7257-4119-8F5E-2C6BE6360D82}" presName="sibTrans" presStyleLbl="sibTrans1D1" presStyleIdx="4" presStyleCnt="5"/>
      <dgm:spPr/>
    </dgm:pt>
    <dgm:pt modelId="{F91D96A7-9773-E940-BA5E-FE8A9087CF5A}" type="pres">
      <dgm:prSet presAssocID="{8C96F8CB-7257-4119-8F5E-2C6BE6360D82}" presName="connectorText" presStyleLbl="sibTrans1D1" presStyleIdx="4" presStyleCnt="5"/>
      <dgm:spPr/>
    </dgm:pt>
    <dgm:pt modelId="{8D2C8A4B-7523-CC4F-8196-A45572BFC1DA}" type="pres">
      <dgm:prSet presAssocID="{E6328D1B-FB6A-417A-A4B3-49E6438C6BE5}" presName="node" presStyleLbl="node1" presStyleIdx="5" presStyleCnt="6">
        <dgm:presLayoutVars>
          <dgm:bulletEnabled val="1"/>
        </dgm:presLayoutVars>
      </dgm:prSet>
      <dgm:spPr/>
    </dgm:pt>
  </dgm:ptLst>
  <dgm:cxnLst>
    <dgm:cxn modelId="{8A4E100E-499E-4580-856F-A6D1AF5941A9}" srcId="{A675FF19-D265-4A8E-A7EC-62BEE281BABB}" destId="{312EB549-8396-4A7D-9BE6-8DD3B381AD04}" srcOrd="1" destOrd="0" parTransId="{77A4A48C-5020-479F-A35C-F6EF6071BF90}" sibTransId="{3B842C2F-AB95-41E4-BAB9-32CB7A87B5B4}"/>
    <dgm:cxn modelId="{8CE94111-3960-49FC-B61C-39FA9BC15644}" srcId="{A675FF19-D265-4A8E-A7EC-62BEE281BABB}" destId="{E6328D1B-FB6A-417A-A4B3-49E6438C6BE5}" srcOrd="5" destOrd="0" parTransId="{5C7927DE-BDFF-48FA-8C35-44452BDC4AB5}" sibTransId="{799C0D55-BF8D-4BFB-894C-AC2DF02BF9E2}"/>
    <dgm:cxn modelId="{11235611-BF2B-4013-949A-BA43850105B8}" srcId="{A675FF19-D265-4A8E-A7EC-62BEE281BABB}" destId="{9BAA1F43-BEE6-4985-A271-E29C7B002652}" srcOrd="0" destOrd="0" parTransId="{1BC307D2-2A31-4B35-9368-D4F3FF6C0BFF}" sibTransId="{82366973-7C7A-4D3A-BDC7-CB0E3A95325E}"/>
    <dgm:cxn modelId="{CF1F1518-133A-2A45-9AF6-7776B86F6D42}" type="presOf" srcId="{3B842C2F-AB95-41E4-BAB9-32CB7A87B5B4}" destId="{EE132D9C-7FFC-BD46-8F8D-146ECC68D649}" srcOrd="1" destOrd="0" presId="urn:microsoft.com/office/officeart/2016/7/layout/RepeatingBendingProcessNew"/>
    <dgm:cxn modelId="{ECB7B121-5E0F-A34F-BED5-723660E5708E}" type="presOf" srcId="{A05DB53A-A4A3-4995-A189-390386A12ECF}" destId="{8906666C-9E9D-2F47-97DB-CDF6030E157E}" srcOrd="0" destOrd="0" presId="urn:microsoft.com/office/officeart/2016/7/layout/RepeatingBendingProcessNew"/>
    <dgm:cxn modelId="{E52BE024-A1BB-E942-B537-408AB2B9CBAA}" type="presOf" srcId="{552EF5BF-68DC-4272-8F29-C512E1E80FE6}" destId="{E41811E7-61FF-E145-9E59-3CB7CCD67630}" srcOrd="0" destOrd="0" presId="urn:microsoft.com/office/officeart/2016/7/layout/RepeatingBendingProcessNew"/>
    <dgm:cxn modelId="{A81E7027-C240-514D-BF80-FF2DF5BA6CA6}" type="presOf" srcId="{82366973-7C7A-4D3A-BDC7-CB0E3A95325E}" destId="{43136158-26E9-D44E-A178-ADC2F6C84F89}" srcOrd="1" destOrd="0" presId="urn:microsoft.com/office/officeart/2016/7/layout/RepeatingBendingProcessNew"/>
    <dgm:cxn modelId="{0E571E28-68A0-D149-9779-50894FEBDE08}" type="presOf" srcId="{5047A796-5FB8-4713-92AC-3144C6C2E429}" destId="{E2D457A8-982B-1D41-9F42-6036F325524D}" srcOrd="0" destOrd="0" presId="urn:microsoft.com/office/officeart/2016/7/layout/RepeatingBendingProcessNew"/>
    <dgm:cxn modelId="{AC99232C-0380-4367-8095-73DE143D95D8}" srcId="{A675FF19-D265-4A8E-A7EC-62BEE281BABB}" destId="{A05DB53A-A4A3-4995-A189-390386A12ECF}" srcOrd="2" destOrd="0" parTransId="{B1C89A7D-B635-4A7C-AF3E-E64133B934AE}" sibTransId="{0F784CFE-B63F-4CA9-9FBB-39AAF19E4ED3}"/>
    <dgm:cxn modelId="{01CD6D32-12C1-094D-B4B9-4DAF01F96410}" type="presOf" srcId="{8C96F8CB-7257-4119-8F5E-2C6BE6360D82}" destId="{F91D96A7-9773-E940-BA5E-FE8A9087CF5A}" srcOrd="1" destOrd="0" presId="urn:microsoft.com/office/officeart/2016/7/layout/RepeatingBendingProcessNew"/>
    <dgm:cxn modelId="{1073E741-A9CB-46F3-B427-E75D2BD3D2F5}" srcId="{A675FF19-D265-4A8E-A7EC-62BEE281BABB}" destId="{5047A796-5FB8-4713-92AC-3144C6C2E429}" srcOrd="3" destOrd="0" parTransId="{EEDA6A1D-A7A1-4F92-AFD5-136D4ACAD0EF}" sibTransId="{552EF5BF-68DC-4272-8F29-C512E1E80FE6}"/>
    <dgm:cxn modelId="{DDAEFB6A-FDDC-EE4B-B55F-C9A2B8A1FEE2}" type="presOf" srcId="{8E2F49A7-7438-422E-B54E-89496AA93B5E}" destId="{E731E723-5A82-F044-9F8E-1B860640FB2D}" srcOrd="0" destOrd="0" presId="urn:microsoft.com/office/officeart/2016/7/layout/RepeatingBendingProcessNew"/>
    <dgm:cxn modelId="{0DD8186C-8666-3D4E-9C6A-E7B2778BA2B2}" type="presOf" srcId="{8C96F8CB-7257-4119-8F5E-2C6BE6360D82}" destId="{6D6A907A-8219-D741-A8BE-F2ED432365B2}" srcOrd="0" destOrd="0" presId="urn:microsoft.com/office/officeart/2016/7/layout/RepeatingBendingProcessNew"/>
    <dgm:cxn modelId="{55017091-21ED-A843-95E2-3EBF47B9E98E}" type="presOf" srcId="{552EF5BF-68DC-4272-8F29-C512E1E80FE6}" destId="{EF7F3858-4F59-5E4B-8D55-2321CE012989}" srcOrd="1" destOrd="0" presId="urn:microsoft.com/office/officeart/2016/7/layout/RepeatingBendingProcessNew"/>
    <dgm:cxn modelId="{9B86B59D-EAF5-834A-BBF1-2A9036282A86}" type="presOf" srcId="{3B842C2F-AB95-41E4-BAB9-32CB7A87B5B4}" destId="{6FF110B7-6C25-6B46-A482-660203F50D27}" srcOrd="0" destOrd="0" presId="urn:microsoft.com/office/officeart/2016/7/layout/RepeatingBendingProcessNew"/>
    <dgm:cxn modelId="{9FB1879E-19A7-C74A-B510-1AA833B14AB1}" type="presOf" srcId="{9BAA1F43-BEE6-4985-A271-E29C7B002652}" destId="{F7390AF6-14D7-B543-9BDD-A7EA21DDD82E}" srcOrd="0" destOrd="0" presId="urn:microsoft.com/office/officeart/2016/7/layout/RepeatingBendingProcessNew"/>
    <dgm:cxn modelId="{20CEF59F-3AAD-0347-B06A-F8DB13BBA5C4}" type="presOf" srcId="{312EB549-8396-4A7D-9BE6-8DD3B381AD04}" destId="{ADCDBFAC-0F7B-F240-A0D1-55D42E86CF87}" srcOrd="0" destOrd="0" presId="urn:microsoft.com/office/officeart/2016/7/layout/RepeatingBendingProcessNew"/>
    <dgm:cxn modelId="{5A55DFA3-F0AE-6C42-A455-477E657B38C3}" type="presOf" srcId="{0F784CFE-B63F-4CA9-9FBB-39AAF19E4ED3}" destId="{DEDA9A9A-3799-BA48-9B25-49522EF10208}" srcOrd="1" destOrd="0" presId="urn:microsoft.com/office/officeart/2016/7/layout/RepeatingBendingProcessNew"/>
    <dgm:cxn modelId="{8478D4AC-D7EA-3946-8E7B-656F52DEFA70}" type="presOf" srcId="{82366973-7C7A-4D3A-BDC7-CB0E3A95325E}" destId="{B442A0B2-CF1B-B048-BA45-0A0E6736A4DD}" srcOrd="0" destOrd="0" presId="urn:microsoft.com/office/officeart/2016/7/layout/RepeatingBendingProcessNew"/>
    <dgm:cxn modelId="{5E210DB2-B69D-3E45-BDBE-0E823B21A3CE}" type="presOf" srcId="{A675FF19-D265-4A8E-A7EC-62BEE281BABB}" destId="{07BE2755-1EBF-BA40-924D-9C690B3A8578}" srcOrd="0" destOrd="0" presId="urn:microsoft.com/office/officeart/2016/7/layout/RepeatingBendingProcessNew"/>
    <dgm:cxn modelId="{A7D40ED0-AD2F-F142-ADC1-9F00D6ABEA94}" type="presOf" srcId="{0F784CFE-B63F-4CA9-9FBB-39AAF19E4ED3}" destId="{6C5FA2A3-9D66-BC48-AB14-6C6E4F93A197}" srcOrd="0" destOrd="0" presId="urn:microsoft.com/office/officeart/2016/7/layout/RepeatingBendingProcessNew"/>
    <dgm:cxn modelId="{EC621DDC-90C6-A14F-9771-37BDA34701FA}" type="presOf" srcId="{E6328D1B-FB6A-417A-A4B3-49E6438C6BE5}" destId="{8D2C8A4B-7523-CC4F-8196-A45572BFC1DA}" srcOrd="0" destOrd="0" presId="urn:microsoft.com/office/officeart/2016/7/layout/RepeatingBendingProcessNew"/>
    <dgm:cxn modelId="{275801DF-835A-4B9D-B71A-58138BF904B3}" srcId="{A675FF19-D265-4A8E-A7EC-62BEE281BABB}" destId="{8E2F49A7-7438-422E-B54E-89496AA93B5E}" srcOrd="4" destOrd="0" parTransId="{DD681FA4-1AD7-4FAB-B2EC-D9F45E661FFF}" sibTransId="{8C96F8CB-7257-4119-8F5E-2C6BE6360D82}"/>
    <dgm:cxn modelId="{7486E9A2-7C2A-7F4B-96BB-E7D02D888400}" type="presParOf" srcId="{07BE2755-1EBF-BA40-924D-9C690B3A8578}" destId="{F7390AF6-14D7-B543-9BDD-A7EA21DDD82E}" srcOrd="0" destOrd="0" presId="urn:microsoft.com/office/officeart/2016/7/layout/RepeatingBendingProcessNew"/>
    <dgm:cxn modelId="{E7BFBD5E-D31D-0748-84DE-4A2F4B9C1FBD}" type="presParOf" srcId="{07BE2755-1EBF-BA40-924D-9C690B3A8578}" destId="{B442A0B2-CF1B-B048-BA45-0A0E6736A4DD}" srcOrd="1" destOrd="0" presId="urn:microsoft.com/office/officeart/2016/7/layout/RepeatingBendingProcessNew"/>
    <dgm:cxn modelId="{7D310BD8-D591-9644-BDBF-E5685A0BB2FE}" type="presParOf" srcId="{B442A0B2-CF1B-B048-BA45-0A0E6736A4DD}" destId="{43136158-26E9-D44E-A178-ADC2F6C84F89}" srcOrd="0" destOrd="0" presId="urn:microsoft.com/office/officeart/2016/7/layout/RepeatingBendingProcessNew"/>
    <dgm:cxn modelId="{7B6F5EA3-55AE-5D4E-9BD7-35CAD66C70A5}" type="presParOf" srcId="{07BE2755-1EBF-BA40-924D-9C690B3A8578}" destId="{ADCDBFAC-0F7B-F240-A0D1-55D42E86CF87}" srcOrd="2" destOrd="0" presId="urn:microsoft.com/office/officeart/2016/7/layout/RepeatingBendingProcessNew"/>
    <dgm:cxn modelId="{0B79448F-95E5-A448-82AF-5ED4D231240B}" type="presParOf" srcId="{07BE2755-1EBF-BA40-924D-9C690B3A8578}" destId="{6FF110B7-6C25-6B46-A482-660203F50D27}" srcOrd="3" destOrd="0" presId="urn:microsoft.com/office/officeart/2016/7/layout/RepeatingBendingProcessNew"/>
    <dgm:cxn modelId="{F055A449-EE8F-3F40-8FAC-6BBB27F10E8F}" type="presParOf" srcId="{6FF110B7-6C25-6B46-A482-660203F50D27}" destId="{EE132D9C-7FFC-BD46-8F8D-146ECC68D649}" srcOrd="0" destOrd="0" presId="urn:microsoft.com/office/officeart/2016/7/layout/RepeatingBendingProcessNew"/>
    <dgm:cxn modelId="{8154FA9B-C0C2-0547-9C6F-4976BC951788}" type="presParOf" srcId="{07BE2755-1EBF-BA40-924D-9C690B3A8578}" destId="{8906666C-9E9D-2F47-97DB-CDF6030E157E}" srcOrd="4" destOrd="0" presId="urn:microsoft.com/office/officeart/2016/7/layout/RepeatingBendingProcessNew"/>
    <dgm:cxn modelId="{34494A9C-FA32-9842-AD85-B2AB67569FAD}" type="presParOf" srcId="{07BE2755-1EBF-BA40-924D-9C690B3A8578}" destId="{6C5FA2A3-9D66-BC48-AB14-6C6E4F93A197}" srcOrd="5" destOrd="0" presId="urn:microsoft.com/office/officeart/2016/7/layout/RepeatingBendingProcessNew"/>
    <dgm:cxn modelId="{3121989A-104D-E64C-9024-93515F879696}" type="presParOf" srcId="{6C5FA2A3-9D66-BC48-AB14-6C6E4F93A197}" destId="{DEDA9A9A-3799-BA48-9B25-49522EF10208}" srcOrd="0" destOrd="0" presId="urn:microsoft.com/office/officeart/2016/7/layout/RepeatingBendingProcessNew"/>
    <dgm:cxn modelId="{57B920A6-2A87-D949-B2A1-E9114BD92CA7}" type="presParOf" srcId="{07BE2755-1EBF-BA40-924D-9C690B3A8578}" destId="{E2D457A8-982B-1D41-9F42-6036F325524D}" srcOrd="6" destOrd="0" presId="urn:microsoft.com/office/officeart/2016/7/layout/RepeatingBendingProcessNew"/>
    <dgm:cxn modelId="{A5FB7618-C9FF-F047-983C-4666452DAD24}" type="presParOf" srcId="{07BE2755-1EBF-BA40-924D-9C690B3A8578}" destId="{E41811E7-61FF-E145-9E59-3CB7CCD67630}" srcOrd="7" destOrd="0" presId="urn:microsoft.com/office/officeart/2016/7/layout/RepeatingBendingProcessNew"/>
    <dgm:cxn modelId="{C723E97D-E213-6E41-B032-A30307FC776E}" type="presParOf" srcId="{E41811E7-61FF-E145-9E59-3CB7CCD67630}" destId="{EF7F3858-4F59-5E4B-8D55-2321CE012989}" srcOrd="0" destOrd="0" presId="urn:microsoft.com/office/officeart/2016/7/layout/RepeatingBendingProcessNew"/>
    <dgm:cxn modelId="{CE319514-E01B-9441-B2AD-22B0C6C9B6EB}" type="presParOf" srcId="{07BE2755-1EBF-BA40-924D-9C690B3A8578}" destId="{E731E723-5A82-F044-9F8E-1B860640FB2D}" srcOrd="8" destOrd="0" presId="urn:microsoft.com/office/officeart/2016/7/layout/RepeatingBendingProcessNew"/>
    <dgm:cxn modelId="{7924B5F2-0274-B742-94F1-CE5EB12E1949}" type="presParOf" srcId="{07BE2755-1EBF-BA40-924D-9C690B3A8578}" destId="{6D6A907A-8219-D741-A8BE-F2ED432365B2}" srcOrd="9" destOrd="0" presId="urn:microsoft.com/office/officeart/2016/7/layout/RepeatingBendingProcessNew"/>
    <dgm:cxn modelId="{E76AEF97-8CCA-074A-BB70-BAEDB7B467B9}" type="presParOf" srcId="{6D6A907A-8219-D741-A8BE-F2ED432365B2}" destId="{F91D96A7-9773-E940-BA5E-FE8A9087CF5A}" srcOrd="0" destOrd="0" presId="urn:microsoft.com/office/officeart/2016/7/layout/RepeatingBendingProcessNew"/>
    <dgm:cxn modelId="{B1642259-4D42-844C-B4C0-B04CC0BD0427}" type="presParOf" srcId="{07BE2755-1EBF-BA40-924D-9C690B3A8578}" destId="{8D2C8A4B-7523-CC4F-8196-A45572BFC1D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FEA89D-7CBD-4426-907E-83C81108DE7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B7C239-7CD8-45FA-A485-2B497B0116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Real-time emergency monitoring (e.g., fall detection)</a:t>
          </a:r>
        </a:p>
      </dgm:t>
    </dgm:pt>
    <dgm:pt modelId="{684D4132-AD95-4D36-B578-C4C15846DCC8}" type="parTrans" cxnId="{7016A545-8BC2-4589-8D8A-D94E9A6E9BFF}">
      <dgm:prSet/>
      <dgm:spPr/>
      <dgm:t>
        <a:bodyPr/>
        <a:lstStyle/>
        <a:p>
          <a:endParaRPr lang="en-US"/>
        </a:p>
      </dgm:t>
    </dgm:pt>
    <dgm:pt modelId="{F71A19E9-B998-4A77-95A6-31691967247D}" type="sibTrans" cxnId="{7016A545-8BC2-4589-8D8A-D94E9A6E9BFF}">
      <dgm:prSet/>
      <dgm:spPr/>
      <dgm:t>
        <a:bodyPr/>
        <a:lstStyle/>
        <a:p>
          <a:endParaRPr lang="en-US"/>
        </a:p>
      </dgm:t>
    </dgm:pt>
    <dgm:pt modelId="{7A9BE222-5751-488A-9D49-1963205998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Integration with hospitals or GP systems in early versions</a:t>
          </a:r>
        </a:p>
      </dgm:t>
    </dgm:pt>
    <dgm:pt modelId="{F8CACB7F-D146-4FBC-9963-FB0E64BE156A}" type="parTrans" cxnId="{4CF0528E-159D-4DCC-B13D-CC0C1F773E85}">
      <dgm:prSet/>
      <dgm:spPr/>
      <dgm:t>
        <a:bodyPr/>
        <a:lstStyle/>
        <a:p>
          <a:endParaRPr lang="en-US"/>
        </a:p>
      </dgm:t>
    </dgm:pt>
    <dgm:pt modelId="{32BDC285-081C-4D11-9C31-F02BA9E56F55}" type="sibTrans" cxnId="{4CF0528E-159D-4DCC-B13D-CC0C1F773E85}">
      <dgm:prSet/>
      <dgm:spPr/>
      <dgm:t>
        <a:bodyPr/>
        <a:lstStyle/>
        <a:p>
          <a:endParaRPr lang="en-US"/>
        </a:p>
      </dgm:t>
    </dgm:pt>
    <dgm:pt modelId="{9F58CAD6-F564-4734-8A80-A8477A0A1300}" type="pres">
      <dgm:prSet presAssocID="{62FEA89D-7CBD-4426-907E-83C81108DE70}" presName="root" presStyleCnt="0">
        <dgm:presLayoutVars>
          <dgm:dir/>
          <dgm:resizeHandles val="exact"/>
        </dgm:presLayoutVars>
      </dgm:prSet>
      <dgm:spPr/>
    </dgm:pt>
    <dgm:pt modelId="{7D7B1CE3-ED66-4830-B4EB-B829963AB5E6}" type="pres">
      <dgm:prSet presAssocID="{42B7C239-7CD8-45FA-A485-2B497B0116C2}" presName="compNode" presStyleCnt="0"/>
      <dgm:spPr/>
    </dgm:pt>
    <dgm:pt modelId="{814448DF-6B85-45F5-8A06-CFD1242C7BA3}" type="pres">
      <dgm:prSet presAssocID="{42B7C239-7CD8-45FA-A485-2B497B0116C2}" presName="bgRect" presStyleLbl="bgShp" presStyleIdx="0" presStyleCnt="2"/>
      <dgm:spPr/>
    </dgm:pt>
    <dgm:pt modelId="{D82A0E1F-F1E9-4378-B681-C9A391FA4396}" type="pres">
      <dgm:prSet presAssocID="{42B7C239-7CD8-45FA-A485-2B497B0116C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79F85CB5-F120-49A5-BA27-CC231CE24C3A}" type="pres">
      <dgm:prSet presAssocID="{42B7C239-7CD8-45FA-A485-2B497B0116C2}" presName="spaceRect" presStyleCnt="0"/>
      <dgm:spPr/>
    </dgm:pt>
    <dgm:pt modelId="{4FF8C68A-BA62-46FC-8FAE-D9FF3D7F4545}" type="pres">
      <dgm:prSet presAssocID="{42B7C239-7CD8-45FA-A485-2B497B0116C2}" presName="parTx" presStyleLbl="revTx" presStyleIdx="0" presStyleCnt="2">
        <dgm:presLayoutVars>
          <dgm:chMax val="0"/>
          <dgm:chPref val="0"/>
        </dgm:presLayoutVars>
      </dgm:prSet>
      <dgm:spPr/>
    </dgm:pt>
    <dgm:pt modelId="{2D60E0B0-725D-4A66-86A1-3DB625A3DA19}" type="pres">
      <dgm:prSet presAssocID="{F71A19E9-B998-4A77-95A6-31691967247D}" presName="sibTrans" presStyleCnt="0"/>
      <dgm:spPr/>
    </dgm:pt>
    <dgm:pt modelId="{3CBBD12D-77A1-4B16-9CAB-44D0D37FFFE4}" type="pres">
      <dgm:prSet presAssocID="{7A9BE222-5751-488A-9D49-1963205998A0}" presName="compNode" presStyleCnt="0"/>
      <dgm:spPr/>
    </dgm:pt>
    <dgm:pt modelId="{6F2199E8-05E2-484F-84D9-FBD192FFFEBC}" type="pres">
      <dgm:prSet presAssocID="{7A9BE222-5751-488A-9D49-1963205998A0}" presName="bgRect" presStyleLbl="bgShp" presStyleIdx="1" presStyleCnt="2"/>
      <dgm:spPr/>
    </dgm:pt>
    <dgm:pt modelId="{79A62BDF-0A6B-4378-A330-39F2E69E061C}" type="pres">
      <dgm:prSet presAssocID="{7A9BE222-5751-488A-9D49-1963205998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B1C10FFE-A94A-4B4E-978D-36B95AC795BA}" type="pres">
      <dgm:prSet presAssocID="{7A9BE222-5751-488A-9D49-1963205998A0}" presName="spaceRect" presStyleCnt="0"/>
      <dgm:spPr/>
    </dgm:pt>
    <dgm:pt modelId="{EF3141C7-726F-482C-B203-E13D5818C8FF}" type="pres">
      <dgm:prSet presAssocID="{7A9BE222-5751-488A-9D49-1963205998A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A62500C-5084-4B28-85CA-7A71EE8DC811}" type="presOf" srcId="{62FEA89D-7CBD-4426-907E-83C81108DE70}" destId="{9F58CAD6-F564-4734-8A80-A8477A0A1300}" srcOrd="0" destOrd="0" presId="urn:microsoft.com/office/officeart/2018/2/layout/IconVerticalSolidList"/>
    <dgm:cxn modelId="{FA0D2E1A-D981-4593-9140-E57EB66FC968}" type="presOf" srcId="{7A9BE222-5751-488A-9D49-1963205998A0}" destId="{EF3141C7-726F-482C-B203-E13D5818C8FF}" srcOrd="0" destOrd="0" presId="urn:microsoft.com/office/officeart/2018/2/layout/IconVerticalSolidList"/>
    <dgm:cxn modelId="{7016A545-8BC2-4589-8D8A-D94E9A6E9BFF}" srcId="{62FEA89D-7CBD-4426-907E-83C81108DE70}" destId="{42B7C239-7CD8-45FA-A485-2B497B0116C2}" srcOrd="0" destOrd="0" parTransId="{684D4132-AD95-4D36-B578-C4C15846DCC8}" sibTransId="{F71A19E9-B998-4A77-95A6-31691967247D}"/>
    <dgm:cxn modelId="{4CF0528E-159D-4DCC-B13D-CC0C1F773E85}" srcId="{62FEA89D-7CBD-4426-907E-83C81108DE70}" destId="{7A9BE222-5751-488A-9D49-1963205998A0}" srcOrd="1" destOrd="0" parTransId="{F8CACB7F-D146-4FBC-9963-FB0E64BE156A}" sibTransId="{32BDC285-081C-4D11-9C31-F02BA9E56F55}"/>
    <dgm:cxn modelId="{09E2F0F7-A265-4AC4-9996-20158684E659}" type="presOf" srcId="{42B7C239-7CD8-45FA-A485-2B497B0116C2}" destId="{4FF8C68A-BA62-46FC-8FAE-D9FF3D7F4545}" srcOrd="0" destOrd="0" presId="urn:microsoft.com/office/officeart/2018/2/layout/IconVerticalSolidList"/>
    <dgm:cxn modelId="{A1544E10-58E3-4D8B-B97C-594E2890CDB2}" type="presParOf" srcId="{9F58CAD6-F564-4734-8A80-A8477A0A1300}" destId="{7D7B1CE3-ED66-4830-B4EB-B829963AB5E6}" srcOrd="0" destOrd="0" presId="urn:microsoft.com/office/officeart/2018/2/layout/IconVerticalSolidList"/>
    <dgm:cxn modelId="{CF001BC8-0E31-49AE-BA3A-FA96C1EDEE45}" type="presParOf" srcId="{7D7B1CE3-ED66-4830-B4EB-B829963AB5E6}" destId="{814448DF-6B85-45F5-8A06-CFD1242C7BA3}" srcOrd="0" destOrd="0" presId="urn:microsoft.com/office/officeart/2018/2/layout/IconVerticalSolidList"/>
    <dgm:cxn modelId="{35015492-B5A3-40B0-AF0A-DE69058A61AF}" type="presParOf" srcId="{7D7B1CE3-ED66-4830-B4EB-B829963AB5E6}" destId="{D82A0E1F-F1E9-4378-B681-C9A391FA4396}" srcOrd="1" destOrd="0" presId="urn:microsoft.com/office/officeart/2018/2/layout/IconVerticalSolidList"/>
    <dgm:cxn modelId="{58DDA6B0-8956-4791-A5BD-F471D37F09F4}" type="presParOf" srcId="{7D7B1CE3-ED66-4830-B4EB-B829963AB5E6}" destId="{79F85CB5-F120-49A5-BA27-CC231CE24C3A}" srcOrd="2" destOrd="0" presId="urn:microsoft.com/office/officeart/2018/2/layout/IconVerticalSolidList"/>
    <dgm:cxn modelId="{AEBE5D8C-12BA-4F32-831D-3590758CBF8D}" type="presParOf" srcId="{7D7B1CE3-ED66-4830-B4EB-B829963AB5E6}" destId="{4FF8C68A-BA62-46FC-8FAE-D9FF3D7F4545}" srcOrd="3" destOrd="0" presId="urn:microsoft.com/office/officeart/2018/2/layout/IconVerticalSolidList"/>
    <dgm:cxn modelId="{DD0B48F7-B799-49CC-90E8-2AF636F8CADC}" type="presParOf" srcId="{9F58CAD6-F564-4734-8A80-A8477A0A1300}" destId="{2D60E0B0-725D-4A66-86A1-3DB625A3DA19}" srcOrd="1" destOrd="0" presId="urn:microsoft.com/office/officeart/2018/2/layout/IconVerticalSolidList"/>
    <dgm:cxn modelId="{5CF8FF60-0E90-43B6-BCC2-1572A9083C2A}" type="presParOf" srcId="{9F58CAD6-F564-4734-8A80-A8477A0A1300}" destId="{3CBBD12D-77A1-4B16-9CAB-44D0D37FFFE4}" srcOrd="2" destOrd="0" presId="urn:microsoft.com/office/officeart/2018/2/layout/IconVerticalSolidList"/>
    <dgm:cxn modelId="{EA2097E0-BFCA-4C12-BB4A-08E3264021AA}" type="presParOf" srcId="{3CBBD12D-77A1-4B16-9CAB-44D0D37FFFE4}" destId="{6F2199E8-05E2-484F-84D9-FBD192FFFEBC}" srcOrd="0" destOrd="0" presId="urn:microsoft.com/office/officeart/2018/2/layout/IconVerticalSolidList"/>
    <dgm:cxn modelId="{2FD67FB5-3ED6-4C7E-94B6-32BABCC069A8}" type="presParOf" srcId="{3CBBD12D-77A1-4B16-9CAB-44D0D37FFFE4}" destId="{79A62BDF-0A6B-4378-A330-39F2E69E061C}" srcOrd="1" destOrd="0" presId="urn:microsoft.com/office/officeart/2018/2/layout/IconVerticalSolidList"/>
    <dgm:cxn modelId="{CE041BB4-5F11-44ED-950E-45E4F726A2C9}" type="presParOf" srcId="{3CBBD12D-77A1-4B16-9CAB-44D0D37FFFE4}" destId="{B1C10FFE-A94A-4B4E-978D-36B95AC795BA}" srcOrd="2" destOrd="0" presId="urn:microsoft.com/office/officeart/2018/2/layout/IconVerticalSolidList"/>
    <dgm:cxn modelId="{47939D1C-077A-4DEB-9F5B-797A3EF70661}" type="presParOf" srcId="{3CBBD12D-77A1-4B16-9CAB-44D0D37FFFE4}" destId="{EF3141C7-726F-482C-B203-E13D5818C8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D80E77-128B-4559-BCE5-1FF1D1527177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6CBB2AD-7307-4DAE-BC67-2CA886857F08}">
      <dgm:prSet/>
      <dgm:spPr/>
      <dgm:t>
        <a:bodyPr/>
        <a:lstStyle/>
        <a:p>
          <a:r>
            <a:rPr lang="en-US"/>
            <a:t>- Development team (mobile, web, smartwatch)</a:t>
          </a:r>
        </a:p>
      </dgm:t>
    </dgm:pt>
    <dgm:pt modelId="{3EB4CC47-CE42-4541-8777-4C0199E5C501}" type="parTrans" cxnId="{0296B460-ADC3-497D-A348-82C945B858DC}">
      <dgm:prSet/>
      <dgm:spPr/>
      <dgm:t>
        <a:bodyPr/>
        <a:lstStyle/>
        <a:p>
          <a:endParaRPr lang="en-US"/>
        </a:p>
      </dgm:t>
    </dgm:pt>
    <dgm:pt modelId="{B50405A5-53DE-4892-B32F-049A9DFB6A0F}" type="sibTrans" cxnId="{0296B460-ADC3-497D-A348-82C945B858DC}">
      <dgm:prSet/>
      <dgm:spPr/>
      <dgm:t>
        <a:bodyPr/>
        <a:lstStyle/>
        <a:p>
          <a:endParaRPr lang="en-US"/>
        </a:p>
      </dgm:t>
    </dgm:pt>
    <dgm:pt modelId="{CE37529B-D7E4-41FF-A7DD-A6D4EA6ED1B5}">
      <dgm:prSet/>
      <dgm:spPr/>
      <dgm:t>
        <a:bodyPr/>
        <a:lstStyle/>
        <a:p>
          <a:r>
            <a:rPr lang="en-US" dirty="0"/>
            <a:t>- APP designer (accessibility focus)</a:t>
          </a:r>
        </a:p>
      </dgm:t>
    </dgm:pt>
    <dgm:pt modelId="{0B094D7E-3C1E-4AAF-BD0B-A0B61E645E3B}" type="parTrans" cxnId="{A3DD7CA8-FBC8-476B-9FFB-B266E5ED8451}">
      <dgm:prSet/>
      <dgm:spPr/>
      <dgm:t>
        <a:bodyPr/>
        <a:lstStyle/>
        <a:p>
          <a:endParaRPr lang="en-US"/>
        </a:p>
      </dgm:t>
    </dgm:pt>
    <dgm:pt modelId="{6F8350E2-307B-4AD1-A930-1380A193E6CB}" type="sibTrans" cxnId="{A3DD7CA8-FBC8-476B-9FFB-B266E5ED8451}">
      <dgm:prSet/>
      <dgm:spPr/>
      <dgm:t>
        <a:bodyPr/>
        <a:lstStyle/>
        <a:p>
          <a:endParaRPr lang="en-US"/>
        </a:p>
      </dgm:t>
    </dgm:pt>
    <dgm:pt modelId="{ED0D6B78-70FE-4CA6-93F4-51154E0F19A3}">
      <dgm:prSet/>
      <dgm:spPr/>
      <dgm:t>
        <a:bodyPr/>
        <a:lstStyle/>
        <a:p>
          <a:r>
            <a:rPr lang="en-US"/>
            <a:t>- Healthcare professionals for data</a:t>
          </a:r>
        </a:p>
      </dgm:t>
    </dgm:pt>
    <dgm:pt modelId="{4DC2DD7F-24BC-4A97-9A06-EC9A1C32FA96}" type="parTrans" cxnId="{D844BC57-CA67-48EF-AFA1-9940F502D54F}">
      <dgm:prSet/>
      <dgm:spPr/>
      <dgm:t>
        <a:bodyPr/>
        <a:lstStyle/>
        <a:p>
          <a:endParaRPr lang="en-US"/>
        </a:p>
      </dgm:t>
    </dgm:pt>
    <dgm:pt modelId="{D32B86CC-7A3C-42AA-9486-C6ADF4E491F7}" type="sibTrans" cxnId="{D844BC57-CA67-48EF-AFA1-9940F502D54F}">
      <dgm:prSet/>
      <dgm:spPr/>
      <dgm:t>
        <a:bodyPr/>
        <a:lstStyle/>
        <a:p>
          <a:endParaRPr lang="en-US"/>
        </a:p>
      </dgm:t>
    </dgm:pt>
    <dgm:pt modelId="{BC5406DF-B028-4137-8E50-F49CE23F9342}">
      <dgm:prSet/>
      <dgm:spPr/>
      <dgm:t>
        <a:bodyPr/>
        <a:lstStyle/>
        <a:p>
          <a:r>
            <a:rPr lang="en-US"/>
            <a:t>- Secure database and hosting</a:t>
          </a:r>
        </a:p>
      </dgm:t>
    </dgm:pt>
    <dgm:pt modelId="{3D4DDB75-F574-464B-B7DD-61BF07DED482}" type="parTrans" cxnId="{E9D1814D-97CD-4159-A093-D22E97B5E0AC}">
      <dgm:prSet/>
      <dgm:spPr/>
      <dgm:t>
        <a:bodyPr/>
        <a:lstStyle/>
        <a:p>
          <a:endParaRPr lang="en-US"/>
        </a:p>
      </dgm:t>
    </dgm:pt>
    <dgm:pt modelId="{49AE40FB-C957-4E7A-9BAA-0EF5EFFA83D5}" type="sibTrans" cxnId="{E9D1814D-97CD-4159-A093-D22E97B5E0AC}">
      <dgm:prSet/>
      <dgm:spPr/>
      <dgm:t>
        <a:bodyPr/>
        <a:lstStyle/>
        <a:p>
          <a:endParaRPr lang="en-US"/>
        </a:p>
      </dgm:t>
    </dgm:pt>
    <dgm:pt modelId="{33E46B4C-DE0D-4D34-B5CD-DBED6CC8CBC7}">
      <dgm:prSet/>
      <dgm:spPr/>
      <dgm:t>
        <a:bodyPr/>
        <a:lstStyle/>
        <a:p>
          <a:r>
            <a:rPr lang="en-US"/>
            <a:t>- Testing devices (phones, watches, desktops)</a:t>
          </a:r>
        </a:p>
      </dgm:t>
    </dgm:pt>
    <dgm:pt modelId="{B15AD1CA-8D6B-4EB6-A908-B2192D93CFDB}" type="parTrans" cxnId="{3CF37C3B-8F81-4B9A-8658-E3A2DD087F02}">
      <dgm:prSet/>
      <dgm:spPr/>
      <dgm:t>
        <a:bodyPr/>
        <a:lstStyle/>
        <a:p>
          <a:endParaRPr lang="en-US"/>
        </a:p>
      </dgm:t>
    </dgm:pt>
    <dgm:pt modelId="{DBC8573B-22EF-4CBD-B746-97BA10D380D7}" type="sibTrans" cxnId="{3CF37C3B-8F81-4B9A-8658-E3A2DD087F02}">
      <dgm:prSet/>
      <dgm:spPr/>
      <dgm:t>
        <a:bodyPr/>
        <a:lstStyle/>
        <a:p>
          <a:endParaRPr lang="en-US"/>
        </a:p>
      </dgm:t>
    </dgm:pt>
    <dgm:pt modelId="{AE7DBD0D-3055-FF47-A2BC-99CE9C90CA3E}" type="pres">
      <dgm:prSet presAssocID="{B5D80E77-128B-4559-BCE5-1FF1D1527177}" presName="vert0" presStyleCnt="0">
        <dgm:presLayoutVars>
          <dgm:dir/>
          <dgm:animOne val="branch"/>
          <dgm:animLvl val="lvl"/>
        </dgm:presLayoutVars>
      </dgm:prSet>
      <dgm:spPr/>
    </dgm:pt>
    <dgm:pt modelId="{1E006960-B587-CF44-80C6-73542C6DA7B0}" type="pres">
      <dgm:prSet presAssocID="{16CBB2AD-7307-4DAE-BC67-2CA886857F08}" presName="thickLine" presStyleLbl="alignNode1" presStyleIdx="0" presStyleCnt="5"/>
      <dgm:spPr/>
    </dgm:pt>
    <dgm:pt modelId="{9BB49538-12D2-404B-AFE4-9238199BA4BD}" type="pres">
      <dgm:prSet presAssocID="{16CBB2AD-7307-4DAE-BC67-2CA886857F08}" presName="horz1" presStyleCnt="0"/>
      <dgm:spPr/>
    </dgm:pt>
    <dgm:pt modelId="{B8D3E6E3-E340-C543-80BB-043CAD6843E7}" type="pres">
      <dgm:prSet presAssocID="{16CBB2AD-7307-4DAE-BC67-2CA886857F08}" presName="tx1" presStyleLbl="revTx" presStyleIdx="0" presStyleCnt="5"/>
      <dgm:spPr/>
    </dgm:pt>
    <dgm:pt modelId="{3ED79F56-F2E3-C846-90C0-CF1C34C1B7B8}" type="pres">
      <dgm:prSet presAssocID="{16CBB2AD-7307-4DAE-BC67-2CA886857F08}" presName="vert1" presStyleCnt="0"/>
      <dgm:spPr/>
    </dgm:pt>
    <dgm:pt modelId="{336EB50D-4C52-8F40-B16D-70EF50481C3B}" type="pres">
      <dgm:prSet presAssocID="{CE37529B-D7E4-41FF-A7DD-A6D4EA6ED1B5}" presName="thickLine" presStyleLbl="alignNode1" presStyleIdx="1" presStyleCnt="5"/>
      <dgm:spPr/>
    </dgm:pt>
    <dgm:pt modelId="{73424C6A-D8BF-DD46-81D7-A991EADA5BE1}" type="pres">
      <dgm:prSet presAssocID="{CE37529B-D7E4-41FF-A7DD-A6D4EA6ED1B5}" presName="horz1" presStyleCnt="0"/>
      <dgm:spPr/>
    </dgm:pt>
    <dgm:pt modelId="{62F4AC4C-9A8E-7748-9352-21F2CB4FB0B6}" type="pres">
      <dgm:prSet presAssocID="{CE37529B-D7E4-41FF-A7DD-A6D4EA6ED1B5}" presName="tx1" presStyleLbl="revTx" presStyleIdx="1" presStyleCnt="5"/>
      <dgm:spPr/>
    </dgm:pt>
    <dgm:pt modelId="{B9F42246-5F42-DB44-9850-40CBF78BAEA6}" type="pres">
      <dgm:prSet presAssocID="{CE37529B-D7E4-41FF-A7DD-A6D4EA6ED1B5}" presName="vert1" presStyleCnt="0"/>
      <dgm:spPr/>
    </dgm:pt>
    <dgm:pt modelId="{084340D4-C69B-014A-927B-F19024E4D46F}" type="pres">
      <dgm:prSet presAssocID="{ED0D6B78-70FE-4CA6-93F4-51154E0F19A3}" presName="thickLine" presStyleLbl="alignNode1" presStyleIdx="2" presStyleCnt="5"/>
      <dgm:spPr/>
    </dgm:pt>
    <dgm:pt modelId="{E2332596-285E-5A4C-A7BE-834AFA11BB07}" type="pres">
      <dgm:prSet presAssocID="{ED0D6B78-70FE-4CA6-93F4-51154E0F19A3}" presName="horz1" presStyleCnt="0"/>
      <dgm:spPr/>
    </dgm:pt>
    <dgm:pt modelId="{99847813-9EEF-904E-9CFD-723BBA4A2AD1}" type="pres">
      <dgm:prSet presAssocID="{ED0D6B78-70FE-4CA6-93F4-51154E0F19A3}" presName="tx1" presStyleLbl="revTx" presStyleIdx="2" presStyleCnt="5"/>
      <dgm:spPr/>
    </dgm:pt>
    <dgm:pt modelId="{8461AAA7-98F4-3B4B-9AD9-8D3D28BBFF1F}" type="pres">
      <dgm:prSet presAssocID="{ED0D6B78-70FE-4CA6-93F4-51154E0F19A3}" presName="vert1" presStyleCnt="0"/>
      <dgm:spPr/>
    </dgm:pt>
    <dgm:pt modelId="{8F119ECE-C0C1-1649-9FD3-E5141C74FC95}" type="pres">
      <dgm:prSet presAssocID="{BC5406DF-B028-4137-8E50-F49CE23F9342}" presName="thickLine" presStyleLbl="alignNode1" presStyleIdx="3" presStyleCnt="5"/>
      <dgm:spPr/>
    </dgm:pt>
    <dgm:pt modelId="{96F73D7D-055A-D747-A1B7-5B95050CD982}" type="pres">
      <dgm:prSet presAssocID="{BC5406DF-B028-4137-8E50-F49CE23F9342}" presName="horz1" presStyleCnt="0"/>
      <dgm:spPr/>
    </dgm:pt>
    <dgm:pt modelId="{141C1BB9-AA25-AE48-B283-75AA88E794B1}" type="pres">
      <dgm:prSet presAssocID="{BC5406DF-B028-4137-8E50-F49CE23F9342}" presName="tx1" presStyleLbl="revTx" presStyleIdx="3" presStyleCnt="5"/>
      <dgm:spPr/>
    </dgm:pt>
    <dgm:pt modelId="{C08F1EBF-E595-3B40-8B97-56615D48E082}" type="pres">
      <dgm:prSet presAssocID="{BC5406DF-B028-4137-8E50-F49CE23F9342}" presName="vert1" presStyleCnt="0"/>
      <dgm:spPr/>
    </dgm:pt>
    <dgm:pt modelId="{8D3435D0-17CE-CD41-8CFF-4A9AAE2F5742}" type="pres">
      <dgm:prSet presAssocID="{33E46B4C-DE0D-4D34-B5CD-DBED6CC8CBC7}" presName="thickLine" presStyleLbl="alignNode1" presStyleIdx="4" presStyleCnt="5"/>
      <dgm:spPr/>
    </dgm:pt>
    <dgm:pt modelId="{E1DD2A4C-7EFB-2542-B2FC-007B04942F83}" type="pres">
      <dgm:prSet presAssocID="{33E46B4C-DE0D-4D34-B5CD-DBED6CC8CBC7}" presName="horz1" presStyleCnt="0"/>
      <dgm:spPr/>
    </dgm:pt>
    <dgm:pt modelId="{AB454A01-FE5E-A240-9963-425C11CCBDE0}" type="pres">
      <dgm:prSet presAssocID="{33E46B4C-DE0D-4D34-B5CD-DBED6CC8CBC7}" presName="tx1" presStyleLbl="revTx" presStyleIdx="4" presStyleCnt="5"/>
      <dgm:spPr/>
    </dgm:pt>
    <dgm:pt modelId="{0B465C69-A134-4348-BC19-C194141E59AD}" type="pres">
      <dgm:prSet presAssocID="{33E46B4C-DE0D-4D34-B5CD-DBED6CC8CBC7}" presName="vert1" presStyleCnt="0"/>
      <dgm:spPr/>
    </dgm:pt>
  </dgm:ptLst>
  <dgm:cxnLst>
    <dgm:cxn modelId="{02D1F932-72BC-1D4B-9874-1F5531C27FD1}" type="presOf" srcId="{CE37529B-D7E4-41FF-A7DD-A6D4EA6ED1B5}" destId="{62F4AC4C-9A8E-7748-9352-21F2CB4FB0B6}" srcOrd="0" destOrd="0" presId="urn:microsoft.com/office/officeart/2008/layout/LinedList"/>
    <dgm:cxn modelId="{3CF37C3B-8F81-4B9A-8658-E3A2DD087F02}" srcId="{B5D80E77-128B-4559-BCE5-1FF1D1527177}" destId="{33E46B4C-DE0D-4D34-B5CD-DBED6CC8CBC7}" srcOrd="4" destOrd="0" parTransId="{B15AD1CA-8D6B-4EB6-A908-B2192D93CFDB}" sibTransId="{DBC8573B-22EF-4CBD-B746-97BA10D380D7}"/>
    <dgm:cxn modelId="{56E3674C-CA82-6E46-828D-1C34F8961357}" type="presOf" srcId="{BC5406DF-B028-4137-8E50-F49CE23F9342}" destId="{141C1BB9-AA25-AE48-B283-75AA88E794B1}" srcOrd="0" destOrd="0" presId="urn:microsoft.com/office/officeart/2008/layout/LinedList"/>
    <dgm:cxn modelId="{E9D1814D-97CD-4159-A093-D22E97B5E0AC}" srcId="{B5D80E77-128B-4559-BCE5-1FF1D1527177}" destId="{BC5406DF-B028-4137-8E50-F49CE23F9342}" srcOrd="3" destOrd="0" parTransId="{3D4DDB75-F574-464B-B7DD-61BF07DED482}" sibTransId="{49AE40FB-C957-4E7A-9BAA-0EF5EFFA83D5}"/>
    <dgm:cxn modelId="{D844BC57-CA67-48EF-AFA1-9940F502D54F}" srcId="{B5D80E77-128B-4559-BCE5-1FF1D1527177}" destId="{ED0D6B78-70FE-4CA6-93F4-51154E0F19A3}" srcOrd="2" destOrd="0" parTransId="{4DC2DD7F-24BC-4A97-9A06-EC9A1C32FA96}" sibTransId="{D32B86CC-7A3C-42AA-9486-C6ADF4E491F7}"/>
    <dgm:cxn modelId="{0296B460-ADC3-497D-A348-82C945B858DC}" srcId="{B5D80E77-128B-4559-BCE5-1FF1D1527177}" destId="{16CBB2AD-7307-4DAE-BC67-2CA886857F08}" srcOrd="0" destOrd="0" parTransId="{3EB4CC47-CE42-4541-8777-4C0199E5C501}" sibTransId="{B50405A5-53DE-4892-B32F-049A9DFB6A0F}"/>
    <dgm:cxn modelId="{6EEDA96A-0554-DF40-8E2F-EB1A508CC119}" type="presOf" srcId="{B5D80E77-128B-4559-BCE5-1FF1D1527177}" destId="{AE7DBD0D-3055-FF47-A2BC-99CE9C90CA3E}" srcOrd="0" destOrd="0" presId="urn:microsoft.com/office/officeart/2008/layout/LinedList"/>
    <dgm:cxn modelId="{C72A017B-A86E-D049-B4EC-972EBEFAF649}" type="presOf" srcId="{16CBB2AD-7307-4DAE-BC67-2CA886857F08}" destId="{B8D3E6E3-E340-C543-80BB-043CAD6843E7}" srcOrd="0" destOrd="0" presId="urn:microsoft.com/office/officeart/2008/layout/LinedList"/>
    <dgm:cxn modelId="{D17B1484-4B42-1A49-874F-78779398AB0F}" type="presOf" srcId="{33E46B4C-DE0D-4D34-B5CD-DBED6CC8CBC7}" destId="{AB454A01-FE5E-A240-9963-425C11CCBDE0}" srcOrd="0" destOrd="0" presId="urn:microsoft.com/office/officeart/2008/layout/LinedList"/>
    <dgm:cxn modelId="{88EB4092-14D9-4C4F-8714-D7DCD7FAA974}" type="presOf" srcId="{ED0D6B78-70FE-4CA6-93F4-51154E0F19A3}" destId="{99847813-9EEF-904E-9CFD-723BBA4A2AD1}" srcOrd="0" destOrd="0" presId="urn:microsoft.com/office/officeart/2008/layout/LinedList"/>
    <dgm:cxn modelId="{A3DD7CA8-FBC8-476B-9FFB-B266E5ED8451}" srcId="{B5D80E77-128B-4559-BCE5-1FF1D1527177}" destId="{CE37529B-D7E4-41FF-A7DD-A6D4EA6ED1B5}" srcOrd="1" destOrd="0" parTransId="{0B094D7E-3C1E-4AAF-BD0B-A0B61E645E3B}" sibTransId="{6F8350E2-307B-4AD1-A930-1380A193E6CB}"/>
    <dgm:cxn modelId="{D2043FF4-DBFD-D44A-B650-0426BAEC50F9}" type="presParOf" srcId="{AE7DBD0D-3055-FF47-A2BC-99CE9C90CA3E}" destId="{1E006960-B587-CF44-80C6-73542C6DA7B0}" srcOrd="0" destOrd="0" presId="urn:microsoft.com/office/officeart/2008/layout/LinedList"/>
    <dgm:cxn modelId="{133078ED-6038-604C-BFD5-BCA13CE888EF}" type="presParOf" srcId="{AE7DBD0D-3055-FF47-A2BC-99CE9C90CA3E}" destId="{9BB49538-12D2-404B-AFE4-9238199BA4BD}" srcOrd="1" destOrd="0" presId="urn:microsoft.com/office/officeart/2008/layout/LinedList"/>
    <dgm:cxn modelId="{7D9FE940-5C80-C94C-9AA9-023730C7F49E}" type="presParOf" srcId="{9BB49538-12D2-404B-AFE4-9238199BA4BD}" destId="{B8D3E6E3-E340-C543-80BB-043CAD6843E7}" srcOrd="0" destOrd="0" presId="urn:microsoft.com/office/officeart/2008/layout/LinedList"/>
    <dgm:cxn modelId="{6FC82F90-E268-AB42-B9E0-80463519B511}" type="presParOf" srcId="{9BB49538-12D2-404B-AFE4-9238199BA4BD}" destId="{3ED79F56-F2E3-C846-90C0-CF1C34C1B7B8}" srcOrd="1" destOrd="0" presId="urn:microsoft.com/office/officeart/2008/layout/LinedList"/>
    <dgm:cxn modelId="{B8C1A781-A388-6045-8706-B6ECD938B4B8}" type="presParOf" srcId="{AE7DBD0D-3055-FF47-A2BC-99CE9C90CA3E}" destId="{336EB50D-4C52-8F40-B16D-70EF50481C3B}" srcOrd="2" destOrd="0" presId="urn:microsoft.com/office/officeart/2008/layout/LinedList"/>
    <dgm:cxn modelId="{62E2D62A-1CBA-A64B-A983-86903703FA1B}" type="presParOf" srcId="{AE7DBD0D-3055-FF47-A2BC-99CE9C90CA3E}" destId="{73424C6A-D8BF-DD46-81D7-A991EADA5BE1}" srcOrd="3" destOrd="0" presId="urn:microsoft.com/office/officeart/2008/layout/LinedList"/>
    <dgm:cxn modelId="{6C408AB4-F29E-D747-84AD-C2008B23DE79}" type="presParOf" srcId="{73424C6A-D8BF-DD46-81D7-A991EADA5BE1}" destId="{62F4AC4C-9A8E-7748-9352-21F2CB4FB0B6}" srcOrd="0" destOrd="0" presId="urn:microsoft.com/office/officeart/2008/layout/LinedList"/>
    <dgm:cxn modelId="{6A14571E-4104-3B40-8DE1-A9A2AC593FC9}" type="presParOf" srcId="{73424C6A-D8BF-DD46-81D7-A991EADA5BE1}" destId="{B9F42246-5F42-DB44-9850-40CBF78BAEA6}" srcOrd="1" destOrd="0" presId="urn:microsoft.com/office/officeart/2008/layout/LinedList"/>
    <dgm:cxn modelId="{7B388C3B-DF4E-8148-8398-F624F364EDAB}" type="presParOf" srcId="{AE7DBD0D-3055-FF47-A2BC-99CE9C90CA3E}" destId="{084340D4-C69B-014A-927B-F19024E4D46F}" srcOrd="4" destOrd="0" presId="urn:microsoft.com/office/officeart/2008/layout/LinedList"/>
    <dgm:cxn modelId="{3C13B4B5-82CB-5345-8D17-65CA684BC2D6}" type="presParOf" srcId="{AE7DBD0D-3055-FF47-A2BC-99CE9C90CA3E}" destId="{E2332596-285E-5A4C-A7BE-834AFA11BB07}" srcOrd="5" destOrd="0" presId="urn:microsoft.com/office/officeart/2008/layout/LinedList"/>
    <dgm:cxn modelId="{84B903A1-1B48-414F-93D2-C76FA8DB4C73}" type="presParOf" srcId="{E2332596-285E-5A4C-A7BE-834AFA11BB07}" destId="{99847813-9EEF-904E-9CFD-723BBA4A2AD1}" srcOrd="0" destOrd="0" presId="urn:microsoft.com/office/officeart/2008/layout/LinedList"/>
    <dgm:cxn modelId="{081F4262-3288-AD4D-9336-5562D1597BF1}" type="presParOf" srcId="{E2332596-285E-5A4C-A7BE-834AFA11BB07}" destId="{8461AAA7-98F4-3B4B-9AD9-8D3D28BBFF1F}" srcOrd="1" destOrd="0" presId="urn:microsoft.com/office/officeart/2008/layout/LinedList"/>
    <dgm:cxn modelId="{6A8CAA8E-ED6A-5D43-BA7A-084E3C02A418}" type="presParOf" srcId="{AE7DBD0D-3055-FF47-A2BC-99CE9C90CA3E}" destId="{8F119ECE-C0C1-1649-9FD3-E5141C74FC95}" srcOrd="6" destOrd="0" presId="urn:microsoft.com/office/officeart/2008/layout/LinedList"/>
    <dgm:cxn modelId="{780953AF-73E0-F746-9977-1C9E85D21EC9}" type="presParOf" srcId="{AE7DBD0D-3055-FF47-A2BC-99CE9C90CA3E}" destId="{96F73D7D-055A-D747-A1B7-5B95050CD982}" srcOrd="7" destOrd="0" presId="urn:microsoft.com/office/officeart/2008/layout/LinedList"/>
    <dgm:cxn modelId="{FF6FF9B5-B92E-A14C-A300-B8FCED79F239}" type="presParOf" srcId="{96F73D7D-055A-D747-A1B7-5B95050CD982}" destId="{141C1BB9-AA25-AE48-B283-75AA88E794B1}" srcOrd="0" destOrd="0" presId="urn:microsoft.com/office/officeart/2008/layout/LinedList"/>
    <dgm:cxn modelId="{DF7164EC-A3D8-E54C-9F28-A61F13F30F58}" type="presParOf" srcId="{96F73D7D-055A-D747-A1B7-5B95050CD982}" destId="{C08F1EBF-E595-3B40-8B97-56615D48E082}" srcOrd="1" destOrd="0" presId="urn:microsoft.com/office/officeart/2008/layout/LinedList"/>
    <dgm:cxn modelId="{A5A39161-9963-E942-8531-6ACF3500709B}" type="presParOf" srcId="{AE7DBD0D-3055-FF47-A2BC-99CE9C90CA3E}" destId="{8D3435D0-17CE-CD41-8CFF-4A9AAE2F5742}" srcOrd="8" destOrd="0" presId="urn:microsoft.com/office/officeart/2008/layout/LinedList"/>
    <dgm:cxn modelId="{0C77C4BD-2A7B-2849-BB82-D56F9AA8EDE0}" type="presParOf" srcId="{AE7DBD0D-3055-FF47-A2BC-99CE9C90CA3E}" destId="{E1DD2A4C-7EFB-2542-B2FC-007B04942F83}" srcOrd="9" destOrd="0" presId="urn:microsoft.com/office/officeart/2008/layout/LinedList"/>
    <dgm:cxn modelId="{686FE18A-E6C8-4F41-8D46-8EE7EC5F6F24}" type="presParOf" srcId="{E1DD2A4C-7EFB-2542-B2FC-007B04942F83}" destId="{AB454A01-FE5E-A240-9963-425C11CCBDE0}" srcOrd="0" destOrd="0" presId="urn:microsoft.com/office/officeart/2008/layout/LinedList"/>
    <dgm:cxn modelId="{03111949-3747-684C-96F8-623F6B7A3A9F}" type="presParOf" srcId="{E1DD2A4C-7EFB-2542-B2FC-007B04942F83}" destId="{0B465C69-A134-4348-BC19-C194141E59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ED138-155A-0D44-8ADE-9EC1B94B5F34}">
      <dsp:nvSpPr>
        <dsp:cNvPr id="0" name=""/>
        <dsp:cNvSpPr/>
      </dsp:nvSpPr>
      <dsp:spPr>
        <a:xfrm>
          <a:off x="1577340" y="2039"/>
          <a:ext cx="6309360" cy="5906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2419" tIns="150028" rIns="122419" bIns="15002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Respond to health-related queries using data provided by internal professionals </a:t>
          </a:r>
        </a:p>
      </dsp:txBody>
      <dsp:txXfrm>
        <a:off x="1577340" y="2039"/>
        <a:ext cx="6309360" cy="590660"/>
      </dsp:txXfrm>
    </dsp:sp>
    <dsp:sp modelId="{FFCC63C2-F690-F748-8C0A-F91DF478D9D0}">
      <dsp:nvSpPr>
        <dsp:cNvPr id="0" name=""/>
        <dsp:cNvSpPr/>
      </dsp:nvSpPr>
      <dsp:spPr>
        <a:xfrm>
          <a:off x="0" y="2039"/>
          <a:ext cx="1577340" cy="5906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8" tIns="58344" rIns="83468" bIns="583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Respond</a:t>
          </a:r>
        </a:p>
      </dsp:txBody>
      <dsp:txXfrm>
        <a:off x="0" y="2039"/>
        <a:ext cx="1577340" cy="590660"/>
      </dsp:txXfrm>
    </dsp:sp>
    <dsp:sp modelId="{03F49EEC-9043-E94D-8DB7-04F67AEF70BA}">
      <dsp:nvSpPr>
        <dsp:cNvPr id="0" name=""/>
        <dsp:cNvSpPr/>
      </dsp:nvSpPr>
      <dsp:spPr>
        <a:xfrm>
          <a:off x="1577340" y="628139"/>
          <a:ext cx="6309360" cy="590660"/>
        </a:xfrm>
        <a:prstGeom prst="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accent2">
              <a:hueOff val="780253"/>
              <a:satOff val="-973"/>
              <a:lumOff val="229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2419" tIns="150028" rIns="122419" bIns="15002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Provide personalised goals and reminders</a:t>
          </a:r>
        </a:p>
      </dsp:txBody>
      <dsp:txXfrm>
        <a:off x="1577340" y="628139"/>
        <a:ext cx="6309360" cy="590660"/>
      </dsp:txXfrm>
    </dsp:sp>
    <dsp:sp modelId="{53B1E95D-BB6C-1549-BE00-883BA364C799}">
      <dsp:nvSpPr>
        <dsp:cNvPr id="0" name=""/>
        <dsp:cNvSpPr/>
      </dsp:nvSpPr>
      <dsp:spPr>
        <a:xfrm>
          <a:off x="0" y="628139"/>
          <a:ext cx="1577340" cy="5906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780253"/>
              <a:satOff val="-973"/>
              <a:lumOff val="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8" tIns="58344" rIns="83468" bIns="583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Provide</a:t>
          </a:r>
        </a:p>
      </dsp:txBody>
      <dsp:txXfrm>
        <a:off x="0" y="628139"/>
        <a:ext cx="1577340" cy="590660"/>
      </dsp:txXfrm>
    </dsp:sp>
    <dsp:sp modelId="{930B1568-0732-034A-B452-26F0797DAD0C}">
      <dsp:nvSpPr>
        <dsp:cNvPr id="0" name=""/>
        <dsp:cNvSpPr/>
      </dsp:nvSpPr>
      <dsp:spPr>
        <a:xfrm>
          <a:off x="1577340" y="1254239"/>
          <a:ext cx="6309360" cy="590660"/>
        </a:xfrm>
        <a:prstGeom prst="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2419" tIns="150028" rIns="122419" bIns="15002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Send medicine reminder notifications</a:t>
          </a:r>
        </a:p>
      </dsp:txBody>
      <dsp:txXfrm>
        <a:off x="1577340" y="1254239"/>
        <a:ext cx="6309360" cy="590660"/>
      </dsp:txXfrm>
    </dsp:sp>
    <dsp:sp modelId="{703A8F27-0991-8A45-92D2-7D86AEFD27E0}">
      <dsp:nvSpPr>
        <dsp:cNvPr id="0" name=""/>
        <dsp:cNvSpPr/>
      </dsp:nvSpPr>
      <dsp:spPr>
        <a:xfrm>
          <a:off x="0" y="1254239"/>
          <a:ext cx="1577340" cy="5906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8" tIns="58344" rIns="83468" bIns="583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Send</a:t>
          </a:r>
        </a:p>
      </dsp:txBody>
      <dsp:txXfrm>
        <a:off x="0" y="1254239"/>
        <a:ext cx="1577340" cy="590660"/>
      </dsp:txXfrm>
    </dsp:sp>
    <dsp:sp modelId="{CBA01225-C03A-E548-8A5C-6C87455E5F1A}">
      <dsp:nvSpPr>
        <dsp:cNvPr id="0" name=""/>
        <dsp:cNvSpPr/>
      </dsp:nvSpPr>
      <dsp:spPr>
        <a:xfrm>
          <a:off x="1577340" y="1880338"/>
          <a:ext cx="6309360" cy="590660"/>
        </a:xfrm>
        <a:prstGeom prst="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60"/>
              <a:satOff val="-2919"/>
              <a:lumOff val="68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2419" tIns="150028" rIns="122419" bIns="15002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Track medicine usage and history</a:t>
          </a:r>
        </a:p>
      </dsp:txBody>
      <dsp:txXfrm>
        <a:off x="1577340" y="1880338"/>
        <a:ext cx="6309360" cy="590660"/>
      </dsp:txXfrm>
    </dsp:sp>
    <dsp:sp modelId="{BE3B847D-755A-994F-BE63-9A1E72D183F9}">
      <dsp:nvSpPr>
        <dsp:cNvPr id="0" name=""/>
        <dsp:cNvSpPr/>
      </dsp:nvSpPr>
      <dsp:spPr>
        <a:xfrm>
          <a:off x="0" y="1880338"/>
          <a:ext cx="1577340" cy="5906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60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8" tIns="58344" rIns="83468" bIns="583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Track</a:t>
          </a:r>
        </a:p>
      </dsp:txBody>
      <dsp:txXfrm>
        <a:off x="0" y="1880338"/>
        <a:ext cx="1577340" cy="590660"/>
      </dsp:txXfrm>
    </dsp:sp>
    <dsp:sp modelId="{4528A90F-C7B8-5249-8865-888C54FB0A01}">
      <dsp:nvSpPr>
        <dsp:cNvPr id="0" name=""/>
        <dsp:cNvSpPr/>
      </dsp:nvSpPr>
      <dsp:spPr>
        <a:xfrm>
          <a:off x="1577340" y="2506438"/>
          <a:ext cx="6309360" cy="590660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2419" tIns="150028" rIns="122419" bIns="15002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Record and display health metrics</a:t>
          </a:r>
        </a:p>
      </dsp:txBody>
      <dsp:txXfrm>
        <a:off x="1577340" y="2506438"/>
        <a:ext cx="6309360" cy="590660"/>
      </dsp:txXfrm>
    </dsp:sp>
    <dsp:sp modelId="{49ACDD1A-29D5-584B-9475-67EEB35110C3}">
      <dsp:nvSpPr>
        <dsp:cNvPr id="0" name=""/>
        <dsp:cNvSpPr/>
      </dsp:nvSpPr>
      <dsp:spPr>
        <a:xfrm>
          <a:off x="0" y="2506438"/>
          <a:ext cx="1577340" cy="5906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8" tIns="58344" rIns="83468" bIns="583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Record and display</a:t>
          </a:r>
        </a:p>
      </dsp:txBody>
      <dsp:txXfrm>
        <a:off x="0" y="2506438"/>
        <a:ext cx="1577340" cy="590660"/>
      </dsp:txXfrm>
    </dsp:sp>
    <dsp:sp modelId="{C97F8AAF-C98A-3846-9592-1C9D99EA9D18}">
      <dsp:nvSpPr>
        <dsp:cNvPr id="0" name=""/>
        <dsp:cNvSpPr/>
      </dsp:nvSpPr>
      <dsp:spPr>
        <a:xfrm>
          <a:off x="1577340" y="3132538"/>
          <a:ext cx="6309360" cy="590660"/>
        </a:xfrm>
        <a:prstGeom prst="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accent2">
              <a:hueOff val="3901266"/>
              <a:satOff val="-4866"/>
              <a:lumOff val="1144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2419" tIns="150028" rIns="122419" bIns="15002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Suggest lifestyle tips</a:t>
          </a:r>
        </a:p>
      </dsp:txBody>
      <dsp:txXfrm>
        <a:off x="1577340" y="3132538"/>
        <a:ext cx="6309360" cy="590660"/>
      </dsp:txXfrm>
    </dsp:sp>
    <dsp:sp modelId="{375BED88-8432-2140-A48E-2F078728CB6F}">
      <dsp:nvSpPr>
        <dsp:cNvPr id="0" name=""/>
        <dsp:cNvSpPr/>
      </dsp:nvSpPr>
      <dsp:spPr>
        <a:xfrm>
          <a:off x="0" y="3132538"/>
          <a:ext cx="1577340" cy="5906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901266"/>
              <a:satOff val="-4866"/>
              <a:lumOff val="11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8" tIns="58344" rIns="83468" bIns="583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Suggest</a:t>
          </a:r>
        </a:p>
      </dsp:txBody>
      <dsp:txXfrm>
        <a:off x="0" y="3132538"/>
        <a:ext cx="1577340" cy="590660"/>
      </dsp:txXfrm>
    </dsp:sp>
    <dsp:sp modelId="{D0CD08C5-225A-474C-AD54-E3BB1D97CB34}">
      <dsp:nvSpPr>
        <dsp:cNvPr id="0" name=""/>
        <dsp:cNvSpPr/>
      </dsp:nvSpPr>
      <dsp:spPr>
        <a:xfrm>
          <a:off x="1577340" y="3758638"/>
          <a:ext cx="6309360" cy="590660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2419" tIns="150028" rIns="122419" bIns="150028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Provide access to curated health database</a:t>
          </a:r>
        </a:p>
      </dsp:txBody>
      <dsp:txXfrm>
        <a:off x="1577340" y="3758638"/>
        <a:ext cx="6309360" cy="590660"/>
      </dsp:txXfrm>
    </dsp:sp>
    <dsp:sp modelId="{98559047-CA87-FB4B-A944-A78B4785E99C}">
      <dsp:nvSpPr>
        <dsp:cNvPr id="0" name=""/>
        <dsp:cNvSpPr/>
      </dsp:nvSpPr>
      <dsp:spPr>
        <a:xfrm>
          <a:off x="0" y="3758638"/>
          <a:ext cx="1577340" cy="5906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468" tIns="58344" rIns="83468" bIns="5834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Provide</a:t>
          </a:r>
        </a:p>
      </dsp:txBody>
      <dsp:txXfrm>
        <a:off x="0" y="3758638"/>
        <a:ext cx="1577340" cy="590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057CD-B10A-4910-93EF-17F64F0DB8C6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A36D3-AB7F-4B21-9700-9F32238D912C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22A5D-7E76-4344-BDC7-A2EB3E2B25B3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Smartphones (Android, iOS)</a:t>
          </a:r>
        </a:p>
      </dsp:txBody>
      <dsp:txXfrm>
        <a:off x="46529" y="2703902"/>
        <a:ext cx="2418750" cy="720000"/>
      </dsp:txXfrm>
    </dsp:sp>
    <dsp:sp modelId="{A740554D-F8FB-4351-8DD0-B783726ADB7B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468AD-3BA6-4D75-BDFE-9340D4BB6045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1AD6F-124E-4FBC-9DBC-5AE07A550BE8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Smartwatches (Apple Watch, Wear OS)</a:t>
          </a:r>
        </a:p>
      </dsp:txBody>
      <dsp:txXfrm>
        <a:off x="2888560" y="2703902"/>
        <a:ext cx="2418750" cy="720000"/>
      </dsp:txXfrm>
    </dsp:sp>
    <dsp:sp modelId="{31D7BED2-7EDB-42CC-9D36-91EE952ACB17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89AA4-EB84-4F44-B23B-545976AB6CC9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12F32-5984-4491-92C9-6BFBA26A4FD0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Desktop/Web App (Windows, macOS, Web Browser)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2A0B2-CF1B-B048-BA45-0A0E6736A4DD}">
      <dsp:nvSpPr>
        <dsp:cNvPr id="0" name=""/>
        <dsp:cNvSpPr/>
      </dsp:nvSpPr>
      <dsp:spPr>
        <a:xfrm>
          <a:off x="1952709" y="1171906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1215379"/>
        <a:ext cx="22466" cy="4493"/>
      </dsp:txXfrm>
    </dsp:sp>
    <dsp:sp modelId="{F7390AF6-14D7-B543-9BDD-A7EA21DDD82E}">
      <dsp:nvSpPr>
        <dsp:cNvPr id="0" name=""/>
        <dsp:cNvSpPr/>
      </dsp:nvSpPr>
      <dsp:spPr>
        <a:xfrm>
          <a:off x="915" y="631547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Monitor and record health metrics</a:t>
          </a:r>
        </a:p>
      </dsp:txBody>
      <dsp:txXfrm>
        <a:off x="915" y="631547"/>
        <a:ext cx="1953594" cy="1172156"/>
      </dsp:txXfrm>
    </dsp:sp>
    <dsp:sp modelId="{6FF110B7-6C25-6B46-A482-660203F50D27}">
      <dsp:nvSpPr>
        <dsp:cNvPr id="0" name=""/>
        <dsp:cNvSpPr/>
      </dsp:nvSpPr>
      <dsp:spPr>
        <a:xfrm>
          <a:off x="977712" y="1801904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2009021"/>
        <a:ext cx="122228" cy="4493"/>
      </dsp:txXfrm>
    </dsp:sp>
    <dsp:sp modelId="{ADCDBFAC-0F7B-F240-A0D1-55D42E86CF87}">
      <dsp:nvSpPr>
        <dsp:cNvPr id="0" name=""/>
        <dsp:cNvSpPr/>
      </dsp:nvSpPr>
      <dsp:spPr>
        <a:xfrm>
          <a:off x="2403836" y="631547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Provide medicine schedules and reminders</a:t>
          </a:r>
        </a:p>
      </dsp:txBody>
      <dsp:txXfrm>
        <a:off x="2403836" y="631547"/>
        <a:ext cx="1953594" cy="1172156"/>
      </dsp:txXfrm>
    </dsp:sp>
    <dsp:sp modelId="{6C5FA2A3-9D66-BC48-AB14-6C6E4F93A197}">
      <dsp:nvSpPr>
        <dsp:cNvPr id="0" name=""/>
        <dsp:cNvSpPr/>
      </dsp:nvSpPr>
      <dsp:spPr>
        <a:xfrm>
          <a:off x="1952709" y="2793389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2836862"/>
        <a:ext cx="22466" cy="4493"/>
      </dsp:txXfrm>
    </dsp:sp>
    <dsp:sp modelId="{8906666C-9E9D-2F47-97DB-CDF6030E157E}">
      <dsp:nvSpPr>
        <dsp:cNvPr id="0" name=""/>
        <dsp:cNvSpPr/>
      </dsp:nvSpPr>
      <dsp:spPr>
        <a:xfrm>
          <a:off x="915" y="2253031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Suggest lifestyle tips</a:t>
          </a:r>
        </a:p>
      </dsp:txBody>
      <dsp:txXfrm>
        <a:off x="915" y="2253031"/>
        <a:ext cx="1953594" cy="1172156"/>
      </dsp:txXfrm>
    </dsp:sp>
    <dsp:sp modelId="{E41811E7-61FF-E145-9E59-3CB7CCD67630}">
      <dsp:nvSpPr>
        <dsp:cNvPr id="0" name=""/>
        <dsp:cNvSpPr/>
      </dsp:nvSpPr>
      <dsp:spPr>
        <a:xfrm>
          <a:off x="977712" y="3423387"/>
          <a:ext cx="2402921" cy="418726"/>
        </a:xfrm>
        <a:custGeom>
          <a:avLst/>
          <a:gdLst/>
          <a:ahLst/>
          <a:cxnLst/>
          <a:rect l="0" t="0" r="0" b="0"/>
          <a:pathLst>
            <a:path>
              <a:moveTo>
                <a:pt x="2402921" y="0"/>
              </a:moveTo>
              <a:lnTo>
                <a:pt x="2402921" y="226463"/>
              </a:lnTo>
              <a:lnTo>
                <a:pt x="0" y="226463"/>
              </a:lnTo>
              <a:lnTo>
                <a:pt x="0" y="41872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18058" y="3630504"/>
        <a:ext cx="122228" cy="4493"/>
      </dsp:txXfrm>
    </dsp:sp>
    <dsp:sp modelId="{E2D457A8-982B-1D41-9F42-6036F325524D}">
      <dsp:nvSpPr>
        <dsp:cNvPr id="0" name=""/>
        <dsp:cNvSpPr/>
      </dsp:nvSpPr>
      <dsp:spPr>
        <a:xfrm>
          <a:off x="2403836" y="2253031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Give health check-up prompts</a:t>
          </a:r>
        </a:p>
      </dsp:txBody>
      <dsp:txXfrm>
        <a:off x="2403836" y="2253031"/>
        <a:ext cx="1953594" cy="1172156"/>
      </dsp:txXfrm>
    </dsp:sp>
    <dsp:sp modelId="{6D6A907A-8219-D741-A8BE-F2ED432365B2}">
      <dsp:nvSpPr>
        <dsp:cNvPr id="0" name=""/>
        <dsp:cNvSpPr/>
      </dsp:nvSpPr>
      <dsp:spPr>
        <a:xfrm>
          <a:off x="1952709" y="4414872"/>
          <a:ext cx="4187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872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0839" y="4458346"/>
        <a:ext cx="22466" cy="4493"/>
      </dsp:txXfrm>
    </dsp:sp>
    <dsp:sp modelId="{E731E723-5A82-F044-9F8E-1B860640FB2D}">
      <dsp:nvSpPr>
        <dsp:cNvPr id="0" name=""/>
        <dsp:cNvSpPr/>
      </dsp:nvSpPr>
      <dsp:spPr>
        <a:xfrm>
          <a:off x="915" y="3874514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Personalised</a:t>
          </a:r>
          <a:r>
            <a:rPr lang="en-US" sz="1900" kern="1200" dirty="0"/>
            <a:t> suggestions</a:t>
          </a:r>
        </a:p>
      </dsp:txBody>
      <dsp:txXfrm>
        <a:off x="915" y="3874514"/>
        <a:ext cx="1953594" cy="1172156"/>
      </dsp:txXfrm>
    </dsp:sp>
    <dsp:sp modelId="{8D2C8A4B-7523-CC4F-8196-A45572BFC1DA}">
      <dsp:nvSpPr>
        <dsp:cNvPr id="0" name=""/>
        <dsp:cNvSpPr/>
      </dsp:nvSpPr>
      <dsp:spPr>
        <a:xfrm>
          <a:off x="2403836" y="3874514"/>
          <a:ext cx="1953594" cy="11721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28" tIns="100483" rIns="95728" bIns="10048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Access to verified health database</a:t>
          </a:r>
        </a:p>
      </dsp:txBody>
      <dsp:txXfrm>
        <a:off x="2403836" y="3874514"/>
        <a:ext cx="1953594" cy="11721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448DF-6B85-45F5-8A06-CFD1242C7BA3}">
      <dsp:nvSpPr>
        <dsp:cNvPr id="0" name=""/>
        <dsp:cNvSpPr/>
      </dsp:nvSpPr>
      <dsp:spPr>
        <a:xfrm>
          <a:off x="0" y="735468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A0E1F-F1E9-4378-B681-C9A391FA4396}">
      <dsp:nvSpPr>
        <dsp:cNvPr id="0" name=""/>
        <dsp:cNvSpPr/>
      </dsp:nvSpPr>
      <dsp:spPr>
        <a:xfrm>
          <a:off x="410731" y="1040971"/>
          <a:ext cx="746783" cy="746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8C68A-BA62-46FC-8FAE-D9FF3D7F4545}">
      <dsp:nvSpPr>
        <dsp:cNvPr id="0" name=""/>
        <dsp:cNvSpPr/>
      </dsp:nvSpPr>
      <dsp:spPr>
        <a:xfrm>
          <a:off x="1568246" y="735468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Real-time emergency monitoring (e.g., fall detection)</a:t>
          </a:r>
        </a:p>
      </dsp:txBody>
      <dsp:txXfrm>
        <a:off x="1568246" y="735468"/>
        <a:ext cx="6661353" cy="1357788"/>
      </dsp:txXfrm>
    </dsp:sp>
    <dsp:sp modelId="{6F2199E8-05E2-484F-84D9-FBD192FFFEBC}">
      <dsp:nvSpPr>
        <dsp:cNvPr id="0" name=""/>
        <dsp:cNvSpPr/>
      </dsp:nvSpPr>
      <dsp:spPr>
        <a:xfrm>
          <a:off x="0" y="2432705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A62BDF-0A6B-4378-A330-39F2E69E061C}">
      <dsp:nvSpPr>
        <dsp:cNvPr id="0" name=""/>
        <dsp:cNvSpPr/>
      </dsp:nvSpPr>
      <dsp:spPr>
        <a:xfrm>
          <a:off x="410731" y="2738207"/>
          <a:ext cx="746783" cy="746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3141C7-726F-482C-B203-E13D5818C8FF}">
      <dsp:nvSpPr>
        <dsp:cNvPr id="0" name=""/>
        <dsp:cNvSpPr/>
      </dsp:nvSpPr>
      <dsp:spPr>
        <a:xfrm>
          <a:off x="1568246" y="2432705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Integration with hospitals or GP systems in early versions</a:t>
          </a:r>
        </a:p>
      </dsp:txBody>
      <dsp:txXfrm>
        <a:off x="1568246" y="2432705"/>
        <a:ext cx="6661353" cy="13577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006960-B587-CF44-80C6-73542C6DA7B0}">
      <dsp:nvSpPr>
        <dsp:cNvPr id="0" name=""/>
        <dsp:cNvSpPr/>
      </dsp:nvSpPr>
      <dsp:spPr>
        <a:xfrm>
          <a:off x="0" y="531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3E6E3-E340-C543-80BB-043CAD6843E7}">
      <dsp:nvSpPr>
        <dsp:cNvPr id="0" name=""/>
        <dsp:cNvSpPr/>
      </dsp:nvSpPr>
      <dsp:spPr>
        <a:xfrm>
          <a:off x="0" y="53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Development team (mobile, web, smartwatch)</a:t>
          </a:r>
        </a:p>
      </dsp:txBody>
      <dsp:txXfrm>
        <a:off x="0" y="531"/>
        <a:ext cx="7886700" cy="870055"/>
      </dsp:txXfrm>
    </dsp:sp>
    <dsp:sp modelId="{336EB50D-4C52-8F40-B16D-70EF50481C3B}">
      <dsp:nvSpPr>
        <dsp:cNvPr id="0" name=""/>
        <dsp:cNvSpPr/>
      </dsp:nvSpPr>
      <dsp:spPr>
        <a:xfrm>
          <a:off x="0" y="870586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4AC4C-9A8E-7748-9352-21F2CB4FB0B6}">
      <dsp:nvSpPr>
        <dsp:cNvPr id="0" name=""/>
        <dsp:cNvSpPr/>
      </dsp:nvSpPr>
      <dsp:spPr>
        <a:xfrm>
          <a:off x="0" y="870586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- APP designer (accessibility focus)</a:t>
          </a:r>
        </a:p>
      </dsp:txBody>
      <dsp:txXfrm>
        <a:off x="0" y="870586"/>
        <a:ext cx="7886700" cy="870055"/>
      </dsp:txXfrm>
    </dsp:sp>
    <dsp:sp modelId="{084340D4-C69B-014A-927B-F19024E4D46F}">
      <dsp:nvSpPr>
        <dsp:cNvPr id="0" name=""/>
        <dsp:cNvSpPr/>
      </dsp:nvSpPr>
      <dsp:spPr>
        <a:xfrm>
          <a:off x="0" y="1740641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47813-9EEF-904E-9CFD-723BBA4A2AD1}">
      <dsp:nvSpPr>
        <dsp:cNvPr id="0" name=""/>
        <dsp:cNvSpPr/>
      </dsp:nvSpPr>
      <dsp:spPr>
        <a:xfrm>
          <a:off x="0" y="174064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Healthcare professionals for data</a:t>
          </a:r>
        </a:p>
      </dsp:txBody>
      <dsp:txXfrm>
        <a:off x="0" y="1740641"/>
        <a:ext cx="7886700" cy="870055"/>
      </dsp:txXfrm>
    </dsp:sp>
    <dsp:sp modelId="{8F119ECE-C0C1-1649-9FD3-E5141C74FC95}">
      <dsp:nvSpPr>
        <dsp:cNvPr id="0" name=""/>
        <dsp:cNvSpPr/>
      </dsp:nvSpPr>
      <dsp:spPr>
        <a:xfrm>
          <a:off x="0" y="2610696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C1BB9-AA25-AE48-B283-75AA88E794B1}">
      <dsp:nvSpPr>
        <dsp:cNvPr id="0" name=""/>
        <dsp:cNvSpPr/>
      </dsp:nvSpPr>
      <dsp:spPr>
        <a:xfrm>
          <a:off x="0" y="2610696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Secure database and hosting</a:t>
          </a:r>
        </a:p>
      </dsp:txBody>
      <dsp:txXfrm>
        <a:off x="0" y="2610696"/>
        <a:ext cx="7886700" cy="870055"/>
      </dsp:txXfrm>
    </dsp:sp>
    <dsp:sp modelId="{8D3435D0-17CE-CD41-8CFF-4A9AAE2F5742}">
      <dsp:nvSpPr>
        <dsp:cNvPr id="0" name=""/>
        <dsp:cNvSpPr/>
      </dsp:nvSpPr>
      <dsp:spPr>
        <a:xfrm>
          <a:off x="0" y="3480751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54A01-FE5E-A240-9963-425C11CCBDE0}">
      <dsp:nvSpPr>
        <dsp:cNvPr id="0" name=""/>
        <dsp:cNvSpPr/>
      </dsp:nvSpPr>
      <dsp:spPr>
        <a:xfrm>
          <a:off x="0" y="348075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Testing devices (phones, watches, desktops)</a:t>
          </a:r>
        </a:p>
      </dsp:txBody>
      <dsp:txXfrm>
        <a:off x="0" y="3480751"/>
        <a:ext cx="78867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855E4-F970-664E-A488-95841610FF0B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D176A-4D81-0247-AD7F-30CDDA803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70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D176A-4D81-0247-AD7F-30CDDA8031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4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D176A-4D81-0247-AD7F-30CDDA8031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8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300"/>
              <a:t>Boomerang: Healthcare Companion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r>
              <a:rPr lang="en-US" sz="2400"/>
              <a:t>Group Members: Jemma, Yvonne, Nicole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Primary: Elderly individuals (ages 60+)</a:t>
            </a:r>
          </a:p>
          <a:p>
            <a:r>
              <a:rPr lang="en-US" sz="1700"/>
              <a:t>Secondary: Caregivers or family members managing elderly health</a:t>
            </a:r>
          </a:p>
        </p:txBody>
      </p:sp>
      <p:pic>
        <p:nvPicPr>
          <p:cNvPr id="2050" name="Picture 2" descr="Smart technologies for older people – technology's influence on aged care -  Feros Care">
            <a:extLst>
              <a:ext uri="{FF2B5EF4-FFF2-40B4-BE49-F238E27FC236}">
                <a16:creationId xmlns:a16="http://schemas.microsoft.com/office/drawing/2014/main" id="{0ACBE946-EABC-8328-6B7F-2A963C395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6" r="36565" b="-1"/>
          <a:stretch>
            <a:fillRect/>
          </a:stretch>
        </p:blipFill>
        <p:spPr bwMode="auto">
          <a:xfrm>
            <a:off x="3815044" y="10"/>
            <a:ext cx="532895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51478" y="0"/>
            <a:ext cx="92522" cy="6858000"/>
            <a:chOff x="12068638" y="0"/>
            <a:chExt cx="123362" cy="6858000"/>
          </a:xfrm>
        </p:grpSpPr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C929CCA-6387-34E8-3107-72C8C323B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Resources Required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984E6F35-FF39-B235-4A96-B546343DE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37525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Competitors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/>
              <a:t>Epocrates: medical reference app for patient care</a:t>
            </a:r>
          </a:p>
          <a:p>
            <a:r>
              <a:rPr lang="en-US"/>
              <a:t>Medscape: medical info &amp; education for professionals</a:t>
            </a:r>
          </a:p>
          <a:p>
            <a:r>
              <a:rPr lang="en-US"/>
              <a:t>UpToDate: comprehensive medical knowledge tool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06F53-A0E7-B0DB-7520-772491AB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Site map </a:t>
            </a:r>
          </a:p>
        </p:txBody>
      </p:sp>
      <p:pic>
        <p:nvPicPr>
          <p:cNvPr id="4" name="Picture 3" descr="A diagram of health metrics&#10;&#10;AI-generated content may be incorrect.">
            <a:extLst>
              <a:ext uri="{FF2B5EF4-FFF2-40B4-BE49-F238E27FC236}">
                <a16:creationId xmlns:a16="http://schemas.microsoft.com/office/drawing/2014/main" id="{98E07E34-9FAB-11A6-4420-D435945D0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64" y="1675227"/>
            <a:ext cx="65830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49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BC03-C1E9-8702-8855-2A2519A5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43034"/>
            <a:ext cx="8229600" cy="1143000"/>
          </a:xfrm>
        </p:spPr>
        <p:txBody>
          <a:bodyPr/>
          <a:lstStyle/>
          <a:p>
            <a:r>
              <a:rPr lang="en-US" dirty="0"/>
              <a:t>Mock-up designs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23F01-19E5-DEA4-E6FD-B2C0EE306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2" y="1853691"/>
            <a:ext cx="6021175" cy="39151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EE932C-C380-6842-9FA1-28600272B5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000" t="2769" r="17711" b="2769"/>
          <a:stretch>
            <a:fillRect/>
          </a:stretch>
        </p:blipFill>
        <p:spPr>
          <a:xfrm>
            <a:off x="6337350" y="1853690"/>
            <a:ext cx="1938446" cy="391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7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548176" cy="6858000"/>
            <a:chOff x="651279" y="598259"/>
            <a:chExt cx="10889442" cy="5680742"/>
          </a:xfrm>
        </p:grpSpPr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7C7AEA-23B6-2DCD-6929-84338EC89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Pseudocode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3EFA6-190C-C325-3425-3DE1CFF0136B}"/>
              </a:ext>
            </a:extLst>
          </p:cNvPr>
          <p:cNvSpPr txBox="1"/>
          <p:nvPr/>
        </p:nvSpPr>
        <p:spPr>
          <a:xfrm>
            <a:off x="4848307" y="841247"/>
            <a:ext cx="3363402" cy="53400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</a:rPr>
              <a:t>BEGIN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</a:rPr>
              <a:t>    DISPLAY "Welcome to Boomerang"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</a:rPr>
              <a:t>    LOGIN or REGISTER user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300" dirty="0">
              <a:solidFill>
                <a:schemeClr val="tx2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</a:rPr>
              <a:t>    WHILE user is logged in DO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</a:rPr>
              <a:t>        DISPLAY menu options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</a:rPr>
              <a:t>        GET user choice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300" dirty="0">
              <a:solidFill>
                <a:schemeClr val="tx2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</a:rPr>
              <a:t>        IF choice = "Ask question" THEN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</a:rPr>
              <a:t>            DISPLAY AI health response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</a:rPr>
              <a:t>        ELSE IF choice = "Set reminder" THEN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</a:rPr>
              <a:t>            SAVE medicine reminder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</a:rPr>
              <a:t>        ELSE IF choice = "Record health data" THEN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</a:rPr>
              <a:t>            STORE health metrics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</a:rPr>
              <a:t>        ELSE IF choice = "View tips" THEN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</a:rPr>
              <a:t>            SHOW lifestyle suggestions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</a:rPr>
              <a:t>        ELSE IF choice = "Access info" THEN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</a:rPr>
              <a:t>            DISPLAY verified health articles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</a:rPr>
              <a:t>        ELSE IF choice = "Logout" THEN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</a:rPr>
              <a:t>            EXIT loop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</a:rPr>
              <a:t>        END IF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</a:rPr>
              <a:t>    END WHILE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300" dirty="0">
              <a:solidFill>
                <a:schemeClr val="tx2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</a:rPr>
              <a:t>    DISPLAY "Goodbye!"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tx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7053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AA073-AE85-FC2E-57FC-18B50D54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4805"/>
            <a:ext cx="78867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 -model of the app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84825-8785-FF7D-056E-764A2A31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40" y="1560613"/>
            <a:ext cx="8193910" cy="48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57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308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60+ free mobile app mockup templates - download now! - Justinmind">
            <a:extLst>
              <a:ext uri="{FF2B5EF4-FFF2-40B4-BE49-F238E27FC236}">
                <a16:creationId xmlns:a16="http://schemas.microsoft.com/office/drawing/2014/main" id="{7D43386B-2F77-4D52-845E-676C5FF6A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r="7590" b="2"/>
          <a:stretch>
            <a:fillRect/>
          </a:stretch>
        </p:blipFill>
        <p:spPr bwMode="auto">
          <a:xfrm>
            <a:off x="20" y="1282"/>
            <a:ext cx="9143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2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093FB-0324-75AB-4EE9-C194933A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119272"/>
            <a:ext cx="8229600" cy="1143000"/>
          </a:xfrm>
        </p:spPr>
        <p:txBody>
          <a:bodyPr/>
          <a:lstStyle/>
          <a:p>
            <a:r>
              <a:rPr lang="en-US" dirty="0"/>
              <a:t>Ideas ranked against criteria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3274EA-0582-DB36-8A71-833C487F9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000303"/>
              </p:ext>
            </p:extLst>
          </p:nvPr>
        </p:nvGraphicFramePr>
        <p:xfrm>
          <a:off x="323489" y="1023728"/>
          <a:ext cx="8497019" cy="557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682">
                  <a:extLst>
                    <a:ext uri="{9D8B030D-6E8A-4147-A177-3AD203B41FA5}">
                      <a16:colId xmlns:a16="http://schemas.microsoft.com/office/drawing/2014/main" val="681955039"/>
                    </a:ext>
                  </a:extLst>
                </a:gridCol>
                <a:gridCol w="1493657">
                  <a:extLst>
                    <a:ext uri="{9D8B030D-6E8A-4147-A177-3AD203B41FA5}">
                      <a16:colId xmlns:a16="http://schemas.microsoft.com/office/drawing/2014/main" val="3797453027"/>
                    </a:ext>
                  </a:extLst>
                </a:gridCol>
                <a:gridCol w="1416170">
                  <a:extLst>
                    <a:ext uri="{9D8B030D-6E8A-4147-A177-3AD203B41FA5}">
                      <a16:colId xmlns:a16="http://schemas.microsoft.com/office/drawing/2014/main" val="3304666767"/>
                    </a:ext>
                  </a:extLst>
                </a:gridCol>
                <a:gridCol w="1416170">
                  <a:extLst>
                    <a:ext uri="{9D8B030D-6E8A-4147-A177-3AD203B41FA5}">
                      <a16:colId xmlns:a16="http://schemas.microsoft.com/office/drawing/2014/main" val="1105573964"/>
                    </a:ext>
                  </a:extLst>
                </a:gridCol>
                <a:gridCol w="1416170">
                  <a:extLst>
                    <a:ext uri="{9D8B030D-6E8A-4147-A177-3AD203B41FA5}">
                      <a16:colId xmlns:a16="http://schemas.microsoft.com/office/drawing/2014/main" val="3051075607"/>
                    </a:ext>
                  </a:extLst>
                </a:gridCol>
                <a:gridCol w="1416170">
                  <a:extLst>
                    <a:ext uri="{9D8B030D-6E8A-4147-A177-3AD203B41FA5}">
                      <a16:colId xmlns:a16="http://schemas.microsoft.com/office/drawing/2014/main" val="2340597341"/>
                    </a:ext>
                  </a:extLst>
                </a:gridCol>
              </a:tblGrid>
              <a:tr h="817784">
                <a:tc>
                  <a:txBody>
                    <a:bodyPr/>
                    <a:lstStyle/>
                    <a:p>
                      <a:r>
                        <a:rPr lang="en-US" dirty="0"/>
                        <a:t>Idea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Accessibility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Usefulness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Innovation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Simplicity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732924"/>
                  </a:ext>
                </a:extLst>
              </a:tr>
              <a:tr h="8177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Medicine reminders app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51468"/>
                  </a:ext>
                </a:extLst>
              </a:tr>
              <a:tr h="8177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Health metrics tracker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077307"/>
                  </a:ext>
                </a:extLst>
              </a:tr>
              <a:tr h="8177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Curated medical knowledge app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17099"/>
                  </a:ext>
                </a:extLst>
              </a:tr>
              <a:tr h="8177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Emergency alert system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of scope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80865"/>
                  </a:ext>
                </a:extLst>
              </a:tr>
            </a:tbl>
          </a:graphicData>
        </a:graphic>
      </p:graphicFrame>
      <p:sp>
        <p:nvSpPr>
          <p:cNvPr id="5" name="&quot;No&quot; Symbol 4">
            <a:extLst>
              <a:ext uri="{FF2B5EF4-FFF2-40B4-BE49-F238E27FC236}">
                <a16:creationId xmlns:a16="http://schemas.microsoft.com/office/drawing/2014/main" id="{9C028234-9ECF-D534-8584-FC4FE7F41789}"/>
              </a:ext>
            </a:extLst>
          </p:cNvPr>
          <p:cNvSpPr/>
          <p:nvPr/>
        </p:nvSpPr>
        <p:spPr>
          <a:xfrm>
            <a:off x="2053087" y="6055743"/>
            <a:ext cx="448574" cy="365125"/>
          </a:xfrm>
          <a:prstGeom prst="noSmoking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&quot;No&quot; Symbol 5">
            <a:extLst>
              <a:ext uri="{FF2B5EF4-FFF2-40B4-BE49-F238E27FC236}">
                <a16:creationId xmlns:a16="http://schemas.microsoft.com/office/drawing/2014/main" id="{28DDBCEE-18F2-BFAC-D05B-C2B7F2DC1ACE}"/>
              </a:ext>
            </a:extLst>
          </p:cNvPr>
          <p:cNvSpPr/>
          <p:nvPr/>
        </p:nvSpPr>
        <p:spPr>
          <a:xfrm>
            <a:off x="6331788" y="5883004"/>
            <a:ext cx="707365" cy="537864"/>
          </a:xfrm>
          <a:prstGeom prst="noSmoking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B3FE1364-0B8D-D7D7-AB7D-6B4DA3E5DC50}"/>
              </a:ext>
            </a:extLst>
          </p:cNvPr>
          <p:cNvSpPr/>
          <p:nvPr/>
        </p:nvSpPr>
        <p:spPr>
          <a:xfrm>
            <a:off x="2053087" y="2068962"/>
            <a:ext cx="707366" cy="672860"/>
          </a:xfrm>
          <a:prstGeom prst="smileyFac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56D1C2E1-8A40-8B59-8BAA-F205426AD2A5}"/>
              </a:ext>
            </a:extLst>
          </p:cNvPr>
          <p:cNvSpPr/>
          <p:nvPr/>
        </p:nvSpPr>
        <p:spPr>
          <a:xfrm>
            <a:off x="4914183" y="3308351"/>
            <a:ext cx="707366" cy="672860"/>
          </a:xfrm>
          <a:prstGeom prst="smileyFac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3051E356-A795-85BD-E945-C10F62688E6F}"/>
              </a:ext>
            </a:extLst>
          </p:cNvPr>
          <p:cNvSpPr/>
          <p:nvPr/>
        </p:nvSpPr>
        <p:spPr>
          <a:xfrm>
            <a:off x="6314535" y="3288159"/>
            <a:ext cx="707366" cy="672860"/>
          </a:xfrm>
          <a:prstGeom prst="smileyFac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59196DC1-4673-2DBC-FCD2-ED44E52D219E}"/>
              </a:ext>
            </a:extLst>
          </p:cNvPr>
          <p:cNvSpPr/>
          <p:nvPr/>
        </p:nvSpPr>
        <p:spPr>
          <a:xfrm>
            <a:off x="6280030" y="2051050"/>
            <a:ext cx="707366" cy="672860"/>
          </a:xfrm>
          <a:prstGeom prst="smileyFac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09135808-A89F-D643-B4C1-B2CA2C4DA2D3}"/>
              </a:ext>
            </a:extLst>
          </p:cNvPr>
          <p:cNvSpPr/>
          <p:nvPr/>
        </p:nvSpPr>
        <p:spPr>
          <a:xfrm>
            <a:off x="4914183" y="2035295"/>
            <a:ext cx="707366" cy="672860"/>
          </a:xfrm>
          <a:prstGeom prst="smileyFac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C44C7086-BEAE-C28C-FB8F-8B72E13D513E}"/>
              </a:ext>
            </a:extLst>
          </p:cNvPr>
          <p:cNvSpPr/>
          <p:nvPr/>
        </p:nvSpPr>
        <p:spPr>
          <a:xfrm>
            <a:off x="3496571" y="2068962"/>
            <a:ext cx="707366" cy="672860"/>
          </a:xfrm>
          <a:prstGeom prst="smileyFac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F59B2E34-2D18-BB0E-14B4-6B056A003B43}"/>
              </a:ext>
            </a:extLst>
          </p:cNvPr>
          <p:cNvSpPr/>
          <p:nvPr/>
        </p:nvSpPr>
        <p:spPr>
          <a:xfrm>
            <a:off x="2044458" y="3280284"/>
            <a:ext cx="707366" cy="672860"/>
          </a:xfrm>
          <a:prstGeom prst="smileyFac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miley Face 15">
            <a:extLst>
              <a:ext uri="{FF2B5EF4-FFF2-40B4-BE49-F238E27FC236}">
                <a16:creationId xmlns:a16="http://schemas.microsoft.com/office/drawing/2014/main" id="{DF86E600-02F8-ABC0-9E61-0BA72853180F}"/>
              </a:ext>
            </a:extLst>
          </p:cNvPr>
          <p:cNvSpPr/>
          <p:nvPr/>
        </p:nvSpPr>
        <p:spPr>
          <a:xfrm>
            <a:off x="6289375" y="4701516"/>
            <a:ext cx="707366" cy="672860"/>
          </a:xfrm>
          <a:prstGeom prst="smileyFac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miley Face 16">
            <a:extLst>
              <a:ext uri="{FF2B5EF4-FFF2-40B4-BE49-F238E27FC236}">
                <a16:creationId xmlns:a16="http://schemas.microsoft.com/office/drawing/2014/main" id="{83D725FC-A448-B249-14E7-23AB69977EB6}"/>
              </a:ext>
            </a:extLst>
          </p:cNvPr>
          <p:cNvSpPr/>
          <p:nvPr/>
        </p:nvSpPr>
        <p:spPr>
          <a:xfrm>
            <a:off x="4951564" y="4723947"/>
            <a:ext cx="707366" cy="672860"/>
          </a:xfrm>
          <a:prstGeom prst="smileyFac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>
            <a:extLst>
              <a:ext uri="{FF2B5EF4-FFF2-40B4-BE49-F238E27FC236}">
                <a16:creationId xmlns:a16="http://schemas.microsoft.com/office/drawing/2014/main" id="{26735A27-963A-F022-F092-8C3D0C50CA03}"/>
              </a:ext>
            </a:extLst>
          </p:cNvPr>
          <p:cNvSpPr/>
          <p:nvPr/>
        </p:nvSpPr>
        <p:spPr>
          <a:xfrm>
            <a:off x="4905554" y="5808391"/>
            <a:ext cx="707366" cy="672860"/>
          </a:xfrm>
          <a:prstGeom prst="smileyFac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F7FA0040-BD5E-63E3-C8CC-B029611A0F55}"/>
              </a:ext>
            </a:extLst>
          </p:cNvPr>
          <p:cNvSpPr/>
          <p:nvPr/>
        </p:nvSpPr>
        <p:spPr>
          <a:xfrm>
            <a:off x="3496571" y="5795751"/>
            <a:ext cx="707366" cy="672860"/>
          </a:xfrm>
          <a:prstGeom prst="smileyFac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miley Face 33">
            <a:extLst>
              <a:ext uri="{FF2B5EF4-FFF2-40B4-BE49-F238E27FC236}">
                <a16:creationId xmlns:a16="http://schemas.microsoft.com/office/drawing/2014/main" id="{D419965A-7556-F66B-1C91-C9EE0BD015F2}"/>
              </a:ext>
            </a:extLst>
          </p:cNvPr>
          <p:cNvSpPr/>
          <p:nvPr/>
        </p:nvSpPr>
        <p:spPr>
          <a:xfrm>
            <a:off x="1984073" y="4701516"/>
            <a:ext cx="707366" cy="672860"/>
          </a:xfrm>
          <a:prstGeom prst="smileyFac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miley Face 34">
            <a:extLst>
              <a:ext uri="{FF2B5EF4-FFF2-40B4-BE49-F238E27FC236}">
                <a16:creationId xmlns:a16="http://schemas.microsoft.com/office/drawing/2014/main" id="{B8FE1E20-7E08-16E1-8A83-25A38361B522}"/>
              </a:ext>
            </a:extLst>
          </p:cNvPr>
          <p:cNvSpPr/>
          <p:nvPr/>
        </p:nvSpPr>
        <p:spPr>
          <a:xfrm>
            <a:off x="3496571" y="3276541"/>
            <a:ext cx="707366" cy="672860"/>
          </a:xfrm>
          <a:prstGeom prst="smileyFac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miley Face 35">
            <a:extLst>
              <a:ext uri="{FF2B5EF4-FFF2-40B4-BE49-F238E27FC236}">
                <a16:creationId xmlns:a16="http://schemas.microsoft.com/office/drawing/2014/main" id="{BD51E43B-6509-0C56-B059-093F9C623EAD}"/>
              </a:ext>
            </a:extLst>
          </p:cNvPr>
          <p:cNvSpPr/>
          <p:nvPr/>
        </p:nvSpPr>
        <p:spPr>
          <a:xfrm>
            <a:off x="3496571" y="4701516"/>
            <a:ext cx="707366" cy="672860"/>
          </a:xfrm>
          <a:prstGeom prst="smileyFac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7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68B339-D165-715D-8405-DDBCC5997B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Functional Requirements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D2223-C096-3C7D-9E2A-218E352395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49331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D41CF8-5232-42BC-8D05-AFEDE215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9144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1BA643-D29C-7045-331C-F994D1347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Gant chart</a:t>
            </a:r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49237091-E62C-4878-AA4C-0B9995ADB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28801"/>
            <a:ext cx="7886700" cy="43624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FECFB-07AD-2709-7E44-43C157D59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2686089"/>
            <a:ext cx="7406640" cy="264787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6424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en-US" sz="2800"/>
              <a:t>Non-Functional Requirements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FBB98E22-6403-AFB2-27CA-4DCBB443A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12" r="51085" b="-1"/>
          <a:stretch>
            <a:fillRect/>
          </a:stretch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17" y="2551176"/>
            <a:ext cx="4083287" cy="3591207"/>
          </a:xfrm>
        </p:spPr>
        <p:txBody>
          <a:bodyPr>
            <a:normAutofit/>
          </a:bodyPr>
          <a:lstStyle/>
          <a:p>
            <a:r>
              <a:rPr lang="en-US" sz="1700" dirty="0"/>
              <a:t>Reliable: accurate and consistent</a:t>
            </a:r>
          </a:p>
          <a:p>
            <a:r>
              <a:rPr lang="en-US" sz="1700" dirty="0"/>
              <a:t>User-Friendly: large text, zoom features</a:t>
            </a:r>
          </a:p>
          <a:p>
            <a:r>
              <a:rPr lang="en-US" sz="1700" dirty="0"/>
              <a:t>Engaging: rewards, progress tracking</a:t>
            </a:r>
          </a:p>
          <a:p>
            <a:r>
              <a:rPr lang="en-US" sz="1700" dirty="0"/>
              <a:t>Secure: encryption, secure login</a:t>
            </a:r>
          </a:p>
          <a:p>
            <a:r>
              <a:rPr lang="en-US" sz="1700" dirty="0"/>
              <a:t>Accessible: works on varied devices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Platforms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C15075-C1C4-853A-C91D-4074F5C8FA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72405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>
                <a:solidFill>
                  <a:srgbClr val="FFFFFF"/>
                </a:solidFill>
              </a:rPr>
              <a:t>Key Functions (Scope)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E8266E0-DE39-4A5B-72B7-00E9F04F5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761543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 of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4518B5-2361-1990-04C2-714E93A26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74331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435</Words>
  <Application>Microsoft Macintosh PowerPoint</Application>
  <PresentationFormat>On-screen Show (4:3)</PresentationFormat>
  <Paragraphs>98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Calibri</vt:lpstr>
      <vt:lpstr>Office Theme</vt:lpstr>
      <vt:lpstr>Boomerang: Healthcare Companion App</vt:lpstr>
      <vt:lpstr>PowerPoint Presentation</vt:lpstr>
      <vt:lpstr>Ideas ranked against criteria </vt:lpstr>
      <vt:lpstr>Functional Requirements</vt:lpstr>
      <vt:lpstr>Gant chart</vt:lpstr>
      <vt:lpstr>Non-Functional Requirements</vt:lpstr>
      <vt:lpstr>Platforms</vt:lpstr>
      <vt:lpstr>Key Functions (Scope)</vt:lpstr>
      <vt:lpstr>Out of Scope</vt:lpstr>
      <vt:lpstr>Target Audience</vt:lpstr>
      <vt:lpstr>Resources Required</vt:lpstr>
      <vt:lpstr>Competitors</vt:lpstr>
      <vt:lpstr>Site map </vt:lpstr>
      <vt:lpstr>Mock-up designs </vt:lpstr>
      <vt:lpstr>Pseudocode</vt:lpstr>
      <vt:lpstr>AI -model of the app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Nicole NGUYEN</cp:lastModifiedBy>
  <cp:revision>4</cp:revision>
  <dcterms:created xsi:type="dcterms:W3CDTF">2013-01-27T09:14:16Z</dcterms:created>
  <dcterms:modified xsi:type="dcterms:W3CDTF">2025-10-05T23:42:01Z</dcterms:modified>
  <cp:category/>
</cp:coreProperties>
</file>