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79300" cy="9134475" type="ledger"/>
  <p:notesSz cx="6858000" cy="9144000"/>
  <p:defaultTextStyle>
    <a:defPPr>
      <a:defRPr lang="en-US"/>
    </a:defPPr>
    <a:lvl1pPr marL="0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336" y="-120"/>
      </p:cViewPr>
      <p:guideLst>
        <p:guide orient="horz" pos="2877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8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9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2" y="365803"/>
            <a:ext cx="2740343" cy="7793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7793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1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4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363687"/>
            <a:ext cx="4006906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5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8"/>
            <a:ext cx="10961370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A7C3-3169-8445-897A-93A77E1B642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FD01-752A-474F-A80E-041F531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894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60894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6089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60894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60894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Seismic Performance Assessment Tool</a:t>
            </a:r>
            <a:br>
              <a:rPr lang="en-US" sz="4800" dirty="0"/>
            </a:br>
            <a:r>
              <a:rPr lang="en-US" sz="4800" dirty="0"/>
              <a:t>(SPAT) User 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Nicole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3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965" y="1888216"/>
            <a:ext cx="10961370" cy="6271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Inputs:</a:t>
            </a:r>
          </a:p>
          <a:p>
            <a:r>
              <a:rPr lang="en-US" sz="3200" dirty="0" smtClean="0"/>
              <a:t>Longitude</a:t>
            </a:r>
          </a:p>
          <a:p>
            <a:r>
              <a:rPr lang="en-US" sz="3200" dirty="0" smtClean="0"/>
              <a:t>Latitude</a:t>
            </a:r>
          </a:p>
          <a:p>
            <a:r>
              <a:rPr lang="en-US" sz="3200" dirty="0" smtClean="0"/>
              <a:t>Site class</a:t>
            </a:r>
          </a:p>
          <a:p>
            <a:r>
              <a:rPr lang="en-US" sz="3200" dirty="0" smtClean="0"/>
              <a:t>Period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Outputs:</a:t>
            </a:r>
          </a:p>
          <a:p>
            <a:r>
              <a:rPr lang="en-US" sz="3200" dirty="0" smtClean="0"/>
              <a:t>Seismic hazard </a:t>
            </a:r>
            <a:r>
              <a:rPr lang="en-US" sz="3200" dirty="0"/>
              <a:t>c</a:t>
            </a:r>
            <a:r>
              <a:rPr lang="en-US" sz="3200" dirty="0" smtClean="0"/>
              <a:t>urve</a:t>
            </a:r>
          </a:p>
          <a:p>
            <a:r>
              <a:rPr lang="en-US" sz="3200" dirty="0" smtClean="0"/>
              <a:t>Rate for probability of </a:t>
            </a:r>
            <a:r>
              <a:rPr lang="en-US" sz="3200" dirty="0" err="1"/>
              <a:t>e</a:t>
            </a:r>
            <a:r>
              <a:rPr lang="en-US" sz="3200" dirty="0" err="1" smtClean="0"/>
              <a:t>xceedance</a:t>
            </a:r>
            <a:r>
              <a:rPr lang="en-US" sz="3200" dirty="0" smtClean="0"/>
              <a:t> in </a:t>
            </a:r>
            <a:r>
              <a:rPr lang="en-US" sz="3200" i="1" dirty="0" smtClean="0"/>
              <a:t>t</a:t>
            </a:r>
            <a:r>
              <a:rPr lang="en-US" sz="3200" dirty="0" smtClean="0"/>
              <a:t> years</a:t>
            </a:r>
          </a:p>
          <a:p>
            <a:r>
              <a:rPr lang="en-US" sz="3200" dirty="0" smtClean="0"/>
              <a:t>Ground motion for probability of </a:t>
            </a:r>
            <a:r>
              <a:rPr lang="en-US" sz="3200" dirty="0" err="1" smtClean="0"/>
              <a:t>exceedance</a:t>
            </a:r>
            <a:r>
              <a:rPr lang="en-US" sz="3200" dirty="0" smtClean="0"/>
              <a:t> in </a:t>
            </a:r>
            <a:r>
              <a:rPr lang="en-US" sz="3200" i="1" dirty="0" smtClean="0"/>
              <a:t>t </a:t>
            </a:r>
            <a:r>
              <a:rPr lang="en-US" sz="3200" dirty="0" smtClean="0"/>
              <a:t>years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105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2-03 at 11.35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1" y="2204337"/>
            <a:ext cx="9460912" cy="6298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3600" y="650630"/>
            <a:ext cx="9460915" cy="1229824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dirty="0" smtClean="0"/>
              <a:t>To open GUI, open the “CEE385_FinalProject” directory in MATLAB and type the following into the command window:</a:t>
            </a:r>
            <a:br>
              <a:rPr lang="en-US" dirty="0" smtClean="0"/>
            </a:br>
            <a:r>
              <a:rPr lang="en-US" dirty="0" smtClean="0"/>
              <a:t> &gt;&gt; SPAT;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4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3671" y="650630"/>
            <a:ext cx="10701535" cy="86164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dirty="0" smtClean="0"/>
              <a:t>Enter the longitude, latitude, site class, and period of structure in the left bar titled “Seismic Hazard Inputs”.  When finished, click the “Update Hazard” button. </a:t>
            </a:r>
            <a:endParaRPr lang="en-US" dirty="0"/>
          </a:p>
        </p:txBody>
      </p:sp>
      <p:pic>
        <p:nvPicPr>
          <p:cNvPr id="3" name="Picture 2" descr="Screen Shot 2015-12-03 at 11.37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4" y="1901976"/>
            <a:ext cx="11355208" cy="64901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5584" y="3324174"/>
            <a:ext cx="3156300" cy="2595844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0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3671" y="650630"/>
            <a:ext cx="10701535" cy="86164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dirty="0" smtClean="0"/>
              <a:t>To calculate the rate and ground motion at a targeted probability of </a:t>
            </a:r>
            <a:r>
              <a:rPr lang="en-US" dirty="0" err="1" smtClean="0"/>
              <a:t>exceedance</a:t>
            </a:r>
            <a:r>
              <a:rPr lang="en-US" dirty="0" smtClean="0"/>
              <a:t> in a given span of time, edit the “Probability” and “Time” textboxes and hit the enter key</a:t>
            </a:r>
            <a:endParaRPr lang="en-US" dirty="0"/>
          </a:p>
        </p:txBody>
      </p:sp>
      <p:pic>
        <p:nvPicPr>
          <p:cNvPr id="5" name="Picture 4" descr="Screen Shot 2015-12-03 at 11.4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658"/>
            <a:ext cx="12179300" cy="6440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06" y="6349545"/>
            <a:ext cx="2614685" cy="2147641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9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127</Words>
  <Application>Microsoft Macintosh PowerPoint</Application>
  <PresentationFormat>Ledger Paper (11x17 in)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Seismic Performance Assessment Tool (SPAT) User Manual</vt:lpstr>
      <vt:lpstr>Hazard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Seismic Performance Assessment Tool (SPAT) User Manual</dc:title>
  <dc:creator>Nicole</dc:creator>
  <cp:lastModifiedBy>Nicole</cp:lastModifiedBy>
  <cp:revision>2</cp:revision>
  <dcterms:created xsi:type="dcterms:W3CDTF">2015-12-04T07:33:20Z</dcterms:created>
  <dcterms:modified xsi:type="dcterms:W3CDTF">2015-12-04T07:48:03Z</dcterms:modified>
</cp:coreProperties>
</file>