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Nicole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f9fd5fe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f9fd5f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71f363274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71f363274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Nick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make sure our database is atomic, we will can abort transactions that can’t acquire all the locks it needs on records.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 this, we simply need to rollback our changes and release all of our locks.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we roll back our changes, we just delete any inserted records.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means for inserts, we will invalidate the base page records inserted and for updates, we invalidate any the tail page records added.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we release the locks, we simply loop through a list of the locks that the transaction acquired and remove those locks.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Queries that inserted or updated records will release X locks and queries the just read records will release S locks.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If the transaction is successfully aborted, it will return false and the entire transaction will be discarded.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71f36327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71f36327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Travis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exclusive locks start as shared locks (layering of locks)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have a lock queue so transactions that don’t receive a lock will wait in queue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certify phase: turn shared locks into x locks for commit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 problem we fixed: we tried to implement latching after implementing threading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 thing changed: going from semaphores to the threading.lock class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Had to figure out where to put our join (needed to be placed before the tester finished)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choice: transaction ID to </a:t>
            </a:r>
            <a:r>
              <a:rPr b="1" lang="en"/>
              <a:t>execute</a:t>
            </a:r>
            <a:r>
              <a:rPr b="1" lang="en"/>
              <a:t> locking object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Lock manager implemented at the global, which is </a:t>
            </a:r>
            <a:r>
              <a:rPr b="1" lang="en">
                <a:highlight>
                  <a:srgbClr val="FF0000"/>
                </a:highlight>
              </a:rPr>
              <a:t>BAD</a:t>
            </a:r>
            <a:r>
              <a:rPr b="1" lang="en"/>
              <a:t> allowed because of the key system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71f36327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71f36327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Duplicate records can be inserted but only one is committed and tracked. The rest are essentially a memory leak?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Duplicate inserts: we put a lock on the record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ac2ace58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ac2ace58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Nicole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ac2ace580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ac2ace580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71f36327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71f36327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Travis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shrinking covered in threading slide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Reference the actual code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Locking record instead of page avoids many aborts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07a1b54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07a1b54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Nicole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lock manager decides whether to allow a lock, it must follow the rules for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transaction is allowed to have both S and X locks on the same record, but if the transaction IDs are different this cannot be allowed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multiple transactions can have an S lock on a record as long as there are no exclusive 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locking the record, we implemented latching on the bufferpool, index, lock manager, and math-based page directory</a:t>
            </a:r>
            <a:r>
              <a:rPr lang="en">
                <a:solidFill>
                  <a:schemeClr val="dk1"/>
                </a:solidFill>
              </a:rPr>
              <a:t> because these structures might be used by multiple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implemented it using the python threading lock object inside the lockManager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avoid evicting a page that is in use, for instance, or from creating duplicate new RIDs for inserted records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ac2ace580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ac2ace580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9e51e8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9e51e8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Andrew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Talk about the growing/shrinking of a transaction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Because of the Lock Manager and the latching of shared data structures, we are able to handle several transactions running concurrently on multiple threads.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means that we can have several transactions reading the same record at the same time without having to worry about a writer changing the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other words, our threading doesn’t have to worry about a readers - writers problem.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71f36327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71f36327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71f36327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71f36327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Steven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04" name="Google Shape;104;p15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5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Three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17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42" name="Google Shape;242;p17"/>
          <p:cNvSpPr txBox="1"/>
          <p:nvPr>
            <p:ph idx="1" type="subTitle"/>
          </p:nvPr>
        </p:nvSpPr>
        <p:spPr>
          <a:xfrm>
            <a:off x="4866975" y="4415824"/>
            <a:ext cx="41463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UC Davis, ECS 165A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Prof Mohammad Sadoghi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Aborts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Aborts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311700" y="1152475"/>
            <a:ext cx="4716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In order to maintain atomicity, a transaction that fails to completely execute must be aborted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Step 1: 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Rollback Changes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Delete any inserted tail or base records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Step 2: Release all locks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➔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For each query in the transaction, depending on its type, X or S locks are released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➔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Aborted transactions then return </a:t>
            </a:r>
            <a:r>
              <a:rPr lang="en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2257" t="-8295"/>
          <a:stretch/>
        </p:blipFill>
        <p:spPr>
          <a:xfrm>
            <a:off x="5420250" y="1609376"/>
            <a:ext cx="3412051" cy="19247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2738125" y="78735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2738125" y="244875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Durability could be increased as we currently can roll back aborts but have no formal log for crash protection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Implementation could switch from 2PL to 2VCC to avoid aborts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Could do further optimization and testing to improve overall performance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0" y="1771884"/>
            <a:ext cx="1953950" cy="1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Three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29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/>
          <p:nvPr>
            <p:ph idx="1" type="subTitle"/>
          </p:nvPr>
        </p:nvSpPr>
        <p:spPr>
          <a:xfrm>
            <a:off x="4866975" y="4415824"/>
            <a:ext cx="41463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UC Davis, ECS 165A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Prof Mohammad Sadoghi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Goals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 a lock manager to protect records during transactions and latches to protect shared data structures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 concurrency through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multithreaded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transactions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 able to roll back aborted transactions to ensure data integrity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Locks &amp; Latches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/>
        </p:nvSpPr>
        <p:spPr>
          <a:xfrm>
            <a:off x="5234725" y="1222900"/>
            <a:ext cx="30219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RecordLock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self.sLocks = 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self.xLocks =  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self.isShrinking = False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self.inUseBy = []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5234725" y="2539600"/>
            <a:ext cx="32841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LockManager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__init__(self):</a:t>
            </a:r>
            <a:endParaRPr b="1" sz="900">
              <a:solidFill>
                <a:srgbClr val="99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self.latch = threading.Lock()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self.KeytoLocks = {}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self.transactionID = -1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getTransactionID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obtainSLock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transactionID)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obtainXLock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transactionID)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giveUpSLock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transactionID)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giveUpXLock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transactionID)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Locks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311700" y="1152475"/>
            <a:ext cx="44709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Lock Policy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Two-Phase Locking (2PL) with no wait: if a transaction can’t obtain a lock, it immediately aborts 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Locking occurs at the record level 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The lock manager is implemented at a global level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Contains a dictionary mapping record keys to lock objects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Transactions have an ID which determines if multiple writes or reads can happen on the same record by a single transaction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Locks &amp; Latches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1700" y="1323925"/>
            <a:ext cx="3999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Rules for Locking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4707425" y="1323913"/>
            <a:ext cx="3999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Latching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hared data structures are latched so that data 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integrity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is ensured with concurrent access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Used to prevent race conditions from non-atomic operations such as accessing the bufferpool or index updates</a:t>
            </a:r>
            <a:b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Implemented using the Lock object from threading module (</a:t>
            </a:r>
            <a:r>
              <a:rPr lang="en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self.latch = threading.Lock()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798875"/>
            <a:ext cx="3999902" cy="24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Threading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Threading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311700" y="1152475"/>
            <a:ext cx="49818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Implementing threading must be done carefully without breaking the promises of ACID: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Atomicity: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A transaction fails or finishes, but never partially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Consistency: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Only valid data is written to the database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Integrity: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Concurrent transactions execute in an order than can be sequentialized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Durability: 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Changes are saved in non-volatile memory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Threads are represented by the </a:t>
            </a:r>
            <a:r>
              <a:rPr lang="en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transaction_worker 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class. We instantiated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threads for testing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 b="0" l="6133" r="6124" t="0"/>
          <a:stretch/>
        </p:blipFill>
        <p:spPr>
          <a:xfrm>
            <a:off x="5623225" y="2777450"/>
            <a:ext cx="3048000" cy="19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5" y="706732"/>
            <a:ext cx="3048001" cy="196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Commits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/>
        </p:nvSpPr>
        <p:spPr>
          <a:xfrm>
            <a:off x="338925" y="40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Commits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338925" y="1111675"/>
            <a:ext cx="4986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Once a transaction successfully completes all of its queries, the changes are committed to the database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1: Commit Records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Acquire a latch, then update the key mapping in our table to point to the committed base RID so that the record is now visible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➔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Update the base indirection value so the tail record is now visible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2: Release all locks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➔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each query in the transaction, depending on its type, X or S locks are released and the latch is released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➔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Committed transactions then return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575" y="1666976"/>
            <a:ext cx="3295951" cy="19188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