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07a1b54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07a1b54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this milestone, there is a focus on indexing on other columns besides the primary key and this allows more </a:t>
            </a:r>
            <a:r>
              <a:rPr lang="en"/>
              <a:t>efficient</a:t>
            </a:r>
            <a:r>
              <a:rPr lang="en"/>
              <a:t> searching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users are able to search records based on values in other columns. Our On the example on the right,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user can create an index on column B, with the create_index function and providing the column number. After indexing it,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user calls select(3) it will return all records with the value 3 in that specific column which is record 1 and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07a1b54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07a1b54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way we index is using an order 3 b-tree where nodes are sorted and the tree self-balances. This allows improved search time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locating a record will take roughly </a:t>
            </a:r>
            <a:r>
              <a:rPr lang="en"/>
              <a:t>ceiling</a:t>
            </a:r>
            <a:r>
              <a:rPr lang="en"/>
              <a:t> of logbase2 of N </a:t>
            </a:r>
            <a:r>
              <a:rPr lang="en"/>
              <a:t>comparisons</a:t>
            </a:r>
            <a:r>
              <a:rPr lang="en"/>
              <a:t> where n is the amount of keys in the tree.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searching it will find all records with the given key and compare it with the values in the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does this by creating a copy of the tree where it will </a:t>
            </a:r>
            <a:r>
              <a:rPr lang="en"/>
              <a:t>recursively</a:t>
            </a:r>
            <a:r>
              <a:rPr lang="en"/>
              <a:t> delete the record found and search again until no record is found.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disadvantages are that the RIDs are stored on leaf nodes as well as internal nodes instead of just the leaf like a B+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(all leafs are in the same depth allowing for easy access and location). This may causes complex deletion to occur in a non-leaf node as all leaf nodes are not connected by a linked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ac2ace58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ac2ace58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ac2ace580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ac2ace580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ac2ace58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ac2ace58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c2ace580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c2ace580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7a1b54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7a1b54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“We chose LRU over MRU because when we are writing several updates to a tail page, we don’t want a different thread to evict our page from the bufferpool. This could happen when the bufferpool is full, and another thread is trying to access a page outside of the bufferpool”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Page Bufferpool (power of 2 aligns with physical page and page size)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“we tested several values”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log system currently, so no recovery from crashes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open() : Get the tables metadata files and loads it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close() : Saves the tables metadata files and evicts the bufferpool to the disk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7a1b54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07a1b54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“We chose LRU over MRU because when we are writing several updates to a tail page, we don’t want a different thread to evict our page from the bufferpool. This could happen when the bufferpool is full, and another thread is trying to access a page outside of the bufferpool”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Page Bufferpool (power of 2 aligns with physical page and page size)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“we tested several values”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Page level granularity for simplicity at the cost of efficiency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ac2ace580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ac2ace580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07a1b54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07a1b54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354ec3529c98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354ec3529c98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Merging Process</a:t>
            </a:r>
            <a:endParaRPr>
              <a:solidFill>
                <a:srgbClr val="595959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lphaLcPeriod"/>
            </a:pPr>
            <a:r>
              <a:rPr lang="en" sz="900">
                <a:solidFill>
                  <a:srgbClr val="595959"/>
                </a:solidFill>
              </a:rPr>
              <a:t>Make copy of all base pages in page range and start background thread</a:t>
            </a:r>
            <a:endParaRPr sz="900">
              <a:solidFill>
                <a:srgbClr val="595959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lphaLcPeriod"/>
            </a:pPr>
            <a:r>
              <a:rPr lang="en" sz="900">
                <a:solidFill>
                  <a:srgbClr val="595959"/>
                </a:solidFill>
              </a:rPr>
              <a:t>Iterate over all tail records in filled tail pages and use baseRID meta column to lookup base page</a:t>
            </a:r>
            <a:endParaRPr sz="900">
              <a:solidFill>
                <a:srgbClr val="595959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lphaLcPeriod"/>
            </a:pPr>
            <a:r>
              <a:rPr lang="en" sz="900">
                <a:solidFill>
                  <a:srgbClr val="595959"/>
                </a:solidFill>
              </a:rPr>
              <a:t>If base page is filled and therefore safe to merge, then update with tail data values and update TPS with latest consolidated tail record</a:t>
            </a:r>
            <a:endParaRPr sz="900">
              <a:solidFill>
                <a:srgbClr val="595959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lphaLcPeriod"/>
            </a:pPr>
            <a:r>
              <a:rPr lang="en" sz="900">
                <a:solidFill>
                  <a:srgbClr val="595959"/>
                </a:solidFill>
              </a:rPr>
              <a:t>In the main thread replace base data pages with merged data pages by updating file path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95959"/>
                </a:solidFill>
              </a:rPr>
              <a:t>Select: if indirection value is less than TPS, record has been merged so return consolidated base record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f9fd5fe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f9fd5f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04" name="Google Shape;104;p15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5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10350" y="10500"/>
            <a:ext cx="9123300" cy="5122500"/>
            <a:chOff x="10350" y="10500"/>
            <a:chExt cx="9123300" cy="5122500"/>
          </a:xfrm>
        </p:grpSpPr>
        <p:sp>
          <p:nvSpPr>
            <p:cNvPr id="234" name="Google Shape;234;p16"/>
            <p:cNvSpPr/>
            <p:nvPr/>
          </p:nvSpPr>
          <p:spPr>
            <a:xfrm>
              <a:off x="10350" y="10500"/>
              <a:ext cx="9123300" cy="5122500"/>
            </a:xfrm>
            <a:prstGeom prst="rect">
              <a:avLst/>
            </a:prstGeom>
            <a:solidFill>
              <a:srgbClr val="353535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81125" y="181125"/>
              <a:ext cx="8795400" cy="47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6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9pPr>
          </a:lstStyle>
          <a:p/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1650" y="2530150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6"/>
          <p:cNvSpPr txBox="1"/>
          <p:nvPr>
            <p:ph idx="2" type="body"/>
          </p:nvPr>
        </p:nvSpPr>
        <p:spPr>
          <a:xfrm>
            <a:off x="3346263" y="2530150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16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Relationship Id="rId4" Type="http://schemas.openxmlformats.org/officeDocument/2006/relationships/hyperlink" Target="https://www.youtube.com/watch?v=bhKixY-cZHE&amp;t=222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Two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Indexing is used to more effectively find and select records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user can create an index on any column by using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create_index(self, column_number)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this example, an Index on column B would allow the user to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select(3)</a:t>
            </a:r>
            <a:r>
              <a:rPr lang="en"/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and would return both record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ourier New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Previous iterations of index used a dictionary, and then a binary search tree, before settling on B-Tree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538" y="780242"/>
            <a:ext cx="4032751" cy="24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5022675" y="3322000"/>
            <a:ext cx="35865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index.py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table)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column, value)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locate_range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begin, end, column)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create_index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column_number)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drop_index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column_number)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6150275" y="1163063"/>
            <a:ext cx="707700" cy="2013600"/>
          </a:xfrm>
          <a:prstGeom prst="rect">
            <a:avLst/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r>
              <a:rPr lang="en"/>
              <a:t>: Order 3 B-Tree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311700" y="1152475"/>
            <a:ext cx="39999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Sortable and Self-balancing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Improved search time (find is </a:t>
            </a:r>
            <a:r>
              <a:rPr lang="en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⌈ log</a:t>
            </a:r>
            <a:r>
              <a:rPr baseline="-25000" lang="en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n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⌉ comparisons)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Nodes: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Can be found by search key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Contain RIDs of matching records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Cons: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internal and leaf nodes have data pointers, unlike B+ Tree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Leaf and non-leaf nodes are of different size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Deletion may occur in a non-leaf node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672550" y="4439550"/>
            <a:ext cx="1981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Key based on which column is indexed, holds a RID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6663300" y="790525"/>
            <a:ext cx="1981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Node referencing multiple records via their RID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05" y="1613976"/>
            <a:ext cx="3755720" cy="234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7"/>
          <p:cNvCxnSpPr/>
          <p:nvPr/>
        </p:nvCxnSpPr>
        <p:spPr>
          <a:xfrm flipH="1">
            <a:off x="7009075" y="1204100"/>
            <a:ext cx="3876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7"/>
          <p:cNvCxnSpPr>
            <a:stCxn id="314" idx="0"/>
          </p:cNvCxnSpPr>
          <p:nvPr/>
        </p:nvCxnSpPr>
        <p:spPr>
          <a:xfrm flipH="1" rot="10800000">
            <a:off x="6663300" y="3916650"/>
            <a:ext cx="579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7"/>
          <p:cNvSpPr txBox="1"/>
          <p:nvPr/>
        </p:nvSpPr>
        <p:spPr>
          <a:xfrm>
            <a:off x="6484425" y="3916650"/>
            <a:ext cx="198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Video Credit (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700"/>
              <a:t>) 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Two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8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4522300" y="1657650"/>
            <a:ext cx="35196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&amp; debug with tools such as Python cProfiler to analyze functions for optimization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Implement concurrency, multithreading, and other ACID guarantees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Goals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 a buffer pool that interacts with disk storage to store and retrieve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a merge function that periodically merges tail data with base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an index class that allows the user to index on any column for query functions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Bufferpool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Bufferpool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311700" y="1152475"/>
            <a:ext cx="39999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bufferpool stores database pages that are actively being manipulated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Main memory is faster to access than disk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However, information in the bufferpool is lost in the event of a crash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Therefore, all changes must be eventually copied back to disk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Queries ask for pages, which are returned from the bufferpool or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acquired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from disk if not already available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Pinned Pages: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Pages currently in use by a transaction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686325" y="320513"/>
            <a:ext cx="2588825" cy="22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3">
            <a:alphaModFix/>
          </a:blip>
          <a:srcRect b="1240" l="52073" r="-459" t="-1240"/>
          <a:stretch/>
        </p:blipFill>
        <p:spPr>
          <a:xfrm>
            <a:off x="5686325" y="2608963"/>
            <a:ext cx="2505324" cy="22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Bufferpool: Eviction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the bufferpool is full and a page stored on disk is requested, eviction must occur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Dirty Page: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 page in the bufferpool with changes not reflected in the disk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Eviction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Policy: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Least Recently Used, Page-level granularity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page is assigned an age that is updated each time the bufferpool is accessed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oldest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page is evicted when a new page is needed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0950"/>
            <a:ext cx="4218277" cy="271921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/>
        </p:nvSpPr>
        <p:spPr>
          <a:xfrm>
            <a:off x="4887888" y="3659650"/>
            <a:ext cx="3586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page.py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writePageToDisk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path)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readPageFromDisk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path)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writeToDisk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path)	# physical page</a:t>
            </a:r>
            <a:b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readFromDisk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path)	# physical page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Merge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88" y="2313975"/>
            <a:ext cx="3571624" cy="21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Merge 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311700" y="1152475"/>
            <a:ext cx="39999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Purpose: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Speeds up queries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Design: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Asynchronous, lazy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merging does not interrupt transactions and single pointer swaps ensures minimum contention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baseRID: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Tail records store the baseRID in their metaColumns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Granularity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Global MergePolicy which defines how many tail pages inside a PageRange will be filled before a merge is initiated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859150" y="1152475"/>
            <a:ext cx="3773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Tail Page Sequence Number (TPS): </a:t>
            </a:r>
            <a:b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per base page that tracks RID of the last tail record merged.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1400" t="0"/>
          <a:stretch/>
        </p:blipFill>
        <p:spPr>
          <a:xfrm>
            <a:off x="369625" y="822425"/>
            <a:ext cx="8404751" cy="35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4572000" y="4463225"/>
            <a:ext cx="450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Note: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merge,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indirection value is less than TPS, record has been merged so return consolidated base record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Merging Process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Indexing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