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6CF1-D0C3-F74F-9F7B-B45ECD805119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200D-2BEE-5D4D-90B5-CF4D7AE1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" y="-34831"/>
            <a:ext cx="7700641" cy="6579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Helvetica"/>
                <a:cs typeface="Helvetica"/>
              </a:rPr>
              <a:t>Twitter Bot</a:t>
            </a:r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693" y="4016440"/>
            <a:ext cx="6935845" cy="17526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Rachael, Nicole, </a:t>
            </a:r>
            <a:r>
              <a:rPr lang="en-US" dirty="0" err="1" smtClean="0">
                <a:latin typeface="Helvetica"/>
                <a:cs typeface="Helvetica"/>
              </a:rPr>
              <a:t>Dionysis</a:t>
            </a:r>
            <a:r>
              <a:rPr lang="en-US" dirty="0" smtClean="0">
                <a:latin typeface="Helvetica"/>
                <a:cs typeface="Helvetica"/>
              </a:rPr>
              <a:t>, Stuart, Rory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09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Twitter Bot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Bot</dc:title>
  <dc:creator>Nicole Shasha</dc:creator>
  <cp:lastModifiedBy>Nicole Shasha</cp:lastModifiedBy>
  <cp:revision>1</cp:revision>
  <dcterms:created xsi:type="dcterms:W3CDTF">2016-11-25T15:00:20Z</dcterms:created>
  <dcterms:modified xsi:type="dcterms:W3CDTF">2016-11-25T15:03:18Z</dcterms:modified>
</cp:coreProperties>
</file>