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65" r:id="rId7"/>
    <p:sldId id="272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пн 06.05.19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пн 06.05.19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6600" dirty="0" smtClean="0"/>
              <a:t>Re</a:t>
            </a:r>
            <a:r>
              <a:rPr lang="ro-RO" sz="6600" dirty="0" smtClean="0"/>
              <a:t>țele globale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 smtClean="0"/>
              <a:t>Proiect realizat de Jantoan Nicoleta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o-RO" sz="4000" dirty="0" smtClean="0">
                <a:solidFill>
                  <a:schemeClr val="accent1">
                    <a:lumMod val="75000"/>
                  </a:schemeClr>
                </a:solidFill>
              </a:rPr>
              <a:t>Rețea de calculatoare</a:t>
            </a:r>
            <a:r>
              <a:rPr lang="ro-RO" sz="36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ro-RO" sz="3600" dirty="0" smtClean="0"/>
              <a:t>o mulțime de calculatoare ce pot schimba informații prin intermediul unei structuri de comunicație.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dirty="0" smtClean="0"/>
              <a:t>În funcție de aria de răspândire, există mai multe tipuri de rețele: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o-RO" sz="3600" dirty="0" smtClean="0"/>
              <a:t>Rețele locale;</a:t>
            </a:r>
            <a:endParaRPr lang="ru-RU" sz="3600" dirty="0" smtClean="0"/>
          </a:p>
          <a:p>
            <a:pPr rtl="0"/>
            <a:r>
              <a:rPr lang="ro-RO" sz="3600" dirty="0" smtClean="0"/>
              <a:t>Rețele regionale;</a:t>
            </a:r>
            <a:endParaRPr lang="ru-RU" sz="3600" dirty="0" smtClean="0"/>
          </a:p>
          <a:p>
            <a:pPr rtl="0"/>
            <a:r>
              <a:rPr lang="ro-RO" sz="3600" dirty="0" smtClean="0"/>
              <a:t>Rețele globale.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o-RO" sz="4000" b="1" dirty="0" smtClean="0"/>
              <a:t>Rețelele globale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1844824"/>
            <a:ext cx="10585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 smtClean="0"/>
              <a:t>Acoperă suprafața unei țări, unui continent sau chiar suprafața mai multor continente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 smtClean="0"/>
              <a:t>Ca linii de transmisie se utilizează cablurile optice și liniile cu microunde (terestre sau prin satelit)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 smtClean="0"/>
              <a:t>Este denumită prescurtat GAN (Global Area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 smtClean="0"/>
              <a:t>Specificațiile rețelei globale au fost în curs de dezvoltare de către multe grupuri de specialiști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 smtClean="0"/>
              <a:t>În proiectul IEEE 802.20 s-au stabilit standardele pentru rețeaua terestră GAN, valabile cu începere din iunie 2008.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_TF02901026.potx" id="{7F70CF0D-9BDD-45E8-B6DB-31E8E2A91A4C}" vid="{2BCA5CE5-F1BC-40E7-B66B-51CE49DF7650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0</TotalTime>
  <Words>124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Компьютерная техника (16 х 9)</vt:lpstr>
      <vt:lpstr>Rețele globale</vt:lpstr>
      <vt:lpstr>Rețea de calculatoare-o mulțime de calculatoare ce pot schimba informații prin intermediul unei structuri de comunicație.</vt:lpstr>
      <vt:lpstr>În funcție de aria de răspândire, există mai multe tipuri de rețele:</vt:lpstr>
      <vt:lpstr>Rețelele globale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2019-05-06T10:19:26Z</dcterms:created>
  <dcterms:modified xsi:type="dcterms:W3CDTF">2019-05-06T10:35:00Z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