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U80oR4GH8L+jV4XMXpunp3dk8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201678-EFB9-47AE-8A51-47E63A1CE16A}">
  <a:tblStyle styleId="{7B201678-EFB9-47AE-8A51-47E63A1CE1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echa.europa.eu/hom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136570" y="2090056"/>
            <a:ext cx="645523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請協助以下視覺需求: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設計Infocard按鈕圖示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設計及建置新頁面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Infocard頁面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(c1)頁面內容更新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(c2)設計「如何安全使用」之彈出式視窗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520" y="1806722"/>
            <a:ext cx="7686680" cy="473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3781135" y="2701254"/>
            <a:ext cx="782476" cy="6375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589135" y="1159401"/>
            <a:ext cx="64122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登錄平臺首頁新增「Infocard化學物質資訊公開」按鈕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46743" y="342803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設計Infocard按鈕圖示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07001" y="172106"/>
            <a:ext cx="12084999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(B)請協助設計此示意圖網頁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不限制區塊比例及配色，以您設計為主。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上方Banner可採用先前的設計（需修改文字：IFCARD→Infocard；我國化學物資訊公開平台→ 我國化學物資訊公開平台臺）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進入此頁面時預設有1搜尋區塊，點擊「搜尋」按鈕後才會跳出2列表區塊。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下一頁為參考畫面（歐盟Infocard）。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6663" y="1889974"/>
            <a:ext cx="7835317" cy="7333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3"/>
          <p:cNvGraphicFramePr/>
          <p:nvPr/>
        </p:nvGraphicFramePr>
        <p:xfrm>
          <a:off x="4066663" y="2730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{7B201678-EFB9-47AE-8A51-47E63A1CE16A}</a:tableStyleId>
              </a:tblPr>
              <a:tblGrid>
                <a:gridCol w="7835325"/>
              </a:tblGrid>
              <a:tr h="38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搜尋化學物質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  <a:tr h="129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　　　　　CAS No.：　　　　　　　　　            登錄類別：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化學物質中文名稱：　　　　　             　關注之危害效應：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化學物質英文名稱：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p3"/>
          <p:cNvSpPr/>
          <p:nvPr/>
        </p:nvSpPr>
        <p:spPr>
          <a:xfrm>
            <a:off x="6777703" y="3150916"/>
            <a:ext cx="1208015" cy="24328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3"/>
          <p:cNvGraphicFramePr/>
          <p:nvPr/>
        </p:nvGraphicFramePr>
        <p:xfrm>
          <a:off x="4069455" y="4490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{7B201678-EFB9-47AE-8A51-47E63A1CE16A}</a:tableStyleId>
              </a:tblPr>
              <a:tblGrid>
                <a:gridCol w="1567075"/>
                <a:gridCol w="1567075"/>
                <a:gridCol w="1567075"/>
                <a:gridCol w="1439550"/>
                <a:gridCol w="1694575"/>
              </a:tblGrid>
              <a:tr h="39137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搜尋結果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(共xxxx筆)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 hMerge="1"/>
                <a:tc hMerge="1"/>
                <a:tc hMerge="1"/>
                <a:tc hMerge="1"/>
              </a:tr>
              <a:tr h="37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CAS No.</a:t>
                      </a:r>
                      <a:endParaRPr b="1" sz="11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化學物質中文名稱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化學物質英文名稱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登錄類別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關注之危害效應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7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123-456-7</a:t>
                      </a:r>
                      <a:endParaRPr sz="12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E75B5"/>
                          </a:solidFill>
                        </a:rPr>
                        <a:t>測試物質123</a:t>
                      </a:r>
                      <a:endParaRPr sz="1200">
                        <a:solidFill>
                          <a:srgbClr val="2E75B5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ABC,123</a:t>
                      </a:r>
                      <a:endParaRPr sz="12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簡易登錄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致癌物質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皮膚過敏物質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呼吸道過敏物質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123-4-5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E75B5"/>
                          </a:solidFill>
                        </a:rPr>
                        <a:t>測試456-測試測試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1-5DEF,2-456-3abcDEFGHIJK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標準登錄I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生殖細胞致突變性物質​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6" name="Google Shape;106;p3"/>
          <p:cNvSpPr/>
          <p:nvPr/>
        </p:nvSpPr>
        <p:spPr>
          <a:xfrm>
            <a:off x="6777705" y="3444638"/>
            <a:ext cx="1208015" cy="24328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777704" y="3755418"/>
            <a:ext cx="1208015" cy="24328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0081570" y="3183259"/>
            <a:ext cx="1107347" cy="24328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放大鏡 以實心填滿"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6021" y="4088228"/>
            <a:ext cx="243281" cy="2432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8053532" y="4066070"/>
            <a:ext cx="14659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搜尋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7816542" y="4055130"/>
            <a:ext cx="723997" cy="29888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1098" y="6453587"/>
            <a:ext cx="2029108" cy="219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0081570" y="3460465"/>
            <a:ext cx="1107347" cy="24328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flipH="1">
            <a:off x="3828964" y="4502256"/>
            <a:ext cx="243281" cy="1775724"/>
          </a:xfrm>
          <a:prstGeom prst="rightBrace">
            <a:avLst>
              <a:gd fmla="val 46264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887" y="4993145"/>
            <a:ext cx="168092" cy="16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378224" y="5508299"/>
            <a:ext cx="328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一頁最多顯示15筆物質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066662" y="1850760"/>
            <a:ext cx="7835317" cy="8011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066661" y="2687176"/>
            <a:ext cx="7835317" cy="172326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066660" y="4449875"/>
            <a:ext cx="7835317" cy="223602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656915" y="2059451"/>
            <a:ext cx="1083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Banner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785155" y="3415393"/>
            <a:ext cx="955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區塊1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754405" y="4728949"/>
            <a:ext cx="955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區塊2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112" y="1859187"/>
            <a:ext cx="6473374" cy="4656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4180112" y="1865532"/>
            <a:ext cx="6473374" cy="92121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180110" y="2786743"/>
            <a:ext cx="6473374" cy="22120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180109" y="4998814"/>
            <a:ext cx="6473375" cy="15172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2874628" y="2083283"/>
            <a:ext cx="1083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Banner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916582" y="3368052"/>
            <a:ext cx="955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區塊1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916581" y="5526601"/>
            <a:ext cx="955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區塊2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32228" y="159199"/>
            <a:ext cx="114953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參考網址: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https://echa.europa.eu/home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輸入:108-88-3後點擊「Search for chemicals」即會出現該列表頁面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0" y="132136"/>
            <a:ext cx="624114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Infocard頁面更新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(c1)原已設計好之Infocard頁面，部分內容需進行調整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748" y="1621723"/>
            <a:ext cx="6612232" cy="520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1748" y="268737"/>
            <a:ext cx="6612232" cy="13529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5"/>
          <p:cNvGraphicFramePr/>
          <p:nvPr/>
        </p:nvGraphicFramePr>
        <p:xfrm>
          <a:off x="246742" y="12196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{7B201678-EFB9-47AE-8A51-47E63A1CE16A}</a:tableStyleId>
              </a:tblPr>
              <a:tblGrid>
                <a:gridCol w="348350"/>
                <a:gridCol w="1103075"/>
                <a:gridCol w="355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編號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區塊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調整內容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Banner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1. 文字調整(IFCARD→Infocard；台→臺)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2. 移除4個按鈕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中文名稱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區塊拉寬、字體變大，以方便觀看。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物質基本辨識資訊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1.「物質基本辨識資訊」應為”標題”，非分項。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2.缺少”?”按鈕（應該是跑版跑去最右邊了）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危害分類與標示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請協助分項：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&gt;危害圖式: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&gt;警示語: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&gt;危害警告訊息: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關於該物質用途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1.標題錯誤，應為「關於該物質用途」。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2.請協助分項: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&gt;登錄級別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&gt;運作數量級距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&gt;物質用途生命週期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關於該物質用途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這邊最多會有8種用途資訊欄位需要帶入（若無資料則不顯示），不確定會不會影響切版，後期會交由資工控制資料帶入。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製造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配方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配方（下游業者）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廠場使用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廠場使用（下游業者）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專業工作者使用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消費者使用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成品使用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如何安全使用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1.不需要分多項排列。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2.欄位名稱改為「製造商或進口商建議的危害防範措施如下:」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P.s.此區塊只會帶入一份多行輸入的資料。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如何安全使用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點擊連結後，需跳出視窗（需額外設計），該視窗內容請見下一頁。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物質登錄業者資訊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1.此區塊不需要”?”按鈕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2.備註文字改為「未保密「登錄人資訊」之業者清單」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4" name="Google Shape;144;p5"/>
          <p:cNvSpPr/>
          <p:nvPr/>
        </p:nvSpPr>
        <p:spPr>
          <a:xfrm>
            <a:off x="7557394" y="378538"/>
            <a:ext cx="500750" cy="5007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6844135" y="2157203"/>
            <a:ext cx="413909" cy="41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367227" y="2916921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557394" y="3778437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7220704" y="3696339"/>
            <a:ext cx="209556" cy="5905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7557394" y="4734049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7237410" y="4438774"/>
            <a:ext cx="192850" cy="112382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563937" y="4399510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359461" y="5562600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545035" y="5988954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18155" l="66568" r="203" t="39373"/>
          <a:stretch/>
        </p:blipFill>
        <p:spPr>
          <a:xfrm>
            <a:off x="457200" y="647699"/>
            <a:ext cx="4127500" cy="415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/>
          <p:nvPr/>
        </p:nvSpPr>
        <p:spPr>
          <a:xfrm>
            <a:off x="3402911" y="4292600"/>
            <a:ext cx="395773" cy="426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61997" y="4267200"/>
            <a:ext cx="3781404" cy="53185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876301" y="4965700"/>
            <a:ext cx="51180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點擊後，跳出右邊之視窗內容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（需額外設計，版型、字體大小、顏色均不限，唯欄位大小須依帶入資料多寡而縮放）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P.s.空白欄位由資工抓資料帶入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765697" y="4178300"/>
            <a:ext cx="1079500" cy="6207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6"/>
          <p:cNvGraphicFramePr/>
          <p:nvPr/>
        </p:nvGraphicFramePr>
        <p:xfrm>
          <a:off x="6096000" y="988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{7B201678-EFB9-47AE-8A51-47E63A1CE16A}</a:tableStyleId>
              </a:tblPr>
              <a:tblGrid>
                <a:gridCol w="2501900"/>
                <a:gridCol w="27432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安全使用資訊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急救措施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滅火措施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意外洩漏處理措施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處置與儲存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運輸資訊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A8D08C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聯合國編號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運輸危害分類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包裝類別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暴露控制／個人防護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安定性與反應性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廢棄處置方法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55780" l="96628" r="203" t="39374"/>
          <a:stretch/>
        </p:blipFill>
        <p:spPr>
          <a:xfrm>
            <a:off x="10947401" y="2844799"/>
            <a:ext cx="304799" cy="36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 rot="5400000">
            <a:off x="13882291" y="566339"/>
            <a:ext cx="950120" cy="524510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1734800" y="2924909"/>
            <a:ext cx="549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若無聯合國編號、運輸危害分類及包裝類別資訊，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代表該物質目前未受聯合國運輸規範管制。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274638" y="130213"/>
            <a:ext cx="862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(c2)設計「如何安全使用」之彈出式視窗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2022-10-12T09:43:06Z</dcterms:created>
  <dc:creator>環資國際 Office 046-050(10903)</dc:creator>
</cp:coreProperties>
</file>