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Lato"/>
      <p:regular r:id="rId18"/>
      <p:bold r:id="rId19"/>
      <p:italic r:id="rId20"/>
      <p:boldItalic r:id="rId21"/>
    </p:embeddedFont>
    <p:embeddedFont>
      <p:font typeface="Share Tech"/>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22" Type="http://schemas.openxmlformats.org/officeDocument/2006/relationships/font" Target="fonts/ShareTech-regular.fntdata"/><Relationship Id="rId21"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54dda1946d_4_2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54dda1946d_4_2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ec9722e163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ec9722e163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20f4d7b453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20f4d7b453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12e478d988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12e478d988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d3072a4f4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2d3072a4f4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54ff9c4cb4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54ff9c4cb4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ec9722e16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ec9722e16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d5260bdd85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d5260bdd85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 Id="rId6"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201250" y="80525"/>
            <a:ext cx="8741400" cy="4982400"/>
            <a:chOff x="201250" y="80525"/>
            <a:chExt cx="8741400" cy="4982400"/>
          </a:xfrm>
        </p:grpSpPr>
        <p:sp>
          <p:nvSpPr>
            <p:cNvPr id="10" name="Google Shape;10;p2"/>
            <p:cNvSpPr/>
            <p:nvPr/>
          </p:nvSpPr>
          <p:spPr>
            <a:xfrm>
              <a:off x="201250" y="80525"/>
              <a:ext cx="8741400" cy="4982400"/>
            </a:xfrm>
            <a:prstGeom prst="roundRect">
              <a:avLst>
                <a:gd fmla="val 2782"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a:latin typeface="Lato"/>
                  <a:ea typeface="Lato"/>
                  <a:cs typeface="Lato"/>
                  <a:sym typeface="Lato"/>
                </a:rPr>
                <a:t>              </a:t>
              </a:r>
              <a:endParaRPr>
                <a:latin typeface="Lato"/>
                <a:ea typeface="Lato"/>
                <a:cs typeface="Lato"/>
                <a:sym typeface="Lato"/>
              </a:endParaRPr>
            </a:p>
          </p:txBody>
        </p:sp>
        <p:sp>
          <p:nvSpPr>
            <p:cNvPr id="11" name="Google Shape;11;p2"/>
            <p:cNvSpPr/>
            <p:nvPr/>
          </p:nvSpPr>
          <p:spPr>
            <a:xfrm>
              <a:off x="411775" y="140625"/>
              <a:ext cx="8320500" cy="283200"/>
            </a:xfrm>
            <a:prstGeom prst="roundRect">
              <a:avLst>
                <a:gd fmla="val 27834"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12" name="Google Shape;12;p2"/>
            <p:cNvGrpSpPr/>
            <p:nvPr/>
          </p:nvGrpSpPr>
          <p:grpSpPr>
            <a:xfrm>
              <a:off x="713225" y="212925"/>
              <a:ext cx="502550" cy="138600"/>
              <a:chOff x="713225" y="289125"/>
              <a:chExt cx="502550" cy="138600"/>
            </a:xfrm>
          </p:grpSpPr>
          <p:sp>
            <p:nvSpPr>
              <p:cNvPr id="13" name="Google Shape;13;p2"/>
              <p:cNvSpPr/>
              <p:nvPr/>
            </p:nvSpPr>
            <p:spPr>
              <a:xfrm>
                <a:off x="713225" y="289125"/>
                <a:ext cx="138600" cy="1386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 name="Google Shape;14;p2"/>
              <p:cNvSpPr/>
              <p:nvPr/>
            </p:nvSpPr>
            <p:spPr>
              <a:xfrm>
                <a:off x="895200" y="289125"/>
                <a:ext cx="138600" cy="138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 name="Google Shape;15;p2"/>
              <p:cNvSpPr/>
              <p:nvPr/>
            </p:nvSpPr>
            <p:spPr>
              <a:xfrm>
                <a:off x="1077175" y="289125"/>
                <a:ext cx="138600" cy="1386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16" name="Google Shape;16;p2"/>
          <p:cNvSpPr txBox="1"/>
          <p:nvPr>
            <p:ph type="ctrTitle"/>
          </p:nvPr>
        </p:nvSpPr>
        <p:spPr>
          <a:xfrm>
            <a:off x="704450" y="1225475"/>
            <a:ext cx="3899400" cy="204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000"/>
              <a:buNone/>
              <a:defRPr sz="4000"/>
            </a:lvl1pPr>
            <a:lvl2pPr lvl="1" rtl="0" algn="ctr">
              <a:spcBef>
                <a:spcPts val="0"/>
              </a:spcBef>
              <a:spcAft>
                <a:spcPts val="0"/>
              </a:spcAft>
              <a:buSzPts val="5000"/>
              <a:buFont typeface="Lato"/>
              <a:buNone/>
              <a:defRPr sz="5000">
                <a:latin typeface="Lato"/>
                <a:ea typeface="Lato"/>
                <a:cs typeface="Lato"/>
                <a:sym typeface="Lato"/>
              </a:defRPr>
            </a:lvl2pPr>
            <a:lvl3pPr lvl="2" rtl="0" algn="ctr">
              <a:spcBef>
                <a:spcPts val="0"/>
              </a:spcBef>
              <a:spcAft>
                <a:spcPts val="0"/>
              </a:spcAft>
              <a:buSzPts val="5000"/>
              <a:buFont typeface="Lato"/>
              <a:buNone/>
              <a:defRPr sz="5000">
                <a:latin typeface="Lato"/>
                <a:ea typeface="Lato"/>
                <a:cs typeface="Lato"/>
                <a:sym typeface="Lato"/>
              </a:defRPr>
            </a:lvl3pPr>
            <a:lvl4pPr lvl="3" rtl="0" algn="ctr">
              <a:spcBef>
                <a:spcPts val="0"/>
              </a:spcBef>
              <a:spcAft>
                <a:spcPts val="0"/>
              </a:spcAft>
              <a:buSzPts val="5000"/>
              <a:buFont typeface="Lato"/>
              <a:buNone/>
              <a:defRPr sz="5000">
                <a:latin typeface="Lato"/>
                <a:ea typeface="Lato"/>
                <a:cs typeface="Lato"/>
                <a:sym typeface="Lato"/>
              </a:defRPr>
            </a:lvl4pPr>
            <a:lvl5pPr lvl="4" rtl="0" algn="ctr">
              <a:spcBef>
                <a:spcPts val="0"/>
              </a:spcBef>
              <a:spcAft>
                <a:spcPts val="0"/>
              </a:spcAft>
              <a:buSzPts val="5000"/>
              <a:buFont typeface="Lato"/>
              <a:buNone/>
              <a:defRPr sz="5000">
                <a:latin typeface="Lato"/>
                <a:ea typeface="Lato"/>
                <a:cs typeface="Lato"/>
                <a:sym typeface="Lato"/>
              </a:defRPr>
            </a:lvl5pPr>
            <a:lvl6pPr lvl="5" rtl="0" algn="ctr">
              <a:spcBef>
                <a:spcPts val="0"/>
              </a:spcBef>
              <a:spcAft>
                <a:spcPts val="0"/>
              </a:spcAft>
              <a:buSzPts val="5000"/>
              <a:buFont typeface="Lato"/>
              <a:buNone/>
              <a:defRPr sz="5000">
                <a:latin typeface="Lato"/>
                <a:ea typeface="Lato"/>
                <a:cs typeface="Lato"/>
                <a:sym typeface="Lato"/>
              </a:defRPr>
            </a:lvl6pPr>
            <a:lvl7pPr lvl="6" rtl="0" algn="ctr">
              <a:spcBef>
                <a:spcPts val="0"/>
              </a:spcBef>
              <a:spcAft>
                <a:spcPts val="0"/>
              </a:spcAft>
              <a:buSzPts val="5000"/>
              <a:buFont typeface="Lato"/>
              <a:buNone/>
              <a:defRPr sz="5000">
                <a:latin typeface="Lato"/>
                <a:ea typeface="Lato"/>
                <a:cs typeface="Lato"/>
                <a:sym typeface="Lato"/>
              </a:defRPr>
            </a:lvl7pPr>
            <a:lvl8pPr lvl="7" rtl="0" algn="ctr">
              <a:spcBef>
                <a:spcPts val="0"/>
              </a:spcBef>
              <a:spcAft>
                <a:spcPts val="0"/>
              </a:spcAft>
              <a:buSzPts val="5000"/>
              <a:buFont typeface="Lato"/>
              <a:buNone/>
              <a:defRPr sz="5000">
                <a:latin typeface="Lato"/>
                <a:ea typeface="Lato"/>
                <a:cs typeface="Lato"/>
                <a:sym typeface="Lato"/>
              </a:defRPr>
            </a:lvl8pPr>
            <a:lvl9pPr lvl="8" rtl="0" algn="ctr">
              <a:spcBef>
                <a:spcPts val="0"/>
              </a:spcBef>
              <a:spcAft>
                <a:spcPts val="0"/>
              </a:spcAft>
              <a:buSzPts val="5000"/>
              <a:buFont typeface="Lato"/>
              <a:buNone/>
              <a:defRPr sz="5000">
                <a:latin typeface="Lato"/>
                <a:ea typeface="Lato"/>
                <a:cs typeface="Lato"/>
                <a:sym typeface="Lato"/>
              </a:defRPr>
            </a:lvl9pPr>
          </a:lstStyle>
          <a:p/>
        </p:txBody>
      </p:sp>
      <p:sp>
        <p:nvSpPr>
          <p:cNvPr id="17" name="Google Shape;17;p2"/>
          <p:cNvSpPr txBox="1"/>
          <p:nvPr>
            <p:ph idx="1" type="subTitle"/>
          </p:nvPr>
        </p:nvSpPr>
        <p:spPr>
          <a:xfrm>
            <a:off x="714034" y="3417350"/>
            <a:ext cx="3899400" cy="365700"/>
          </a:xfrm>
          <a:prstGeom prst="rect">
            <a:avLst/>
          </a:prstGeom>
          <a:solidFill>
            <a:schemeClr val="accent3"/>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sz="1600">
                <a:solidFill>
                  <a:schemeClr val="lt1"/>
                </a:solidFill>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grpSp>
        <p:nvGrpSpPr>
          <p:cNvPr id="94" name="Google Shape;94;p11"/>
          <p:cNvGrpSpPr/>
          <p:nvPr/>
        </p:nvGrpSpPr>
        <p:grpSpPr>
          <a:xfrm>
            <a:off x="201250" y="80525"/>
            <a:ext cx="8741400" cy="4982400"/>
            <a:chOff x="201250" y="80525"/>
            <a:chExt cx="8741400" cy="4982400"/>
          </a:xfrm>
        </p:grpSpPr>
        <p:sp>
          <p:nvSpPr>
            <p:cNvPr id="95" name="Google Shape;95;p11"/>
            <p:cNvSpPr/>
            <p:nvPr/>
          </p:nvSpPr>
          <p:spPr>
            <a:xfrm>
              <a:off x="201250" y="80525"/>
              <a:ext cx="8741400" cy="4982400"/>
            </a:xfrm>
            <a:prstGeom prst="roundRect">
              <a:avLst>
                <a:gd fmla="val 2782"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a:latin typeface="Lato"/>
                  <a:ea typeface="Lato"/>
                  <a:cs typeface="Lato"/>
                  <a:sym typeface="Lato"/>
                </a:rPr>
                <a:t>              </a:t>
              </a:r>
              <a:endParaRPr>
                <a:latin typeface="Lato"/>
                <a:ea typeface="Lato"/>
                <a:cs typeface="Lato"/>
                <a:sym typeface="Lato"/>
              </a:endParaRPr>
            </a:p>
          </p:txBody>
        </p:sp>
        <p:sp>
          <p:nvSpPr>
            <p:cNvPr id="96" name="Google Shape;96;p11"/>
            <p:cNvSpPr/>
            <p:nvPr/>
          </p:nvSpPr>
          <p:spPr>
            <a:xfrm>
              <a:off x="411775" y="140625"/>
              <a:ext cx="8320500" cy="283200"/>
            </a:xfrm>
            <a:prstGeom prst="roundRect">
              <a:avLst>
                <a:gd fmla="val 27834"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97" name="Google Shape;97;p11"/>
            <p:cNvGrpSpPr/>
            <p:nvPr/>
          </p:nvGrpSpPr>
          <p:grpSpPr>
            <a:xfrm>
              <a:off x="713225" y="212925"/>
              <a:ext cx="502550" cy="138600"/>
              <a:chOff x="713225" y="289125"/>
              <a:chExt cx="502550" cy="138600"/>
            </a:xfrm>
          </p:grpSpPr>
          <p:sp>
            <p:nvSpPr>
              <p:cNvPr id="98" name="Google Shape;98;p11"/>
              <p:cNvSpPr/>
              <p:nvPr/>
            </p:nvSpPr>
            <p:spPr>
              <a:xfrm>
                <a:off x="713225" y="289125"/>
                <a:ext cx="138600" cy="1386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 name="Google Shape;99;p11"/>
              <p:cNvSpPr/>
              <p:nvPr/>
            </p:nvSpPr>
            <p:spPr>
              <a:xfrm>
                <a:off x="895200" y="289125"/>
                <a:ext cx="138600" cy="138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 name="Google Shape;100;p11"/>
              <p:cNvSpPr/>
              <p:nvPr/>
            </p:nvSpPr>
            <p:spPr>
              <a:xfrm>
                <a:off x="1077175" y="289125"/>
                <a:ext cx="138600" cy="1386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101" name="Google Shape;101;p11"/>
          <p:cNvSpPr txBox="1"/>
          <p:nvPr>
            <p:ph hasCustomPrompt="1" type="title"/>
          </p:nvPr>
        </p:nvSpPr>
        <p:spPr>
          <a:xfrm>
            <a:off x="4797175" y="1843100"/>
            <a:ext cx="3633900" cy="10149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SzPts val="9600"/>
              <a:buNone/>
              <a:defRPr sz="6000">
                <a:solidFill>
                  <a:schemeClr val="lt2"/>
                </a:solidFill>
              </a:defRPr>
            </a:lvl1pPr>
            <a:lvl2pPr lvl="1" algn="ctr">
              <a:lnSpc>
                <a:spcPct val="115000"/>
              </a:lnSpc>
              <a:spcBef>
                <a:spcPts val="0"/>
              </a:spcBef>
              <a:spcAft>
                <a:spcPts val="0"/>
              </a:spcAft>
              <a:buSzPts val="9600"/>
              <a:buNone/>
              <a:defRPr sz="9600"/>
            </a:lvl2pPr>
            <a:lvl3pPr lvl="2" algn="ctr">
              <a:lnSpc>
                <a:spcPct val="115000"/>
              </a:lnSpc>
              <a:spcBef>
                <a:spcPts val="0"/>
              </a:spcBef>
              <a:spcAft>
                <a:spcPts val="0"/>
              </a:spcAft>
              <a:buSzPts val="9600"/>
              <a:buNone/>
              <a:defRPr sz="9600"/>
            </a:lvl3pPr>
            <a:lvl4pPr lvl="3" algn="ctr">
              <a:lnSpc>
                <a:spcPct val="115000"/>
              </a:lnSpc>
              <a:spcBef>
                <a:spcPts val="0"/>
              </a:spcBef>
              <a:spcAft>
                <a:spcPts val="0"/>
              </a:spcAft>
              <a:buSzPts val="9600"/>
              <a:buNone/>
              <a:defRPr sz="9600"/>
            </a:lvl4pPr>
            <a:lvl5pPr lvl="4" algn="ctr">
              <a:lnSpc>
                <a:spcPct val="115000"/>
              </a:lnSpc>
              <a:spcBef>
                <a:spcPts val="0"/>
              </a:spcBef>
              <a:spcAft>
                <a:spcPts val="0"/>
              </a:spcAft>
              <a:buSzPts val="9600"/>
              <a:buNone/>
              <a:defRPr sz="9600"/>
            </a:lvl5pPr>
            <a:lvl6pPr lvl="5" algn="ctr">
              <a:lnSpc>
                <a:spcPct val="115000"/>
              </a:lnSpc>
              <a:spcBef>
                <a:spcPts val="0"/>
              </a:spcBef>
              <a:spcAft>
                <a:spcPts val="0"/>
              </a:spcAft>
              <a:buSzPts val="9600"/>
              <a:buNone/>
              <a:defRPr sz="9600"/>
            </a:lvl6pPr>
            <a:lvl7pPr lvl="6" algn="ctr">
              <a:lnSpc>
                <a:spcPct val="115000"/>
              </a:lnSpc>
              <a:spcBef>
                <a:spcPts val="0"/>
              </a:spcBef>
              <a:spcAft>
                <a:spcPts val="0"/>
              </a:spcAft>
              <a:buSzPts val="9600"/>
              <a:buNone/>
              <a:defRPr sz="9600"/>
            </a:lvl7pPr>
            <a:lvl8pPr lvl="7" algn="ctr">
              <a:lnSpc>
                <a:spcPct val="115000"/>
              </a:lnSpc>
              <a:spcBef>
                <a:spcPts val="0"/>
              </a:spcBef>
              <a:spcAft>
                <a:spcPts val="0"/>
              </a:spcAft>
              <a:buSzPts val="9600"/>
              <a:buNone/>
              <a:defRPr sz="9600"/>
            </a:lvl8pPr>
            <a:lvl9pPr lvl="8" algn="ctr">
              <a:lnSpc>
                <a:spcPct val="115000"/>
              </a:lnSpc>
              <a:spcBef>
                <a:spcPts val="0"/>
              </a:spcBef>
              <a:spcAft>
                <a:spcPts val="0"/>
              </a:spcAft>
              <a:buSzPts val="9600"/>
              <a:buNone/>
              <a:defRPr sz="9600"/>
            </a:lvl9pPr>
          </a:lstStyle>
          <a:p>
            <a:r>
              <a:t>xx%</a:t>
            </a:r>
          </a:p>
        </p:txBody>
      </p:sp>
      <p:sp>
        <p:nvSpPr>
          <p:cNvPr id="102" name="Google Shape;102;p11"/>
          <p:cNvSpPr txBox="1"/>
          <p:nvPr>
            <p:ph idx="1" type="subTitle"/>
          </p:nvPr>
        </p:nvSpPr>
        <p:spPr>
          <a:xfrm>
            <a:off x="4797175" y="2934700"/>
            <a:ext cx="3633900" cy="733500"/>
          </a:xfrm>
          <a:prstGeom prst="rect">
            <a:avLst/>
          </a:prstGeom>
          <a:solidFill>
            <a:schemeClr val="accent3"/>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1600"/>
              <a:buNone/>
              <a:defRPr sz="1600">
                <a:solidFill>
                  <a:schemeClr val="lt1"/>
                </a:solidFill>
              </a:defRPr>
            </a:lvl1pPr>
            <a:lvl2pPr lvl="1" rtl="0" algn="ctr">
              <a:lnSpc>
                <a:spcPct val="115000"/>
              </a:lnSpc>
              <a:spcBef>
                <a:spcPts val="0"/>
              </a:spcBef>
              <a:spcAft>
                <a:spcPts val="0"/>
              </a:spcAft>
              <a:buSzPts val="1600"/>
              <a:buNone/>
              <a:defRPr sz="1600"/>
            </a:lvl2pPr>
            <a:lvl3pPr lvl="2" rtl="0" algn="ctr">
              <a:lnSpc>
                <a:spcPct val="115000"/>
              </a:lnSpc>
              <a:spcBef>
                <a:spcPts val="0"/>
              </a:spcBef>
              <a:spcAft>
                <a:spcPts val="0"/>
              </a:spcAft>
              <a:buSzPts val="1600"/>
              <a:buNone/>
              <a:defRPr sz="1600"/>
            </a:lvl3pPr>
            <a:lvl4pPr lvl="3" rtl="0" algn="ctr">
              <a:lnSpc>
                <a:spcPct val="115000"/>
              </a:lnSpc>
              <a:spcBef>
                <a:spcPts val="0"/>
              </a:spcBef>
              <a:spcAft>
                <a:spcPts val="0"/>
              </a:spcAft>
              <a:buSzPts val="1600"/>
              <a:buNone/>
              <a:defRPr sz="1600"/>
            </a:lvl4pPr>
            <a:lvl5pPr lvl="4" rtl="0" algn="ctr">
              <a:lnSpc>
                <a:spcPct val="115000"/>
              </a:lnSpc>
              <a:spcBef>
                <a:spcPts val="0"/>
              </a:spcBef>
              <a:spcAft>
                <a:spcPts val="0"/>
              </a:spcAft>
              <a:buSzPts val="1600"/>
              <a:buNone/>
              <a:defRPr sz="1600"/>
            </a:lvl5pPr>
            <a:lvl6pPr lvl="5" rtl="0" algn="ctr">
              <a:lnSpc>
                <a:spcPct val="115000"/>
              </a:lnSpc>
              <a:spcBef>
                <a:spcPts val="0"/>
              </a:spcBef>
              <a:spcAft>
                <a:spcPts val="0"/>
              </a:spcAft>
              <a:buSzPts val="1600"/>
              <a:buNone/>
              <a:defRPr sz="1600"/>
            </a:lvl6pPr>
            <a:lvl7pPr lvl="6" rtl="0" algn="ctr">
              <a:lnSpc>
                <a:spcPct val="115000"/>
              </a:lnSpc>
              <a:spcBef>
                <a:spcPts val="0"/>
              </a:spcBef>
              <a:spcAft>
                <a:spcPts val="0"/>
              </a:spcAft>
              <a:buSzPts val="1600"/>
              <a:buNone/>
              <a:defRPr sz="1600"/>
            </a:lvl7pPr>
            <a:lvl8pPr lvl="7" rtl="0" algn="ctr">
              <a:lnSpc>
                <a:spcPct val="115000"/>
              </a:lnSpc>
              <a:spcBef>
                <a:spcPts val="0"/>
              </a:spcBef>
              <a:spcAft>
                <a:spcPts val="0"/>
              </a:spcAft>
              <a:buSzPts val="1600"/>
              <a:buNone/>
              <a:defRPr sz="1600"/>
            </a:lvl8pPr>
            <a:lvl9pPr lvl="8" rtl="0" algn="ctr">
              <a:lnSpc>
                <a:spcPct val="115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03" name="Shape 10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04" name="Shape 104"/>
        <p:cNvGrpSpPr/>
        <p:nvPr/>
      </p:nvGrpSpPr>
      <p:grpSpPr>
        <a:xfrm>
          <a:off x="0" y="0"/>
          <a:ext cx="0" cy="0"/>
          <a:chOff x="0" y="0"/>
          <a:chExt cx="0" cy="0"/>
        </a:xfrm>
      </p:grpSpPr>
      <p:grpSp>
        <p:nvGrpSpPr>
          <p:cNvPr id="105" name="Google Shape;105;p13"/>
          <p:cNvGrpSpPr/>
          <p:nvPr/>
        </p:nvGrpSpPr>
        <p:grpSpPr>
          <a:xfrm>
            <a:off x="201250" y="80525"/>
            <a:ext cx="8741400" cy="4982400"/>
            <a:chOff x="201250" y="80525"/>
            <a:chExt cx="8741400" cy="4982400"/>
          </a:xfrm>
        </p:grpSpPr>
        <p:sp>
          <p:nvSpPr>
            <p:cNvPr id="106" name="Google Shape;106;p13"/>
            <p:cNvSpPr/>
            <p:nvPr/>
          </p:nvSpPr>
          <p:spPr>
            <a:xfrm>
              <a:off x="201250" y="80525"/>
              <a:ext cx="8741400" cy="4982400"/>
            </a:xfrm>
            <a:prstGeom prst="roundRect">
              <a:avLst>
                <a:gd fmla="val 2782"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 name="Google Shape;107;p13"/>
            <p:cNvSpPr/>
            <p:nvPr/>
          </p:nvSpPr>
          <p:spPr>
            <a:xfrm>
              <a:off x="411775" y="140625"/>
              <a:ext cx="8320500" cy="283200"/>
            </a:xfrm>
            <a:prstGeom prst="roundRect">
              <a:avLst>
                <a:gd fmla="val 27834"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108" name="Google Shape;108;p13"/>
            <p:cNvGrpSpPr/>
            <p:nvPr/>
          </p:nvGrpSpPr>
          <p:grpSpPr>
            <a:xfrm>
              <a:off x="713225" y="212925"/>
              <a:ext cx="502550" cy="138600"/>
              <a:chOff x="713225" y="289125"/>
              <a:chExt cx="502550" cy="138600"/>
            </a:xfrm>
          </p:grpSpPr>
          <p:sp>
            <p:nvSpPr>
              <p:cNvPr id="109" name="Google Shape;109;p13"/>
              <p:cNvSpPr/>
              <p:nvPr/>
            </p:nvSpPr>
            <p:spPr>
              <a:xfrm>
                <a:off x="713225" y="289125"/>
                <a:ext cx="138600" cy="1386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 name="Google Shape;110;p13"/>
              <p:cNvSpPr/>
              <p:nvPr/>
            </p:nvSpPr>
            <p:spPr>
              <a:xfrm>
                <a:off x="895200" y="289125"/>
                <a:ext cx="138600" cy="138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 name="Google Shape;111;p13"/>
              <p:cNvSpPr/>
              <p:nvPr/>
            </p:nvSpPr>
            <p:spPr>
              <a:xfrm>
                <a:off x="1077175" y="289125"/>
                <a:ext cx="138600" cy="1386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112" name="Google Shape;112;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3" name="Google Shape;113;p13"/>
          <p:cNvSpPr txBox="1"/>
          <p:nvPr>
            <p:ph idx="1" type="subTitle"/>
          </p:nvPr>
        </p:nvSpPr>
        <p:spPr>
          <a:xfrm>
            <a:off x="1299375" y="2128249"/>
            <a:ext cx="2801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4" name="Google Shape;114;p13"/>
          <p:cNvSpPr txBox="1"/>
          <p:nvPr>
            <p:ph idx="2" type="subTitle"/>
          </p:nvPr>
        </p:nvSpPr>
        <p:spPr>
          <a:xfrm>
            <a:off x="1299375" y="3937900"/>
            <a:ext cx="2801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5" name="Google Shape;115;p13"/>
          <p:cNvSpPr txBox="1"/>
          <p:nvPr>
            <p:ph idx="3" type="subTitle"/>
          </p:nvPr>
        </p:nvSpPr>
        <p:spPr>
          <a:xfrm>
            <a:off x="5629075" y="3937875"/>
            <a:ext cx="2801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 name="Google Shape;116;p13"/>
          <p:cNvSpPr txBox="1"/>
          <p:nvPr>
            <p:ph idx="4" type="subTitle"/>
          </p:nvPr>
        </p:nvSpPr>
        <p:spPr>
          <a:xfrm>
            <a:off x="5629075" y="2128250"/>
            <a:ext cx="2801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 name="Google Shape;117;p13"/>
          <p:cNvSpPr txBox="1"/>
          <p:nvPr>
            <p:ph hasCustomPrompt="1" idx="5" type="title"/>
          </p:nvPr>
        </p:nvSpPr>
        <p:spPr>
          <a:xfrm>
            <a:off x="720000" y="1555550"/>
            <a:ext cx="578700" cy="5727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3000"/>
              <a:buNone/>
              <a:defRPr sz="3000">
                <a:solidFill>
                  <a:schemeClr val="lt2"/>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118" name="Google Shape;118;p13"/>
          <p:cNvSpPr txBox="1"/>
          <p:nvPr>
            <p:ph hasCustomPrompt="1" idx="6" type="title"/>
          </p:nvPr>
        </p:nvSpPr>
        <p:spPr>
          <a:xfrm>
            <a:off x="5050375" y="3336250"/>
            <a:ext cx="578700" cy="5727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3000"/>
              <a:buNone/>
              <a:defRPr sz="3000">
                <a:solidFill>
                  <a:schemeClr val="lt2"/>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119" name="Google Shape;119;p13"/>
          <p:cNvSpPr txBox="1"/>
          <p:nvPr>
            <p:ph hasCustomPrompt="1" idx="7" type="title"/>
          </p:nvPr>
        </p:nvSpPr>
        <p:spPr>
          <a:xfrm>
            <a:off x="720000" y="3336250"/>
            <a:ext cx="578700" cy="5727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3000"/>
              <a:buNone/>
              <a:defRPr sz="3000">
                <a:solidFill>
                  <a:schemeClr val="lt2"/>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120" name="Google Shape;120;p13"/>
          <p:cNvSpPr txBox="1"/>
          <p:nvPr>
            <p:ph hasCustomPrompt="1" idx="8" type="title"/>
          </p:nvPr>
        </p:nvSpPr>
        <p:spPr>
          <a:xfrm>
            <a:off x="5050375" y="1555550"/>
            <a:ext cx="578700" cy="5727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3000"/>
              <a:buNone/>
              <a:defRPr sz="3000">
                <a:solidFill>
                  <a:schemeClr val="lt2"/>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121" name="Google Shape;121;p13"/>
          <p:cNvSpPr txBox="1"/>
          <p:nvPr>
            <p:ph idx="9" type="subTitle"/>
          </p:nvPr>
        </p:nvSpPr>
        <p:spPr>
          <a:xfrm>
            <a:off x="1299375" y="1555550"/>
            <a:ext cx="28017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Share Tech"/>
              <a:buNone/>
              <a:defRPr b="1" sz="2200">
                <a:latin typeface="Share Tech"/>
                <a:ea typeface="Share Tech"/>
                <a:cs typeface="Share Tech"/>
                <a:sym typeface="Share Tech"/>
              </a:defRPr>
            </a:lvl1pPr>
            <a:lvl2pPr lvl="1"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2pPr>
            <a:lvl3pPr lvl="2"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3pPr>
            <a:lvl4pPr lvl="3"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4pPr>
            <a:lvl5pPr lvl="4"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5pPr>
            <a:lvl6pPr lvl="5"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6pPr>
            <a:lvl7pPr lvl="6"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7pPr>
            <a:lvl8pPr lvl="7"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8pPr>
            <a:lvl9pPr lvl="8"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9pPr>
          </a:lstStyle>
          <a:p/>
        </p:txBody>
      </p:sp>
      <p:sp>
        <p:nvSpPr>
          <p:cNvPr id="122" name="Google Shape;122;p13"/>
          <p:cNvSpPr txBox="1"/>
          <p:nvPr>
            <p:ph idx="13" type="subTitle"/>
          </p:nvPr>
        </p:nvSpPr>
        <p:spPr>
          <a:xfrm>
            <a:off x="1299375" y="3365252"/>
            <a:ext cx="28017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Share Tech"/>
              <a:buNone/>
              <a:defRPr b="1" sz="2200">
                <a:latin typeface="Share Tech"/>
                <a:ea typeface="Share Tech"/>
                <a:cs typeface="Share Tech"/>
                <a:sym typeface="Share Tech"/>
              </a:defRPr>
            </a:lvl1pPr>
            <a:lvl2pPr lvl="1"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2pPr>
            <a:lvl3pPr lvl="2"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3pPr>
            <a:lvl4pPr lvl="3"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4pPr>
            <a:lvl5pPr lvl="4"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5pPr>
            <a:lvl6pPr lvl="5"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6pPr>
            <a:lvl7pPr lvl="6"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7pPr>
            <a:lvl8pPr lvl="7"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8pPr>
            <a:lvl9pPr lvl="8"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9pPr>
          </a:lstStyle>
          <a:p/>
        </p:txBody>
      </p:sp>
      <p:sp>
        <p:nvSpPr>
          <p:cNvPr id="123" name="Google Shape;123;p13"/>
          <p:cNvSpPr txBox="1"/>
          <p:nvPr>
            <p:ph idx="14" type="subTitle"/>
          </p:nvPr>
        </p:nvSpPr>
        <p:spPr>
          <a:xfrm>
            <a:off x="5629076" y="3365224"/>
            <a:ext cx="28017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Font typeface="Share Tech"/>
              <a:buNone/>
              <a:defRPr b="1" sz="2200">
                <a:latin typeface="Share Tech"/>
                <a:ea typeface="Share Tech"/>
                <a:cs typeface="Share Tech"/>
                <a:sym typeface="Share Tech"/>
              </a:defRPr>
            </a:lvl1pPr>
            <a:lvl2pPr lvl="1"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2pPr>
            <a:lvl3pPr lvl="2"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3pPr>
            <a:lvl4pPr lvl="3"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4pPr>
            <a:lvl5pPr lvl="4"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5pPr>
            <a:lvl6pPr lvl="5"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6pPr>
            <a:lvl7pPr lvl="6"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7pPr>
            <a:lvl8pPr lvl="7"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8pPr>
            <a:lvl9pPr lvl="8"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9pPr>
          </a:lstStyle>
          <a:p/>
        </p:txBody>
      </p:sp>
      <p:sp>
        <p:nvSpPr>
          <p:cNvPr id="124" name="Google Shape;124;p13"/>
          <p:cNvSpPr txBox="1"/>
          <p:nvPr>
            <p:ph idx="15" type="subTitle"/>
          </p:nvPr>
        </p:nvSpPr>
        <p:spPr>
          <a:xfrm>
            <a:off x="5629076" y="1555550"/>
            <a:ext cx="28017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Share Tech"/>
              <a:buNone/>
              <a:defRPr b="1" sz="2200">
                <a:latin typeface="Share Tech"/>
                <a:ea typeface="Share Tech"/>
                <a:cs typeface="Share Tech"/>
                <a:sym typeface="Share Tech"/>
              </a:defRPr>
            </a:lvl1pPr>
            <a:lvl2pPr lvl="1"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2pPr>
            <a:lvl3pPr lvl="2"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3pPr>
            <a:lvl4pPr lvl="3"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4pPr>
            <a:lvl5pPr lvl="4"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5pPr>
            <a:lvl6pPr lvl="5"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6pPr>
            <a:lvl7pPr lvl="6"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7pPr>
            <a:lvl8pPr lvl="7"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8pPr>
            <a:lvl9pPr lvl="8"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125" name="Shape 125"/>
        <p:cNvGrpSpPr/>
        <p:nvPr/>
      </p:nvGrpSpPr>
      <p:grpSpPr>
        <a:xfrm>
          <a:off x="0" y="0"/>
          <a:ext cx="0" cy="0"/>
          <a:chOff x="0" y="0"/>
          <a:chExt cx="0" cy="0"/>
        </a:xfrm>
      </p:grpSpPr>
      <p:grpSp>
        <p:nvGrpSpPr>
          <p:cNvPr id="126" name="Google Shape;126;p14"/>
          <p:cNvGrpSpPr/>
          <p:nvPr/>
        </p:nvGrpSpPr>
        <p:grpSpPr>
          <a:xfrm>
            <a:off x="201250" y="80525"/>
            <a:ext cx="8741400" cy="4982400"/>
            <a:chOff x="201250" y="80525"/>
            <a:chExt cx="8741400" cy="4982400"/>
          </a:xfrm>
        </p:grpSpPr>
        <p:sp>
          <p:nvSpPr>
            <p:cNvPr id="127" name="Google Shape;127;p14"/>
            <p:cNvSpPr/>
            <p:nvPr/>
          </p:nvSpPr>
          <p:spPr>
            <a:xfrm>
              <a:off x="201250" y="80525"/>
              <a:ext cx="8741400" cy="4982400"/>
            </a:xfrm>
            <a:prstGeom prst="roundRect">
              <a:avLst>
                <a:gd fmla="val 2782"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 name="Google Shape;128;p14"/>
            <p:cNvSpPr/>
            <p:nvPr/>
          </p:nvSpPr>
          <p:spPr>
            <a:xfrm>
              <a:off x="411775" y="140625"/>
              <a:ext cx="8320500" cy="283200"/>
            </a:xfrm>
            <a:prstGeom prst="roundRect">
              <a:avLst>
                <a:gd fmla="val 27834"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129" name="Google Shape;129;p14"/>
            <p:cNvGrpSpPr/>
            <p:nvPr/>
          </p:nvGrpSpPr>
          <p:grpSpPr>
            <a:xfrm>
              <a:off x="713225" y="212925"/>
              <a:ext cx="502550" cy="138600"/>
              <a:chOff x="713225" y="289125"/>
              <a:chExt cx="502550" cy="138600"/>
            </a:xfrm>
          </p:grpSpPr>
          <p:sp>
            <p:nvSpPr>
              <p:cNvPr id="130" name="Google Shape;130;p14"/>
              <p:cNvSpPr/>
              <p:nvPr/>
            </p:nvSpPr>
            <p:spPr>
              <a:xfrm>
                <a:off x="713225" y="289125"/>
                <a:ext cx="138600" cy="1386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 name="Google Shape;131;p14"/>
              <p:cNvSpPr/>
              <p:nvPr/>
            </p:nvSpPr>
            <p:spPr>
              <a:xfrm>
                <a:off x="895200" y="289125"/>
                <a:ext cx="138600" cy="138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 name="Google Shape;132;p14"/>
              <p:cNvSpPr/>
              <p:nvPr/>
            </p:nvSpPr>
            <p:spPr>
              <a:xfrm>
                <a:off x="1077175" y="289125"/>
                <a:ext cx="138600" cy="1386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133" name="Google Shape;133;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134" name="Shape 134"/>
        <p:cNvGrpSpPr/>
        <p:nvPr/>
      </p:nvGrpSpPr>
      <p:grpSpPr>
        <a:xfrm>
          <a:off x="0" y="0"/>
          <a:ext cx="0" cy="0"/>
          <a:chOff x="0" y="0"/>
          <a:chExt cx="0" cy="0"/>
        </a:xfrm>
      </p:grpSpPr>
      <p:grpSp>
        <p:nvGrpSpPr>
          <p:cNvPr id="135" name="Google Shape;135;p15"/>
          <p:cNvGrpSpPr/>
          <p:nvPr/>
        </p:nvGrpSpPr>
        <p:grpSpPr>
          <a:xfrm>
            <a:off x="201250" y="80525"/>
            <a:ext cx="8741400" cy="4982400"/>
            <a:chOff x="201250" y="80525"/>
            <a:chExt cx="8741400" cy="4982400"/>
          </a:xfrm>
        </p:grpSpPr>
        <p:sp>
          <p:nvSpPr>
            <p:cNvPr id="136" name="Google Shape;136;p15"/>
            <p:cNvSpPr/>
            <p:nvPr/>
          </p:nvSpPr>
          <p:spPr>
            <a:xfrm>
              <a:off x="201250" y="80525"/>
              <a:ext cx="8741400" cy="4982400"/>
            </a:xfrm>
            <a:prstGeom prst="roundRect">
              <a:avLst>
                <a:gd fmla="val 2782"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 name="Google Shape;137;p15"/>
            <p:cNvSpPr/>
            <p:nvPr/>
          </p:nvSpPr>
          <p:spPr>
            <a:xfrm>
              <a:off x="411775" y="140625"/>
              <a:ext cx="8320500" cy="283200"/>
            </a:xfrm>
            <a:prstGeom prst="roundRect">
              <a:avLst>
                <a:gd fmla="val 27834"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138" name="Google Shape;138;p15"/>
            <p:cNvGrpSpPr/>
            <p:nvPr/>
          </p:nvGrpSpPr>
          <p:grpSpPr>
            <a:xfrm>
              <a:off x="713225" y="212925"/>
              <a:ext cx="502550" cy="138600"/>
              <a:chOff x="713225" y="289125"/>
              <a:chExt cx="502550" cy="138600"/>
            </a:xfrm>
          </p:grpSpPr>
          <p:sp>
            <p:nvSpPr>
              <p:cNvPr id="139" name="Google Shape;139;p15"/>
              <p:cNvSpPr/>
              <p:nvPr/>
            </p:nvSpPr>
            <p:spPr>
              <a:xfrm>
                <a:off x="713225" y="289125"/>
                <a:ext cx="138600" cy="1386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 name="Google Shape;140;p15"/>
              <p:cNvSpPr/>
              <p:nvPr/>
            </p:nvSpPr>
            <p:spPr>
              <a:xfrm>
                <a:off x="895200" y="289125"/>
                <a:ext cx="138600" cy="138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 name="Google Shape;141;p15"/>
              <p:cNvSpPr/>
              <p:nvPr/>
            </p:nvSpPr>
            <p:spPr>
              <a:xfrm>
                <a:off x="1077175" y="289125"/>
                <a:ext cx="138600" cy="1386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142" name="Google Shape;142;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43" name="Shape 143"/>
        <p:cNvGrpSpPr/>
        <p:nvPr/>
      </p:nvGrpSpPr>
      <p:grpSpPr>
        <a:xfrm>
          <a:off x="0" y="0"/>
          <a:ext cx="0" cy="0"/>
          <a:chOff x="0" y="0"/>
          <a:chExt cx="0" cy="0"/>
        </a:xfrm>
      </p:grpSpPr>
      <p:grpSp>
        <p:nvGrpSpPr>
          <p:cNvPr id="144" name="Google Shape;144;p16"/>
          <p:cNvGrpSpPr/>
          <p:nvPr/>
        </p:nvGrpSpPr>
        <p:grpSpPr>
          <a:xfrm>
            <a:off x="201250" y="80525"/>
            <a:ext cx="8741400" cy="4982400"/>
            <a:chOff x="201250" y="80525"/>
            <a:chExt cx="8741400" cy="4982400"/>
          </a:xfrm>
        </p:grpSpPr>
        <p:sp>
          <p:nvSpPr>
            <p:cNvPr id="145" name="Google Shape;145;p16"/>
            <p:cNvSpPr/>
            <p:nvPr/>
          </p:nvSpPr>
          <p:spPr>
            <a:xfrm>
              <a:off x="201250" y="80525"/>
              <a:ext cx="8741400" cy="4982400"/>
            </a:xfrm>
            <a:prstGeom prst="roundRect">
              <a:avLst>
                <a:gd fmla="val 2782"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 name="Google Shape;146;p16"/>
            <p:cNvSpPr/>
            <p:nvPr/>
          </p:nvSpPr>
          <p:spPr>
            <a:xfrm>
              <a:off x="411775" y="140625"/>
              <a:ext cx="8320500" cy="283200"/>
            </a:xfrm>
            <a:prstGeom prst="roundRect">
              <a:avLst>
                <a:gd fmla="val 27834"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147" name="Google Shape;147;p16"/>
            <p:cNvGrpSpPr/>
            <p:nvPr/>
          </p:nvGrpSpPr>
          <p:grpSpPr>
            <a:xfrm>
              <a:off x="713225" y="212925"/>
              <a:ext cx="502550" cy="138600"/>
              <a:chOff x="713225" y="289125"/>
              <a:chExt cx="502550" cy="138600"/>
            </a:xfrm>
          </p:grpSpPr>
          <p:sp>
            <p:nvSpPr>
              <p:cNvPr id="148" name="Google Shape;148;p16"/>
              <p:cNvSpPr/>
              <p:nvPr/>
            </p:nvSpPr>
            <p:spPr>
              <a:xfrm>
                <a:off x="713225" y="289125"/>
                <a:ext cx="138600" cy="1386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 name="Google Shape;149;p16"/>
              <p:cNvSpPr/>
              <p:nvPr/>
            </p:nvSpPr>
            <p:spPr>
              <a:xfrm>
                <a:off x="895200" y="289125"/>
                <a:ext cx="138600" cy="138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 name="Google Shape;150;p16"/>
              <p:cNvSpPr/>
              <p:nvPr/>
            </p:nvSpPr>
            <p:spPr>
              <a:xfrm>
                <a:off x="1077175" y="289125"/>
                <a:ext cx="138600" cy="1386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151" name="Google Shape;151;p16"/>
          <p:cNvSpPr txBox="1"/>
          <p:nvPr>
            <p:ph type="title"/>
          </p:nvPr>
        </p:nvSpPr>
        <p:spPr>
          <a:xfrm>
            <a:off x="5798275" y="3832050"/>
            <a:ext cx="2347800" cy="365700"/>
          </a:xfrm>
          <a:prstGeom prst="rect">
            <a:avLst/>
          </a:prstGeom>
          <a:solidFill>
            <a:schemeClr val="accent3"/>
          </a:solidFill>
        </p:spPr>
        <p:txBody>
          <a:bodyPr anchorCtr="0" anchor="ctr" bIns="91425" lIns="91425" spcFirstLastPara="1" rIns="91425" wrap="square" tIns="91425">
            <a:noAutofit/>
          </a:bodyPr>
          <a:lstStyle>
            <a:lvl1pPr lvl="0" rtl="0" algn="r">
              <a:lnSpc>
                <a:spcPct val="115000"/>
              </a:lnSpc>
              <a:spcBef>
                <a:spcPts val="0"/>
              </a:spcBef>
              <a:spcAft>
                <a:spcPts val="0"/>
              </a:spcAft>
              <a:buSzPts val="3000"/>
              <a:buNone/>
              <a:defRPr sz="20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52" name="Google Shape;152;p16"/>
          <p:cNvSpPr txBox="1"/>
          <p:nvPr>
            <p:ph idx="1" type="subTitle"/>
          </p:nvPr>
        </p:nvSpPr>
        <p:spPr>
          <a:xfrm>
            <a:off x="3798050" y="1028300"/>
            <a:ext cx="4348200" cy="2693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2800"/>
            </a:lvl1pPr>
            <a:lvl2pPr lvl="1" rtl="0" algn="ctr">
              <a:lnSpc>
                <a:spcPct val="100000"/>
              </a:lnSpc>
              <a:spcBef>
                <a:spcPts val="0"/>
              </a:spcBef>
              <a:spcAft>
                <a:spcPts val="0"/>
              </a:spcAft>
              <a:buSzPts val="3000"/>
              <a:buFont typeface="Share Tech"/>
              <a:buNone/>
              <a:defRPr sz="3000">
                <a:latin typeface="Share Tech"/>
                <a:ea typeface="Share Tech"/>
                <a:cs typeface="Share Tech"/>
                <a:sym typeface="Share Tech"/>
              </a:defRPr>
            </a:lvl2pPr>
            <a:lvl3pPr lvl="2" rtl="0" algn="ctr">
              <a:lnSpc>
                <a:spcPct val="100000"/>
              </a:lnSpc>
              <a:spcBef>
                <a:spcPts val="0"/>
              </a:spcBef>
              <a:spcAft>
                <a:spcPts val="0"/>
              </a:spcAft>
              <a:buSzPts val="3000"/>
              <a:buFont typeface="Share Tech"/>
              <a:buNone/>
              <a:defRPr sz="3000">
                <a:latin typeface="Share Tech"/>
                <a:ea typeface="Share Tech"/>
                <a:cs typeface="Share Tech"/>
                <a:sym typeface="Share Tech"/>
              </a:defRPr>
            </a:lvl3pPr>
            <a:lvl4pPr lvl="3" rtl="0" algn="ctr">
              <a:lnSpc>
                <a:spcPct val="100000"/>
              </a:lnSpc>
              <a:spcBef>
                <a:spcPts val="0"/>
              </a:spcBef>
              <a:spcAft>
                <a:spcPts val="0"/>
              </a:spcAft>
              <a:buSzPts val="3000"/>
              <a:buFont typeface="Share Tech"/>
              <a:buNone/>
              <a:defRPr sz="3000">
                <a:latin typeface="Share Tech"/>
                <a:ea typeface="Share Tech"/>
                <a:cs typeface="Share Tech"/>
                <a:sym typeface="Share Tech"/>
              </a:defRPr>
            </a:lvl4pPr>
            <a:lvl5pPr lvl="4" rtl="0" algn="ctr">
              <a:lnSpc>
                <a:spcPct val="100000"/>
              </a:lnSpc>
              <a:spcBef>
                <a:spcPts val="0"/>
              </a:spcBef>
              <a:spcAft>
                <a:spcPts val="0"/>
              </a:spcAft>
              <a:buSzPts val="3000"/>
              <a:buFont typeface="Share Tech"/>
              <a:buNone/>
              <a:defRPr sz="3000">
                <a:latin typeface="Share Tech"/>
                <a:ea typeface="Share Tech"/>
                <a:cs typeface="Share Tech"/>
                <a:sym typeface="Share Tech"/>
              </a:defRPr>
            </a:lvl5pPr>
            <a:lvl6pPr lvl="5" rtl="0" algn="ctr">
              <a:lnSpc>
                <a:spcPct val="100000"/>
              </a:lnSpc>
              <a:spcBef>
                <a:spcPts val="0"/>
              </a:spcBef>
              <a:spcAft>
                <a:spcPts val="0"/>
              </a:spcAft>
              <a:buSzPts val="3000"/>
              <a:buFont typeface="Share Tech"/>
              <a:buNone/>
              <a:defRPr sz="3000">
                <a:latin typeface="Share Tech"/>
                <a:ea typeface="Share Tech"/>
                <a:cs typeface="Share Tech"/>
                <a:sym typeface="Share Tech"/>
              </a:defRPr>
            </a:lvl6pPr>
            <a:lvl7pPr lvl="6" rtl="0" algn="ctr">
              <a:lnSpc>
                <a:spcPct val="100000"/>
              </a:lnSpc>
              <a:spcBef>
                <a:spcPts val="0"/>
              </a:spcBef>
              <a:spcAft>
                <a:spcPts val="0"/>
              </a:spcAft>
              <a:buSzPts val="3000"/>
              <a:buFont typeface="Share Tech"/>
              <a:buNone/>
              <a:defRPr sz="3000">
                <a:latin typeface="Share Tech"/>
                <a:ea typeface="Share Tech"/>
                <a:cs typeface="Share Tech"/>
                <a:sym typeface="Share Tech"/>
              </a:defRPr>
            </a:lvl7pPr>
            <a:lvl8pPr lvl="7" rtl="0" algn="ctr">
              <a:lnSpc>
                <a:spcPct val="100000"/>
              </a:lnSpc>
              <a:spcBef>
                <a:spcPts val="0"/>
              </a:spcBef>
              <a:spcAft>
                <a:spcPts val="0"/>
              </a:spcAft>
              <a:buSzPts val="3000"/>
              <a:buFont typeface="Share Tech"/>
              <a:buNone/>
              <a:defRPr sz="3000">
                <a:latin typeface="Share Tech"/>
                <a:ea typeface="Share Tech"/>
                <a:cs typeface="Share Tech"/>
                <a:sym typeface="Share Tech"/>
              </a:defRPr>
            </a:lvl8pPr>
            <a:lvl9pPr lvl="8" rtl="0" algn="ctr">
              <a:lnSpc>
                <a:spcPct val="100000"/>
              </a:lnSpc>
              <a:spcBef>
                <a:spcPts val="0"/>
              </a:spcBef>
              <a:spcAft>
                <a:spcPts val="0"/>
              </a:spcAft>
              <a:buSzPts val="3000"/>
              <a:buFont typeface="Share Tech"/>
              <a:buNone/>
              <a:defRPr sz="3000">
                <a:latin typeface="Share Tech"/>
                <a:ea typeface="Share Tech"/>
                <a:cs typeface="Share Tech"/>
                <a:sym typeface="Share Tech"/>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53" name="Shape 153"/>
        <p:cNvGrpSpPr/>
        <p:nvPr/>
      </p:nvGrpSpPr>
      <p:grpSpPr>
        <a:xfrm>
          <a:off x="0" y="0"/>
          <a:ext cx="0" cy="0"/>
          <a:chOff x="0" y="0"/>
          <a:chExt cx="0" cy="0"/>
        </a:xfrm>
      </p:grpSpPr>
      <p:grpSp>
        <p:nvGrpSpPr>
          <p:cNvPr id="154" name="Google Shape;154;p17"/>
          <p:cNvGrpSpPr/>
          <p:nvPr/>
        </p:nvGrpSpPr>
        <p:grpSpPr>
          <a:xfrm>
            <a:off x="201250" y="80525"/>
            <a:ext cx="8741400" cy="4982400"/>
            <a:chOff x="201250" y="80525"/>
            <a:chExt cx="8741400" cy="4982400"/>
          </a:xfrm>
        </p:grpSpPr>
        <p:sp>
          <p:nvSpPr>
            <p:cNvPr id="155" name="Google Shape;155;p17"/>
            <p:cNvSpPr/>
            <p:nvPr/>
          </p:nvSpPr>
          <p:spPr>
            <a:xfrm>
              <a:off x="201250" y="80525"/>
              <a:ext cx="8741400" cy="4982400"/>
            </a:xfrm>
            <a:prstGeom prst="roundRect">
              <a:avLst>
                <a:gd fmla="val 2782"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a:latin typeface="Lato"/>
                  <a:ea typeface="Lato"/>
                  <a:cs typeface="Lato"/>
                  <a:sym typeface="Lato"/>
                </a:rPr>
                <a:t>              </a:t>
              </a:r>
              <a:endParaRPr>
                <a:latin typeface="Lato"/>
                <a:ea typeface="Lato"/>
                <a:cs typeface="Lato"/>
                <a:sym typeface="Lato"/>
              </a:endParaRPr>
            </a:p>
          </p:txBody>
        </p:sp>
        <p:sp>
          <p:nvSpPr>
            <p:cNvPr id="156" name="Google Shape;156;p17"/>
            <p:cNvSpPr/>
            <p:nvPr/>
          </p:nvSpPr>
          <p:spPr>
            <a:xfrm>
              <a:off x="411775" y="140625"/>
              <a:ext cx="8320500" cy="283200"/>
            </a:xfrm>
            <a:prstGeom prst="roundRect">
              <a:avLst>
                <a:gd fmla="val 27834"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157" name="Google Shape;157;p17"/>
            <p:cNvGrpSpPr/>
            <p:nvPr/>
          </p:nvGrpSpPr>
          <p:grpSpPr>
            <a:xfrm>
              <a:off x="713225" y="212925"/>
              <a:ext cx="502550" cy="138600"/>
              <a:chOff x="713225" y="289125"/>
              <a:chExt cx="502550" cy="138600"/>
            </a:xfrm>
          </p:grpSpPr>
          <p:sp>
            <p:nvSpPr>
              <p:cNvPr id="158" name="Google Shape;158;p17"/>
              <p:cNvSpPr/>
              <p:nvPr/>
            </p:nvSpPr>
            <p:spPr>
              <a:xfrm>
                <a:off x="713225" y="289125"/>
                <a:ext cx="138600" cy="1386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 name="Google Shape;159;p17"/>
              <p:cNvSpPr/>
              <p:nvPr/>
            </p:nvSpPr>
            <p:spPr>
              <a:xfrm>
                <a:off x="895200" y="289125"/>
                <a:ext cx="138600" cy="138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0" name="Google Shape;160;p17"/>
              <p:cNvSpPr/>
              <p:nvPr/>
            </p:nvSpPr>
            <p:spPr>
              <a:xfrm>
                <a:off x="1077175" y="289125"/>
                <a:ext cx="138600" cy="1386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161" name="Google Shape;161;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3500"/>
              <a:buNone/>
              <a:defRPr/>
            </a:lvl1pPr>
            <a:lvl2pPr lvl="1" rtl="0">
              <a:lnSpc>
                <a:spcPct val="115000"/>
              </a:lnSpc>
              <a:spcBef>
                <a:spcPts val="0"/>
              </a:spcBef>
              <a:spcAft>
                <a:spcPts val="0"/>
              </a:spcAft>
              <a:buSzPts val="3500"/>
              <a:buNone/>
              <a:defRPr/>
            </a:lvl2pPr>
            <a:lvl3pPr lvl="2" rtl="0">
              <a:lnSpc>
                <a:spcPct val="115000"/>
              </a:lnSpc>
              <a:spcBef>
                <a:spcPts val="0"/>
              </a:spcBef>
              <a:spcAft>
                <a:spcPts val="0"/>
              </a:spcAft>
              <a:buSzPts val="3500"/>
              <a:buNone/>
              <a:defRPr/>
            </a:lvl3pPr>
            <a:lvl4pPr lvl="3" rtl="0">
              <a:lnSpc>
                <a:spcPct val="115000"/>
              </a:lnSpc>
              <a:spcBef>
                <a:spcPts val="0"/>
              </a:spcBef>
              <a:spcAft>
                <a:spcPts val="0"/>
              </a:spcAft>
              <a:buSzPts val="3500"/>
              <a:buNone/>
              <a:defRPr/>
            </a:lvl4pPr>
            <a:lvl5pPr lvl="4" rtl="0">
              <a:lnSpc>
                <a:spcPct val="115000"/>
              </a:lnSpc>
              <a:spcBef>
                <a:spcPts val="0"/>
              </a:spcBef>
              <a:spcAft>
                <a:spcPts val="0"/>
              </a:spcAft>
              <a:buSzPts val="3500"/>
              <a:buNone/>
              <a:defRPr/>
            </a:lvl5pPr>
            <a:lvl6pPr lvl="5" rtl="0">
              <a:lnSpc>
                <a:spcPct val="115000"/>
              </a:lnSpc>
              <a:spcBef>
                <a:spcPts val="0"/>
              </a:spcBef>
              <a:spcAft>
                <a:spcPts val="0"/>
              </a:spcAft>
              <a:buSzPts val="3500"/>
              <a:buNone/>
              <a:defRPr/>
            </a:lvl6pPr>
            <a:lvl7pPr lvl="6" rtl="0">
              <a:lnSpc>
                <a:spcPct val="115000"/>
              </a:lnSpc>
              <a:spcBef>
                <a:spcPts val="0"/>
              </a:spcBef>
              <a:spcAft>
                <a:spcPts val="0"/>
              </a:spcAft>
              <a:buSzPts val="3500"/>
              <a:buNone/>
              <a:defRPr/>
            </a:lvl7pPr>
            <a:lvl8pPr lvl="7" rtl="0">
              <a:lnSpc>
                <a:spcPct val="115000"/>
              </a:lnSpc>
              <a:spcBef>
                <a:spcPts val="0"/>
              </a:spcBef>
              <a:spcAft>
                <a:spcPts val="0"/>
              </a:spcAft>
              <a:buSzPts val="3500"/>
              <a:buNone/>
              <a:defRPr/>
            </a:lvl8pPr>
            <a:lvl9pPr lvl="8" rtl="0">
              <a:lnSpc>
                <a:spcPct val="115000"/>
              </a:lnSpc>
              <a:spcBef>
                <a:spcPts val="0"/>
              </a:spcBef>
              <a:spcAft>
                <a:spcPts val="0"/>
              </a:spcAft>
              <a:buSzPts val="3500"/>
              <a:buNone/>
              <a:defRPr/>
            </a:lvl9pPr>
          </a:lstStyle>
          <a:p/>
        </p:txBody>
      </p:sp>
      <p:sp>
        <p:nvSpPr>
          <p:cNvPr id="162" name="Google Shape;162;p17"/>
          <p:cNvSpPr txBox="1"/>
          <p:nvPr>
            <p:ph idx="1" type="subTitle"/>
          </p:nvPr>
        </p:nvSpPr>
        <p:spPr>
          <a:xfrm>
            <a:off x="4791829" y="2828150"/>
            <a:ext cx="2589600" cy="11235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800"/>
              <a:buNone/>
              <a:defRPr sz="1400"/>
            </a:lvl1pPr>
            <a:lvl2pPr lvl="1" rtl="0" algn="ctr">
              <a:lnSpc>
                <a:spcPct val="115000"/>
              </a:lnSpc>
              <a:spcBef>
                <a:spcPts val="0"/>
              </a:spcBef>
              <a:spcAft>
                <a:spcPts val="0"/>
              </a:spcAft>
              <a:buSzPts val="2800"/>
              <a:buNone/>
              <a:defRPr sz="2800"/>
            </a:lvl2pPr>
            <a:lvl3pPr lvl="2" rtl="0" algn="ctr">
              <a:lnSpc>
                <a:spcPct val="115000"/>
              </a:lnSpc>
              <a:spcBef>
                <a:spcPts val="0"/>
              </a:spcBef>
              <a:spcAft>
                <a:spcPts val="0"/>
              </a:spcAft>
              <a:buSzPts val="2800"/>
              <a:buNone/>
              <a:defRPr sz="2800"/>
            </a:lvl3pPr>
            <a:lvl4pPr lvl="3" rtl="0" algn="ctr">
              <a:lnSpc>
                <a:spcPct val="115000"/>
              </a:lnSpc>
              <a:spcBef>
                <a:spcPts val="0"/>
              </a:spcBef>
              <a:spcAft>
                <a:spcPts val="0"/>
              </a:spcAft>
              <a:buSzPts val="2800"/>
              <a:buNone/>
              <a:defRPr sz="2800"/>
            </a:lvl4pPr>
            <a:lvl5pPr lvl="4" rtl="0" algn="ctr">
              <a:lnSpc>
                <a:spcPct val="115000"/>
              </a:lnSpc>
              <a:spcBef>
                <a:spcPts val="0"/>
              </a:spcBef>
              <a:spcAft>
                <a:spcPts val="0"/>
              </a:spcAft>
              <a:buSzPts val="2800"/>
              <a:buNone/>
              <a:defRPr sz="2800"/>
            </a:lvl5pPr>
            <a:lvl6pPr lvl="5" rtl="0" algn="ctr">
              <a:lnSpc>
                <a:spcPct val="115000"/>
              </a:lnSpc>
              <a:spcBef>
                <a:spcPts val="0"/>
              </a:spcBef>
              <a:spcAft>
                <a:spcPts val="0"/>
              </a:spcAft>
              <a:buSzPts val="2800"/>
              <a:buNone/>
              <a:defRPr sz="2800"/>
            </a:lvl6pPr>
            <a:lvl7pPr lvl="6" rtl="0" algn="ctr">
              <a:lnSpc>
                <a:spcPct val="115000"/>
              </a:lnSpc>
              <a:spcBef>
                <a:spcPts val="0"/>
              </a:spcBef>
              <a:spcAft>
                <a:spcPts val="0"/>
              </a:spcAft>
              <a:buSzPts val="2800"/>
              <a:buNone/>
              <a:defRPr sz="2800"/>
            </a:lvl7pPr>
            <a:lvl8pPr lvl="7" rtl="0" algn="ctr">
              <a:lnSpc>
                <a:spcPct val="115000"/>
              </a:lnSpc>
              <a:spcBef>
                <a:spcPts val="0"/>
              </a:spcBef>
              <a:spcAft>
                <a:spcPts val="0"/>
              </a:spcAft>
              <a:buSzPts val="2800"/>
              <a:buNone/>
              <a:defRPr sz="2800"/>
            </a:lvl8pPr>
            <a:lvl9pPr lvl="8" rtl="0" algn="ctr">
              <a:lnSpc>
                <a:spcPct val="115000"/>
              </a:lnSpc>
              <a:spcBef>
                <a:spcPts val="0"/>
              </a:spcBef>
              <a:spcAft>
                <a:spcPts val="0"/>
              </a:spcAft>
              <a:buSzPts val="2800"/>
              <a:buNone/>
              <a:defRPr sz="2800"/>
            </a:lvl9pPr>
          </a:lstStyle>
          <a:p/>
        </p:txBody>
      </p:sp>
      <p:sp>
        <p:nvSpPr>
          <p:cNvPr id="163" name="Google Shape;163;p17"/>
          <p:cNvSpPr txBox="1"/>
          <p:nvPr>
            <p:ph idx="2" type="subTitle"/>
          </p:nvPr>
        </p:nvSpPr>
        <p:spPr>
          <a:xfrm>
            <a:off x="1762575" y="2828150"/>
            <a:ext cx="2589600" cy="11235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800"/>
              <a:buNone/>
              <a:defRPr sz="1400"/>
            </a:lvl1pPr>
            <a:lvl2pPr lvl="1" rtl="0" algn="ctr">
              <a:lnSpc>
                <a:spcPct val="115000"/>
              </a:lnSpc>
              <a:spcBef>
                <a:spcPts val="0"/>
              </a:spcBef>
              <a:spcAft>
                <a:spcPts val="0"/>
              </a:spcAft>
              <a:buSzPts val="2800"/>
              <a:buNone/>
              <a:defRPr sz="2800"/>
            </a:lvl2pPr>
            <a:lvl3pPr lvl="2" rtl="0" algn="ctr">
              <a:lnSpc>
                <a:spcPct val="115000"/>
              </a:lnSpc>
              <a:spcBef>
                <a:spcPts val="0"/>
              </a:spcBef>
              <a:spcAft>
                <a:spcPts val="0"/>
              </a:spcAft>
              <a:buSzPts val="2800"/>
              <a:buNone/>
              <a:defRPr sz="2800"/>
            </a:lvl3pPr>
            <a:lvl4pPr lvl="3" rtl="0" algn="ctr">
              <a:lnSpc>
                <a:spcPct val="115000"/>
              </a:lnSpc>
              <a:spcBef>
                <a:spcPts val="0"/>
              </a:spcBef>
              <a:spcAft>
                <a:spcPts val="0"/>
              </a:spcAft>
              <a:buSzPts val="2800"/>
              <a:buNone/>
              <a:defRPr sz="2800"/>
            </a:lvl4pPr>
            <a:lvl5pPr lvl="4" rtl="0" algn="ctr">
              <a:lnSpc>
                <a:spcPct val="115000"/>
              </a:lnSpc>
              <a:spcBef>
                <a:spcPts val="0"/>
              </a:spcBef>
              <a:spcAft>
                <a:spcPts val="0"/>
              </a:spcAft>
              <a:buSzPts val="2800"/>
              <a:buNone/>
              <a:defRPr sz="2800"/>
            </a:lvl5pPr>
            <a:lvl6pPr lvl="5" rtl="0" algn="ctr">
              <a:lnSpc>
                <a:spcPct val="115000"/>
              </a:lnSpc>
              <a:spcBef>
                <a:spcPts val="0"/>
              </a:spcBef>
              <a:spcAft>
                <a:spcPts val="0"/>
              </a:spcAft>
              <a:buSzPts val="2800"/>
              <a:buNone/>
              <a:defRPr sz="2800"/>
            </a:lvl6pPr>
            <a:lvl7pPr lvl="6" rtl="0" algn="ctr">
              <a:lnSpc>
                <a:spcPct val="115000"/>
              </a:lnSpc>
              <a:spcBef>
                <a:spcPts val="0"/>
              </a:spcBef>
              <a:spcAft>
                <a:spcPts val="0"/>
              </a:spcAft>
              <a:buSzPts val="2800"/>
              <a:buNone/>
              <a:defRPr sz="2800"/>
            </a:lvl7pPr>
            <a:lvl8pPr lvl="7" rtl="0" algn="ctr">
              <a:lnSpc>
                <a:spcPct val="115000"/>
              </a:lnSpc>
              <a:spcBef>
                <a:spcPts val="0"/>
              </a:spcBef>
              <a:spcAft>
                <a:spcPts val="0"/>
              </a:spcAft>
              <a:buSzPts val="2800"/>
              <a:buNone/>
              <a:defRPr sz="2800"/>
            </a:lvl8pPr>
            <a:lvl9pPr lvl="8" rtl="0" algn="ctr">
              <a:lnSpc>
                <a:spcPct val="115000"/>
              </a:lnSpc>
              <a:spcBef>
                <a:spcPts val="0"/>
              </a:spcBef>
              <a:spcAft>
                <a:spcPts val="0"/>
              </a:spcAft>
              <a:buSzPts val="2800"/>
              <a:buNone/>
              <a:defRPr sz="2800"/>
            </a:lvl9pPr>
          </a:lstStyle>
          <a:p/>
        </p:txBody>
      </p:sp>
      <p:sp>
        <p:nvSpPr>
          <p:cNvPr id="164" name="Google Shape;164;p17"/>
          <p:cNvSpPr txBox="1"/>
          <p:nvPr>
            <p:ph idx="3" type="subTitle"/>
          </p:nvPr>
        </p:nvSpPr>
        <p:spPr>
          <a:xfrm>
            <a:off x="4791834" y="2398250"/>
            <a:ext cx="2589600" cy="4299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1pPr>
            <a:lvl2pPr lvl="1"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2pPr>
            <a:lvl3pPr lvl="2"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3pPr>
            <a:lvl4pPr lvl="3"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4pPr>
            <a:lvl5pPr lvl="4"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5pPr>
            <a:lvl6pPr lvl="5"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6pPr>
            <a:lvl7pPr lvl="6"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7pPr>
            <a:lvl8pPr lvl="7"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8pPr>
            <a:lvl9pPr lvl="8"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9pPr>
          </a:lstStyle>
          <a:p/>
        </p:txBody>
      </p:sp>
      <p:sp>
        <p:nvSpPr>
          <p:cNvPr id="165" name="Google Shape;165;p17"/>
          <p:cNvSpPr txBox="1"/>
          <p:nvPr>
            <p:ph idx="4" type="subTitle"/>
          </p:nvPr>
        </p:nvSpPr>
        <p:spPr>
          <a:xfrm>
            <a:off x="1762566" y="2398250"/>
            <a:ext cx="2589600" cy="4299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1pPr>
            <a:lvl2pPr lvl="1"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2pPr>
            <a:lvl3pPr lvl="2"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3pPr>
            <a:lvl4pPr lvl="3"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4pPr>
            <a:lvl5pPr lvl="4"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5pPr>
            <a:lvl6pPr lvl="5"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6pPr>
            <a:lvl7pPr lvl="6"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7pPr>
            <a:lvl8pPr lvl="7"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8pPr>
            <a:lvl9pPr lvl="8"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66" name="Shape 166"/>
        <p:cNvGrpSpPr/>
        <p:nvPr/>
      </p:nvGrpSpPr>
      <p:grpSpPr>
        <a:xfrm>
          <a:off x="0" y="0"/>
          <a:ext cx="0" cy="0"/>
          <a:chOff x="0" y="0"/>
          <a:chExt cx="0" cy="0"/>
        </a:xfrm>
      </p:grpSpPr>
      <p:grpSp>
        <p:nvGrpSpPr>
          <p:cNvPr id="167" name="Google Shape;167;p18"/>
          <p:cNvGrpSpPr/>
          <p:nvPr/>
        </p:nvGrpSpPr>
        <p:grpSpPr>
          <a:xfrm>
            <a:off x="201250" y="80525"/>
            <a:ext cx="8741400" cy="4982400"/>
            <a:chOff x="201250" y="80525"/>
            <a:chExt cx="8741400" cy="4982400"/>
          </a:xfrm>
        </p:grpSpPr>
        <p:sp>
          <p:nvSpPr>
            <p:cNvPr id="168" name="Google Shape;168;p18"/>
            <p:cNvSpPr/>
            <p:nvPr/>
          </p:nvSpPr>
          <p:spPr>
            <a:xfrm>
              <a:off x="201250" y="80525"/>
              <a:ext cx="8741400" cy="4982400"/>
            </a:xfrm>
            <a:prstGeom prst="roundRect">
              <a:avLst>
                <a:gd fmla="val 2782"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a:latin typeface="Lato"/>
                  <a:ea typeface="Lato"/>
                  <a:cs typeface="Lato"/>
                  <a:sym typeface="Lato"/>
                </a:rPr>
                <a:t>              </a:t>
              </a:r>
              <a:endParaRPr>
                <a:latin typeface="Lato"/>
                <a:ea typeface="Lato"/>
                <a:cs typeface="Lato"/>
                <a:sym typeface="Lato"/>
              </a:endParaRPr>
            </a:p>
          </p:txBody>
        </p:sp>
        <p:sp>
          <p:nvSpPr>
            <p:cNvPr id="169" name="Google Shape;169;p18"/>
            <p:cNvSpPr/>
            <p:nvPr/>
          </p:nvSpPr>
          <p:spPr>
            <a:xfrm>
              <a:off x="411775" y="140625"/>
              <a:ext cx="8320500" cy="283200"/>
            </a:xfrm>
            <a:prstGeom prst="roundRect">
              <a:avLst>
                <a:gd fmla="val 27834"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170" name="Google Shape;170;p18"/>
            <p:cNvGrpSpPr/>
            <p:nvPr/>
          </p:nvGrpSpPr>
          <p:grpSpPr>
            <a:xfrm>
              <a:off x="713225" y="212925"/>
              <a:ext cx="502550" cy="138600"/>
              <a:chOff x="713225" y="289125"/>
              <a:chExt cx="502550" cy="138600"/>
            </a:xfrm>
          </p:grpSpPr>
          <p:sp>
            <p:nvSpPr>
              <p:cNvPr id="171" name="Google Shape;171;p18"/>
              <p:cNvSpPr/>
              <p:nvPr/>
            </p:nvSpPr>
            <p:spPr>
              <a:xfrm>
                <a:off x="713225" y="289125"/>
                <a:ext cx="138600" cy="1386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 name="Google Shape;172;p18"/>
              <p:cNvSpPr/>
              <p:nvPr/>
            </p:nvSpPr>
            <p:spPr>
              <a:xfrm>
                <a:off x="895200" y="289125"/>
                <a:ext cx="138600" cy="138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 name="Google Shape;173;p18"/>
              <p:cNvSpPr/>
              <p:nvPr/>
            </p:nvSpPr>
            <p:spPr>
              <a:xfrm>
                <a:off x="1077175" y="289125"/>
                <a:ext cx="138600" cy="1386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174" name="Google Shape;174;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3500"/>
              <a:buNone/>
              <a:defRPr/>
            </a:lvl1pPr>
            <a:lvl2pPr lvl="1" rtl="0">
              <a:lnSpc>
                <a:spcPct val="115000"/>
              </a:lnSpc>
              <a:spcBef>
                <a:spcPts val="0"/>
              </a:spcBef>
              <a:spcAft>
                <a:spcPts val="0"/>
              </a:spcAft>
              <a:buSzPts val="3500"/>
              <a:buNone/>
              <a:defRPr/>
            </a:lvl2pPr>
            <a:lvl3pPr lvl="2" rtl="0">
              <a:lnSpc>
                <a:spcPct val="115000"/>
              </a:lnSpc>
              <a:spcBef>
                <a:spcPts val="0"/>
              </a:spcBef>
              <a:spcAft>
                <a:spcPts val="0"/>
              </a:spcAft>
              <a:buSzPts val="3500"/>
              <a:buNone/>
              <a:defRPr/>
            </a:lvl3pPr>
            <a:lvl4pPr lvl="3" rtl="0">
              <a:lnSpc>
                <a:spcPct val="115000"/>
              </a:lnSpc>
              <a:spcBef>
                <a:spcPts val="0"/>
              </a:spcBef>
              <a:spcAft>
                <a:spcPts val="0"/>
              </a:spcAft>
              <a:buSzPts val="3500"/>
              <a:buNone/>
              <a:defRPr/>
            </a:lvl4pPr>
            <a:lvl5pPr lvl="4" rtl="0">
              <a:lnSpc>
                <a:spcPct val="115000"/>
              </a:lnSpc>
              <a:spcBef>
                <a:spcPts val="0"/>
              </a:spcBef>
              <a:spcAft>
                <a:spcPts val="0"/>
              </a:spcAft>
              <a:buSzPts val="3500"/>
              <a:buNone/>
              <a:defRPr/>
            </a:lvl5pPr>
            <a:lvl6pPr lvl="5" rtl="0">
              <a:lnSpc>
                <a:spcPct val="115000"/>
              </a:lnSpc>
              <a:spcBef>
                <a:spcPts val="0"/>
              </a:spcBef>
              <a:spcAft>
                <a:spcPts val="0"/>
              </a:spcAft>
              <a:buSzPts val="3500"/>
              <a:buNone/>
              <a:defRPr/>
            </a:lvl6pPr>
            <a:lvl7pPr lvl="6" rtl="0">
              <a:lnSpc>
                <a:spcPct val="115000"/>
              </a:lnSpc>
              <a:spcBef>
                <a:spcPts val="0"/>
              </a:spcBef>
              <a:spcAft>
                <a:spcPts val="0"/>
              </a:spcAft>
              <a:buSzPts val="3500"/>
              <a:buNone/>
              <a:defRPr/>
            </a:lvl7pPr>
            <a:lvl8pPr lvl="7" rtl="0">
              <a:lnSpc>
                <a:spcPct val="115000"/>
              </a:lnSpc>
              <a:spcBef>
                <a:spcPts val="0"/>
              </a:spcBef>
              <a:spcAft>
                <a:spcPts val="0"/>
              </a:spcAft>
              <a:buSzPts val="3500"/>
              <a:buNone/>
              <a:defRPr/>
            </a:lvl8pPr>
            <a:lvl9pPr lvl="8" rtl="0">
              <a:lnSpc>
                <a:spcPct val="115000"/>
              </a:lnSpc>
              <a:spcBef>
                <a:spcPts val="0"/>
              </a:spcBef>
              <a:spcAft>
                <a:spcPts val="0"/>
              </a:spcAft>
              <a:buSzPts val="3500"/>
              <a:buNone/>
              <a:defRPr/>
            </a:lvl9pPr>
          </a:lstStyle>
          <a:p/>
        </p:txBody>
      </p:sp>
      <p:sp>
        <p:nvSpPr>
          <p:cNvPr id="175" name="Google Shape;175;p18"/>
          <p:cNvSpPr txBox="1"/>
          <p:nvPr>
            <p:ph idx="1" type="subTitle"/>
          </p:nvPr>
        </p:nvSpPr>
        <p:spPr>
          <a:xfrm>
            <a:off x="4591225" y="1754600"/>
            <a:ext cx="3651600" cy="19710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800"/>
              <a:buNone/>
              <a:defRPr sz="1400"/>
            </a:lvl1pPr>
            <a:lvl2pPr lvl="1" rtl="0" algn="ctr">
              <a:lnSpc>
                <a:spcPct val="115000"/>
              </a:lnSpc>
              <a:spcBef>
                <a:spcPts val="0"/>
              </a:spcBef>
              <a:spcAft>
                <a:spcPts val="0"/>
              </a:spcAft>
              <a:buSzPts val="2800"/>
              <a:buNone/>
              <a:defRPr sz="2800"/>
            </a:lvl2pPr>
            <a:lvl3pPr lvl="2" rtl="0" algn="ctr">
              <a:lnSpc>
                <a:spcPct val="115000"/>
              </a:lnSpc>
              <a:spcBef>
                <a:spcPts val="0"/>
              </a:spcBef>
              <a:spcAft>
                <a:spcPts val="0"/>
              </a:spcAft>
              <a:buSzPts val="2800"/>
              <a:buNone/>
              <a:defRPr sz="2800"/>
            </a:lvl3pPr>
            <a:lvl4pPr lvl="3" rtl="0" algn="ctr">
              <a:lnSpc>
                <a:spcPct val="115000"/>
              </a:lnSpc>
              <a:spcBef>
                <a:spcPts val="0"/>
              </a:spcBef>
              <a:spcAft>
                <a:spcPts val="0"/>
              </a:spcAft>
              <a:buSzPts val="2800"/>
              <a:buNone/>
              <a:defRPr sz="2800"/>
            </a:lvl4pPr>
            <a:lvl5pPr lvl="4" rtl="0" algn="ctr">
              <a:lnSpc>
                <a:spcPct val="115000"/>
              </a:lnSpc>
              <a:spcBef>
                <a:spcPts val="0"/>
              </a:spcBef>
              <a:spcAft>
                <a:spcPts val="0"/>
              </a:spcAft>
              <a:buSzPts val="2800"/>
              <a:buNone/>
              <a:defRPr sz="2800"/>
            </a:lvl5pPr>
            <a:lvl6pPr lvl="5" rtl="0" algn="ctr">
              <a:lnSpc>
                <a:spcPct val="115000"/>
              </a:lnSpc>
              <a:spcBef>
                <a:spcPts val="0"/>
              </a:spcBef>
              <a:spcAft>
                <a:spcPts val="0"/>
              </a:spcAft>
              <a:buSzPts val="2800"/>
              <a:buNone/>
              <a:defRPr sz="2800"/>
            </a:lvl6pPr>
            <a:lvl7pPr lvl="6" rtl="0" algn="ctr">
              <a:lnSpc>
                <a:spcPct val="115000"/>
              </a:lnSpc>
              <a:spcBef>
                <a:spcPts val="0"/>
              </a:spcBef>
              <a:spcAft>
                <a:spcPts val="0"/>
              </a:spcAft>
              <a:buSzPts val="2800"/>
              <a:buNone/>
              <a:defRPr sz="2800"/>
            </a:lvl7pPr>
            <a:lvl8pPr lvl="7" rtl="0" algn="ctr">
              <a:lnSpc>
                <a:spcPct val="115000"/>
              </a:lnSpc>
              <a:spcBef>
                <a:spcPts val="0"/>
              </a:spcBef>
              <a:spcAft>
                <a:spcPts val="0"/>
              </a:spcAft>
              <a:buSzPts val="2800"/>
              <a:buNone/>
              <a:defRPr sz="2800"/>
            </a:lvl8pPr>
            <a:lvl9pPr lvl="8" rtl="0" algn="ctr">
              <a:lnSpc>
                <a:spcPct val="115000"/>
              </a:lnSpc>
              <a:spcBef>
                <a:spcPts val="0"/>
              </a:spcBef>
              <a:spcAft>
                <a:spcPts val="0"/>
              </a:spcAft>
              <a:buSzPts val="2800"/>
              <a:buNone/>
              <a:defRPr sz="2800"/>
            </a:lvl9pPr>
          </a:lstStyle>
          <a:p/>
        </p:txBody>
      </p:sp>
      <p:sp>
        <p:nvSpPr>
          <p:cNvPr id="176" name="Google Shape;176;p18"/>
          <p:cNvSpPr txBox="1"/>
          <p:nvPr>
            <p:ph idx="2" type="subTitle"/>
          </p:nvPr>
        </p:nvSpPr>
        <p:spPr>
          <a:xfrm>
            <a:off x="901175" y="1754500"/>
            <a:ext cx="3651600" cy="19710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800"/>
              <a:buNone/>
              <a:defRPr sz="1400"/>
            </a:lvl1pPr>
            <a:lvl2pPr lvl="1" rtl="0" algn="ctr">
              <a:lnSpc>
                <a:spcPct val="115000"/>
              </a:lnSpc>
              <a:spcBef>
                <a:spcPts val="0"/>
              </a:spcBef>
              <a:spcAft>
                <a:spcPts val="0"/>
              </a:spcAft>
              <a:buSzPts val="2800"/>
              <a:buNone/>
              <a:defRPr sz="2800"/>
            </a:lvl2pPr>
            <a:lvl3pPr lvl="2" rtl="0" algn="ctr">
              <a:lnSpc>
                <a:spcPct val="115000"/>
              </a:lnSpc>
              <a:spcBef>
                <a:spcPts val="0"/>
              </a:spcBef>
              <a:spcAft>
                <a:spcPts val="0"/>
              </a:spcAft>
              <a:buSzPts val="2800"/>
              <a:buNone/>
              <a:defRPr sz="2800"/>
            </a:lvl3pPr>
            <a:lvl4pPr lvl="3" rtl="0" algn="ctr">
              <a:lnSpc>
                <a:spcPct val="115000"/>
              </a:lnSpc>
              <a:spcBef>
                <a:spcPts val="0"/>
              </a:spcBef>
              <a:spcAft>
                <a:spcPts val="0"/>
              </a:spcAft>
              <a:buSzPts val="2800"/>
              <a:buNone/>
              <a:defRPr sz="2800"/>
            </a:lvl4pPr>
            <a:lvl5pPr lvl="4" rtl="0" algn="ctr">
              <a:lnSpc>
                <a:spcPct val="115000"/>
              </a:lnSpc>
              <a:spcBef>
                <a:spcPts val="0"/>
              </a:spcBef>
              <a:spcAft>
                <a:spcPts val="0"/>
              </a:spcAft>
              <a:buSzPts val="2800"/>
              <a:buNone/>
              <a:defRPr sz="2800"/>
            </a:lvl5pPr>
            <a:lvl6pPr lvl="5" rtl="0" algn="ctr">
              <a:lnSpc>
                <a:spcPct val="115000"/>
              </a:lnSpc>
              <a:spcBef>
                <a:spcPts val="0"/>
              </a:spcBef>
              <a:spcAft>
                <a:spcPts val="0"/>
              </a:spcAft>
              <a:buSzPts val="2800"/>
              <a:buNone/>
              <a:defRPr sz="2800"/>
            </a:lvl6pPr>
            <a:lvl7pPr lvl="6" rtl="0" algn="ctr">
              <a:lnSpc>
                <a:spcPct val="115000"/>
              </a:lnSpc>
              <a:spcBef>
                <a:spcPts val="0"/>
              </a:spcBef>
              <a:spcAft>
                <a:spcPts val="0"/>
              </a:spcAft>
              <a:buSzPts val="2800"/>
              <a:buNone/>
              <a:defRPr sz="2800"/>
            </a:lvl7pPr>
            <a:lvl8pPr lvl="7" rtl="0" algn="ctr">
              <a:lnSpc>
                <a:spcPct val="115000"/>
              </a:lnSpc>
              <a:spcBef>
                <a:spcPts val="0"/>
              </a:spcBef>
              <a:spcAft>
                <a:spcPts val="0"/>
              </a:spcAft>
              <a:buSzPts val="2800"/>
              <a:buNone/>
              <a:defRPr sz="2800"/>
            </a:lvl8pPr>
            <a:lvl9pPr lvl="8" rtl="0" algn="ctr">
              <a:lnSpc>
                <a:spcPct val="115000"/>
              </a:lnSpc>
              <a:spcBef>
                <a:spcPts val="0"/>
              </a:spcBef>
              <a:spcAft>
                <a:spcPts val="0"/>
              </a:spcAft>
              <a:buSzPts val="2800"/>
              <a:buNone/>
              <a:defRPr sz="2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1_1">
    <p:spTree>
      <p:nvGrpSpPr>
        <p:cNvPr id="177" name="Shape 177"/>
        <p:cNvGrpSpPr/>
        <p:nvPr/>
      </p:nvGrpSpPr>
      <p:grpSpPr>
        <a:xfrm>
          <a:off x="0" y="0"/>
          <a:ext cx="0" cy="0"/>
          <a:chOff x="0" y="0"/>
          <a:chExt cx="0" cy="0"/>
        </a:xfrm>
      </p:grpSpPr>
      <p:grpSp>
        <p:nvGrpSpPr>
          <p:cNvPr id="178" name="Google Shape;178;p19"/>
          <p:cNvGrpSpPr/>
          <p:nvPr/>
        </p:nvGrpSpPr>
        <p:grpSpPr>
          <a:xfrm>
            <a:off x="201250" y="80525"/>
            <a:ext cx="8741400" cy="4982400"/>
            <a:chOff x="201250" y="80525"/>
            <a:chExt cx="8741400" cy="4982400"/>
          </a:xfrm>
        </p:grpSpPr>
        <p:sp>
          <p:nvSpPr>
            <p:cNvPr id="179" name="Google Shape;179;p19"/>
            <p:cNvSpPr/>
            <p:nvPr/>
          </p:nvSpPr>
          <p:spPr>
            <a:xfrm>
              <a:off x="201250" y="80525"/>
              <a:ext cx="8741400" cy="4982400"/>
            </a:xfrm>
            <a:prstGeom prst="roundRect">
              <a:avLst>
                <a:gd fmla="val 2782"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a:latin typeface="Share Tech"/>
                  <a:ea typeface="Share Tech"/>
                  <a:cs typeface="Share Tech"/>
                  <a:sym typeface="Share Tech"/>
                </a:rPr>
                <a:t>              </a:t>
              </a:r>
              <a:endParaRPr>
                <a:latin typeface="Share Tech"/>
                <a:ea typeface="Share Tech"/>
                <a:cs typeface="Share Tech"/>
                <a:sym typeface="Share Tech"/>
              </a:endParaRPr>
            </a:p>
          </p:txBody>
        </p:sp>
        <p:sp>
          <p:nvSpPr>
            <p:cNvPr id="180" name="Google Shape;180;p19"/>
            <p:cNvSpPr/>
            <p:nvPr/>
          </p:nvSpPr>
          <p:spPr>
            <a:xfrm>
              <a:off x="411775" y="140625"/>
              <a:ext cx="8320500" cy="283200"/>
            </a:xfrm>
            <a:prstGeom prst="roundRect">
              <a:avLst>
                <a:gd fmla="val 27834"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181" name="Google Shape;181;p19"/>
            <p:cNvGrpSpPr/>
            <p:nvPr/>
          </p:nvGrpSpPr>
          <p:grpSpPr>
            <a:xfrm>
              <a:off x="713225" y="212925"/>
              <a:ext cx="502550" cy="138600"/>
              <a:chOff x="713225" y="289125"/>
              <a:chExt cx="502550" cy="138600"/>
            </a:xfrm>
          </p:grpSpPr>
          <p:sp>
            <p:nvSpPr>
              <p:cNvPr id="182" name="Google Shape;182;p19"/>
              <p:cNvSpPr/>
              <p:nvPr/>
            </p:nvSpPr>
            <p:spPr>
              <a:xfrm>
                <a:off x="713225" y="289125"/>
                <a:ext cx="138600" cy="1386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 name="Google Shape;183;p19"/>
              <p:cNvSpPr/>
              <p:nvPr/>
            </p:nvSpPr>
            <p:spPr>
              <a:xfrm>
                <a:off x="895200" y="289125"/>
                <a:ext cx="138600" cy="138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 name="Google Shape;184;p19"/>
              <p:cNvSpPr/>
              <p:nvPr/>
            </p:nvSpPr>
            <p:spPr>
              <a:xfrm>
                <a:off x="1077175" y="289125"/>
                <a:ext cx="138600" cy="1386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185" name="Google Shape;185;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3500"/>
              <a:buNone/>
              <a:defRPr/>
            </a:lvl1pPr>
            <a:lvl2pPr lvl="1" rtl="0">
              <a:lnSpc>
                <a:spcPct val="115000"/>
              </a:lnSpc>
              <a:spcBef>
                <a:spcPts val="0"/>
              </a:spcBef>
              <a:spcAft>
                <a:spcPts val="0"/>
              </a:spcAft>
              <a:buSzPts val="3500"/>
              <a:buNone/>
              <a:defRPr/>
            </a:lvl2pPr>
            <a:lvl3pPr lvl="2" rtl="0">
              <a:lnSpc>
                <a:spcPct val="115000"/>
              </a:lnSpc>
              <a:spcBef>
                <a:spcPts val="0"/>
              </a:spcBef>
              <a:spcAft>
                <a:spcPts val="0"/>
              </a:spcAft>
              <a:buSzPts val="3500"/>
              <a:buNone/>
              <a:defRPr/>
            </a:lvl3pPr>
            <a:lvl4pPr lvl="3" rtl="0">
              <a:lnSpc>
                <a:spcPct val="115000"/>
              </a:lnSpc>
              <a:spcBef>
                <a:spcPts val="0"/>
              </a:spcBef>
              <a:spcAft>
                <a:spcPts val="0"/>
              </a:spcAft>
              <a:buSzPts val="3500"/>
              <a:buNone/>
              <a:defRPr/>
            </a:lvl4pPr>
            <a:lvl5pPr lvl="4" rtl="0">
              <a:lnSpc>
                <a:spcPct val="115000"/>
              </a:lnSpc>
              <a:spcBef>
                <a:spcPts val="0"/>
              </a:spcBef>
              <a:spcAft>
                <a:spcPts val="0"/>
              </a:spcAft>
              <a:buSzPts val="3500"/>
              <a:buNone/>
              <a:defRPr/>
            </a:lvl5pPr>
            <a:lvl6pPr lvl="5" rtl="0">
              <a:lnSpc>
                <a:spcPct val="115000"/>
              </a:lnSpc>
              <a:spcBef>
                <a:spcPts val="0"/>
              </a:spcBef>
              <a:spcAft>
                <a:spcPts val="0"/>
              </a:spcAft>
              <a:buSzPts val="3500"/>
              <a:buNone/>
              <a:defRPr/>
            </a:lvl6pPr>
            <a:lvl7pPr lvl="6" rtl="0">
              <a:lnSpc>
                <a:spcPct val="115000"/>
              </a:lnSpc>
              <a:spcBef>
                <a:spcPts val="0"/>
              </a:spcBef>
              <a:spcAft>
                <a:spcPts val="0"/>
              </a:spcAft>
              <a:buSzPts val="3500"/>
              <a:buNone/>
              <a:defRPr/>
            </a:lvl7pPr>
            <a:lvl8pPr lvl="7" rtl="0">
              <a:lnSpc>
                <a:spcPct val="115000"/>
              </a:lnSpc>
              <a:spcBef>
                <a:spcPts val="0"/>
              </a:spcBef>
              <a:spcAft>
                <a:spcPts val="0"/>
              </a:spcAft>
              <a:buSzPts val="3500"/>
              <a:buNone/>
              <a:defRPr/>
            </a:lvl8pPr>
            <a:lvl9pPr lvl="8" rtl="0">
              <a:lnSpc>
                <a:spcPct val="115000"/>
              </a:lnSpc>
              <a:spcBef>
                <a:spcPts val="0"/>
              </a:spcBef>
              <a:spcAft>
                <a:spcPts val="0"/>
              </a:spcAft>
              <a:buSzPts val="3500"/>
              <a:buNone/>
              <a:defRPr/>
            </a:lvl9pPr>
          </a:lstStyle>
          <a:p/>
        </p:txBody>
      </p:sp>
      <p:sp>
        <p:nvSpPr>
          <p:cNvPr id="186" name="Google Shape;186;p19"/>
          <p:cNvSpPr txBox="1"/>
          <p:nvPr>
            <p:ph idx="1" type="subTitle"/>
          </p:nvPr>
        </p:nvSpPr>
        <p:spPr>
          <a:xfrm>
            <a:off x="4662325" y="1373630"/>
            <a:ext cx="3768600" cy="2613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lt2"/>
              </a:buClr>
              <a:buSzPts val="1400"/>
              <a:buChar char="●"/>
              <a:defRPr b="1" sz="1400"/>
            </a:lvl1pPr>
            <a:lvl2pPr lvl="1" rtl="0" algn="ctr">
              <a:lnSpc>
                <a:spcPct val="115000"/>
              </a:lnSpc>
              <a:spcBef>
                <a:spcPts val="0"/>
              </a:spcBef>
              <a:spcAft>
                <a:spcPts val="0"/>
              </a:spcAft>
              <a:buSzPts val="2800"/>
              <a:buChar char="○"/>
              <a:defRPr sz="2800"/>
            </a:lvl2pPr>
            <a:lvl3pPr lvl="2" rtl="0" algn="ctr">
              <a:lnSpc>
                <a:spcPct val="115000"/>
              </a:lnSpc>
              <a:spcBef>
                <a:spcPts val="0"/>
              </a:spcBef>
              <a:spcAft>
                <a:spcPts val="0"/>
              </a:spcAft>
              <a:buSzPts val="2800"/>
              <a:buChar char="■"/>
              <a:defRPr sz="2800"/>
            </a:lvl3pPr>
            <a:lvl4pPr lvl="3" rtl="0" algn="ctr">
              <a:lnSpc>
                <a:spcPct val="115000"/>
              </a:lnSpc>
              <a:spcBef>
                <a:spcPts val="0"/>
              </a:spcBef>
              <a:spcAft>
                <a:spcPts val="0"/>
              </a:spcAft>
              <a:buSzPts val="2800"/>
              <a:buChar char="●"/>
              <a:defRPr sz="2800"/>
            </a:lvl4pPr>
            <a:lvl5pPr lvl="4" rtl="0" algn="ctr">
              <a:lnSpc>
                <a:spcPct val="115000"/>
              </a:lnSpc>
              <a:spcBef>
                <a:spcPts val="0"/>
              </a:spcBef>
              <a:spcAft>
                <a:spcPts val="0"/>
              </a:spcAft>
              <a:buSzPts val="2800"/>
              <a:buChar char="○"/>
              <a:defRPr sz="2800"/>
            </a:lvl5pPr>
            <a:lvl6pPr lvl="5" rtl="0" algn="ctr">
              <a:lnSpc>
                <a:spcPct val="115000"/>
              </a:lnSpc>
              <a:spcBef>
                <a:spcPts val="0"/>
              </a:spcBef>
              <a:spcAft>
                <a:spcPts val="0"/>
              </a:spcAft>
              <a:buSzPts val="2800"/>
              <a:buChar char="■"/>
              <a:defRPr sz="2800"/>
            </a:lvl6pPr>
            <a:lvl7pPr lvl="6" rtl="0" algn="ctr">
              <a:lnSpc>
                <a:spcPct val="115000"/>
              </a:lnSpc>
              <a:spcBef>
                <a:spcPts val="0"/>
              </a:spcBef>
              <a:spcAft>
                <a:spcPts val="0"/>
              </a:spcAft>
              <a:buSzPts val="2800"/>
              <a:buChar char="●"/>
              <a:defRPr sz="2800"/>
            </a:lvl7pPr>
            <a:lvl8pPr lvl="7" rtl="0" algn="ctr">
              <a:lnSpc>
                <a:spcPct val="115000"/>
              </a:lnSpc>
              <a:spcBef>
                <a:spcPts val="0"/>
              </a:spcBef>
              <a:spcAft>
                <a:spcPts val="0"/>
              </a:spcAft>
              <a:buSzPts val="2800"/>
              <a:buChar char="○"/>
              <a:defRPr sz="2800"/>
            </a:lvl8pPr>
            <a:lvl9pPr lvl="8" rtl="0" algn="ctr">
              <a:lnSpc>
                <a:spcPct val="115000"/>
              </a:lnSpc>
              <a:spcBef>
                <a:spcPts val="0"/>
              </a:spcBef>
              <a:spcAft>
                <a:spcPts val="0"/>
              </a:spcAft>
              <a:buSzPts val="2800"/>
              <a:buChar char="■"/>
              <a:defRPr sz="2800"/>
            </a:lvl9pPr>
          </a:lstStyle>
          <a:p/>
        </p:txBody>
      </p:sp>
      <p:sp>
        <p:nvSpPr>
          <p:cNvPr id="187" name="Google Shape;187;p19"/>
          <p:cNvSpPr txBox="1"/>
          <p:nvPr>
            <p:ph idx="2" type="subTitle"/>
          </p:nvPr>
        </p:nvSpPr>
        <p:spPr>
          <a:xfrm>
            <a:off x="713225" y="1373500"/>
            <a:ext cx="3768600" cy="2613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lt2"/>
              </a:buClr>
              <a:buSzPts val="1400"/>
              <a:buChar char="●"/>
              <a:defRPr sz="1400"/>
            </a:lvl1pPr>
            <a:lvl2pPr lvl="1" rtl="0" algn="ctr">
              <a:lnSpc>
                <a:spcPct val="115000"/>
              </a:lnSpc>
              <a:spcBef>
                <a:spcPts val="0"/>
              </a:spcBef>
              <a:spcAft>
                <a:spcPts val="0"/>
              </a:spcAft>
              <a:buSzPts val="2800"/>
              <a:buChar char="○"/>
              <a:defRPr sz="2800"/>
            </a:lvl2pPr>
            <a:lvl3pPr lvl="2" rtl="0" algn="ctr">
              <a:lnSpc>
                <a:spcPct val="115000"/>
              </a:lnSpc>
              <a:spcBef>
                <a:spcPts val="0"/>
              </a:spcBef>
              <a:spcAft>
                <a:spcPts val="0"/>
              </a:spcAft>
              <a:buSzPts val="2800"/>
              <a:buChar char="■"/>
              <a:defRPr sz="2800"/>
            </a:lvl3pPr>
            <a:lvl4pPr lvl="3" rtl="0" algn="ctr">
              <a:lnSpc>
                <a:spcPct val="115000"/>
              </a:lnSpc>
              <a:spcBef>
                <a:spcPts val="0"/>
              </a:spcBef>
              <a:spcAft>
                <a:spcPts val="0"/>
              </a:spcAft>
              <a:buSzPts val="2800"/>
              <a:buChar char="●"/>
              <a:defRPr sz="2800"/>
            </a:lvl4pPr>
            <a:lvl5pPr lvl="4" rtl="0" algn="ctr">
              <a:lnSpc>
                <a:spcPct val="115000"/>
              </a:lnSpc>
              <a:spcBef>
                <a:spcPts val="0"/>
              </a:spcBef>
              <a:spcAft>
                <a:spcPts val="0"/>
              </a:spcAft>
              <a:buSzPts val="2800"/>
              <a:buChar char="○"/>
              <a:defRPr sz="2800"/>
            </a:lvl5pPr>
            <a:lvl6pPr lvl="5" rtl="0" algn="ctr">
              <a:lnSpc>
                <a:spcPct val="115000"/>
              </a:lnSpc>
              <a:spcBef>
                <a:spcPts val="0"/>
              </a:spcBef>
              <a:spcAft>
                <a:spcPts val="0"/>
              </a:spcAft>
              <a:buSzPts val="2800"/>
              <a:buChar char="■"/>
              <a:defRPr sz="2800"/>
            </a:lvl6pPr>
            <a:lvl7pPr lvl="6" rtl="0" algn="ctr">
              <a:lnSpc>
                <a:spcPct val="115000"/>
              </a:lnSpc>
              <a:spcBef>
                <a:spcPts val="0"/>
              </a:spcBef>
              <a:spcAft>
                <a:spcPts val="0"/>
              </a:spcAft>
              <a:buSzPts val="2800"/>
              <a:buChar char="●"/>
              <a:defRPr sz="2800"/>
            </a:lvl7pPr>
            <a:lvl8pPr lvl="7" rtl="0" algn="ctr">
              <a:lnSpc>
                <a:spcPct val="115000"/>
              </a:lnSpc>
              <a:spcBef>
                <a:spcPts val="0"/>
              </a:spcBef>
              <a:spcAft>
                <a:spcPts val="0"/>
              </a:spcAft>
              <a:buSzPts val="2800"/>
              <a:buChar char="○"/>
              <a:defRPr sz="2800"/>
            </a:lvl8pPr>
            <a:lvl9pPr lvl="8" rtl="0" algn="ctr">
              <a:lnSpc>
                <a:spcPct val="115000"/>
              </a:lnSpc>
              <a:spcBef>
                <a:spcPts val="0"/>
              </a:spcBef>
              <a:spcAft>
                <a:spcPts val="0"/>
              </a:spcAft>
              <a:buSzPts val="2800"/>
              <a:buChar char="■"/>
              <a:defRPr sz="2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_1">
    <p:spTree>
      <p:nvGrpSpPr>
        <p:cNvPr id="188" name="Shape 188"/>
        <p:cNvGrpSpPr/>
        <p:nvPr/>
      </p:nvGrpSpPr>
      <p:grpSpPr>
        <a:xfrm>
          <a:off x="0" y="0"/>
          <a:ext cx="0" cy="0"/>
          <a:chOff x="0" y="0"/>
          <a:chExt cx="0" cy="0"/>
        </a:xfrm>
      </p:grpSpPr>
      <p:grpSp>
        <p:nvGrpSpPr>
          <p:cNvPr id="189" name="Google Shape;189;p20"/>
          <p:cNvGrpSpPr/>
          <p:nvPr/>
        </p:nvGrpSpPr>
        <p:grpSpPr>
          <a:xfrm>
            <a:off x="201250" y="80525"/>
            <a:ext cx="8741400" cy="4982400"/>
            <a:chOff x="201250" y="80525"/>
            <a:chExt cx="8741400" cy="4982400"/>
          </a:xfrm>
        </p:grpSpPr>
        <p:sp>
          <p:nvSpPr>
            <p:cNvPr id="190" name="Google Shape;190;p20"/>
            <p:cNvSpPr/>
            <p:nvPr/>
          </p:nvSpPr>
          <p:spPr>
            <a:xfrm>
              <a:off x="201250" y="80525"/>
              <a:ext cx="8741400" cy="4982400"/>
            </a:xfrm>
            <a:prstGeom prst="roundRect">
              <a:avLst>
                <a:gd fmla="val 2782"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a:latin typeface="Lato"/>
                  <a:ea typeface="Lato"/>
                  <a:cs typeface="Lato"/>
                  <a:sym typeface="Lato"/>
                </a:rPr>
                <a:t>              </a:t>
              </a:r>
              <a:endParaRPr>
                <a:latin typeface="Lato"/>
                <a:ea typeface="Lato"/>
                <a:cs typeface="Lato"/>
                <a:sym typeface="Lato"/>
              </a:endParaRPr>
            </a:p>
          </p:txBody>
        </p:sp>
        <p:sp>
          <p:nvSpPr>
            <p:cNvPr id="191" name="Google Shape;191;p20"/>
            <p:cNvSpPr/>
            <p:nvPr/>
          </p:nvSpPr>
          <p:spPr>
            <a:xfrm>
              <a:off x="411775" y="140625"/>
              <a:ext cx="8320500" cy="283200"/>
            </a:xfrm>
            <a:prstGeom prst="roundRect">
              <a:avLst>
                <a:gd fmla="val 27834"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192" name="Google Shape;192;p20"/>
            <p:cNvGrpSpPr/>
            <p:nvPr/>
          </p:nvGrpSpPr>
          <p:grpSpPr>
            <a:xfrm>
              <a:off x="713225" y="212925"/>
              <a:ext cx="502550" cy="138600"/>
              <a:chOff x="713225" y="289125"/>
              <a:chExt cx="502550" cy="138600"/>
            </a:xfrm>
          </p:grpSpPr>
          <p:sp>
            <p:nvSpPr>
              <p:cNvPr id="193" name="Google Shape;193;p20"/>
              <p:cNvSpPr/>
              <p:nvPr/>
            </p:nvSpPr>
            <p:spPr>
              <a:xfrm>
                <a:off x="713225" y="289125"/>
                <a:ext cx="138600" cy="1386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 name="Google Shape;194;p20"/>
              <p:cNvSpPr/>
              <p:nvPr/>
            </p:nvSpPr>
            <p:spPr>
              <a:xfrm>
                <a:off x="895200" y="289125"/>
                <a:ext cx="138600" cy="138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 name="Google Shape;195;p20"/>
              <p:cNvSpPr/>
              <p:nvPr/>
            </p:nvSpPr>
            <p:spPr>
              <a:xfrm>
                <a:off x="1077175" y="289125"/>
                <a:ext cx="138600" cy="1386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196" name="Google Shape;196;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7" name="Google Shape;197;p20"/>
          <p:cNvSpPr txBox="1"/>
          <p:nvPr>
            <p:ph idx="1" type="subTitle"/>
          </p:nvPr>
        </p:nvSpPr>
        <p:spPr>
          <a:xfrm>
            <a:off x="937700" y="3077125"/>
            <a:ext cx="2175300" cy="86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8" name="Google Shape;198;p20"/>
          <p:cNvSpPr txBox="1"/>
          <p:nvPr>
            <p:ph idx="2" type="subTitle"/>
          </p:nvPr>
        </p:nvSpPr>
        <p:spPr>
          <a:xfrm>
            <a:off x="3484420" y="3077125"/>
            <a:ext cx="2175300" cy="86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9" name="Google Shape;199;p20"/>
          <p:cNvSpPr txBox="1"/>
          <p:nvPr>
            <p:ph idx="3" type="subTitle"/>
          </p:nvPr>
        </p:nvSpPr>
        <p:spPr>
          <a:xfrm>
            <a:off x="6031147" y="3077125"/>
            <a:ext cx="2175300" cy="86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0" name="Google Shape;200;p20"/>
          <p:cNvSpPr txBox="1"/>
          <p:nvPr>
            <p:ph idx="4" type="subTitle"/>
          </p:nvPr>
        </p:nvSpPr>
        <p:spPr>
          <a:xfrm>
            <a:off x="937700" y="2646325"/>
            <a:ext cx="2175300" cy="430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Share Tech"/>
              <a:buNone/>
              <a:defRPr b="1" sz="2200">
                <a:latin typeface="Share Tech"/>
                <a:ea typeface="Share Tech"/>
                <a:cs typeface="Share Tech"/>
                <a:sym typeface="Share Tech"/>
              </a:defRPr>
            </a:lvl1pPr>
            <a:lvl2pPr lvl="1"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2pPr>
            <a:lvl3pPr lvl="2"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3pPr>
            <a:lvl4pPr lvl="3"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4pPr>
            <a:lvl5pPr lvl="4"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5pPr>
            <a:lvl6pPr lvl="5"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6pPr>
            <a:lvl7pPr lvl="6"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7pPr>
            <a:lvl8pPr lvl="7"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8pPr>
            <a:lvl9pPr lvl="8"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9pPr>
          </a:lstStyle>
          <a:p/>
        </p:txBody>
      </p:sp>
      <p:sp>
        <p:nvSpPr>
          <p:cNvPr id="201" name="Google Shape;201;p20"/>
          <p:cNvSpPr txBox="1"/>
          <p:nvPr>
            <p:ph idx="5" type="subTitle"/>
          </p:nvPr>
        </p:nvSpPr>
        <p:spPr>
          <a:xfrm>
            <a:off x="3484421" y="2646325"/>
            <a:ext cx="2175300" cy="430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Share Tech"/>
              <a:buNone/>
              <a:defRPr b="1" sz="2200">
                <a:latin typeface="Share Tech"/>
                <a:ea typeface="Share Tech"/>
                <a:cs typeface="Share Tech"/>
                <a:sym typeface="Share Tech"/>
              </a:defRPr>
            </a:lvl1pPr>
            <a:lvl2pPr lvl="1"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2pPr>
            <a:lvl3pPr lvl="2"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3pPr>
            <a:lvl4pPr lvl="3"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4pPr>
            <a:lvl5pPr lvl="4"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5pPr>
            <a:lvl6pPr lvl="5"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6pPr>
            <a:lvl7pPr lvl="6"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7pPr>
            <a:lvl8pPr lvl="7"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8pPr>
            <a:lvl9pPr lvl="8"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9pPr>
          </a:lstStyle>
          <a:p/>
        </p:txBody>
      </p:sp>
      <p:sp>
        <p:nvSpPr>
          <p:cNvPr id="202" name="Google Shape;202;p20"/>
          <p:cNvSpPr txBox="1"/>
          <p:nvPr>
            <p:ph idx="6" type="subTitle"/>
          </p:nvPr>
        </p:nvSpPr>
        <p:spPr>
          <a:xfrm>
            <a:off x="6031149" y="2646325"/>
            <a:ext cx="2175300" cy="430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Share Tech"/>
              <a:buNone/>
              <a:defRPr b="1" sz="2200">
                <a:latin typeface="Share Tech"/>
                <a:ea typeface="Share Tech"/>
                <a:cs typeface="Share Tech"/>
                <a:sym typeface="Share Tech"/>
              </a:defRPr>
            </a:lvl1pPr>
            <a:lvl2pPr lvl="1"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2pPr>
            <a:lvl3pPr lvl="2"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3pPr>
            <a:lvl4pPr lvl="3"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4pPr>
            <a:lvl5pPr lvl="4"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5pPr>
            <a:lvl6pPr lvl="5"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6pPr>
            <a:lvl7pPr lvl="6"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7pPr>
            <a:lvl8pPr lvl="7"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8pPr>
            <a:lvl9pPr lvl="8" rtl="0" algn="ctr">
              <a:lnSpc>
                <a:spcPct val="100000"/>
              </a:lnSpc>
              <a:spcBef>
                <a:spcPts val="0"/>
              </a:spcBef>
              <a:spcAft>
                <a:spcPts val="0"/>
              </a:spcAft>
              <a:buSzPts val="2400"/>
              <a:buFont typeface="Share Tech"/>
              <a:buNone/>
              <a:defRPr b="1" sz="2400">
                <a:latin typeface="Share Tech"/>
                <a:ea typeface="Share Tech"/>
                <a:cs typeface="Share Tech"/>
                <a:sym typeface="Share Tech"/>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grpSp>
        <p:nvGrpSpPr>
          <p:cNvPr id="19" name="Google Shape;19;p3"/>
          <p:cNvGrpSpPr/>
          <p:nvPr/>
        </p:nvGrpSpPr>
        <p:grpSpPr>
          <a:xfrm>
            <a:off x="201250" y="80525"/>
            <a:ext cx="8741400" cy="4982400"/>
            <a:chOff x="201250" y="80525"/>
            <a:chExt cx="8741400" cy="4982400"/>
          </a:xfrm>
        </p:grpSpPr>
        <p:sp>
          <p:nvSpPr>
            <p:cNvPr id="20" name="Google Shape;20;p3"/>
            <p:cNvSpPr/>
            <p:nvPr/>
          </p:nvSpPr>
          <p:spPr>
            <a:xfrm>
              <a:off x="201250" y="80525"/>
              <a:ext cx="8741400" cy="4982400"/>
            </a:xfrm>
            <a:prstGeom prst="roundRect">
              <a:avLst>
                <a:gd fmla="val 2782"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a:latin typeface="Lato"/>
                  <a:ea typeface="Lato"/>
                  <a:cs typeface="Lato"/>
                  <a:sym typeface="Lato"/>
                </a:rPr>
                <a:t>              </a:t>
              </a:r>
              <a:endParaRPr>
                <a:latin typeface="Lato"/>
                <a:ea typeface="Lato"/>
                <a:cs typeface="Lato"/>
                <a:sym typeface="Lato"/>
              </a:endParaRPr>
            </a:p>
          </p:txBody>
        </p:sp>
        <p:sp>
          <p:nvSpPr>
            <p:cNvPr id="21" name="Google Shape;21;p3"/>
            <p:cNvSpPr/>
            <p:nvPr/>
          </p:nvSpPr>
          <p:spPr>
            <a:xfrm>
              <a:off x="411775" y="140625"/>
              <a:ext cx="8320500" cy="283200"/>
            </a:xfrm>
            <a:prstGeom prst="roundRect">
              <a:avLst>
                <a:gd fmla="val 27834"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22" name="Google Shape;22;p3"/>
            <p:cNvGrpSpPr/>
            <p:nvPr/>
          </p:nvGrpSpPr>
          <p:grpSpPr>
            <a:xfrm>
              <a:off x="713225" y="212925"/>
              <a:ext cx="502550" cy="138600"/>
              <a:chOff x="713225" y="289125"/>
              <a:chExt cx="502550" cy="138600"/>
            </a:xfrm>
          </p:grpSpPr>
          <p:sp>
            <p:nvSpPr>
              <p:cNvPr id="23" name="Google Shape;23;p3"/>
              <p:cNvSpPr/>
              <p:nvPr/>
            </p:nvSpPr>
            <p:spPr>
              <a:xfrm>
                <a:off x="713225" y="289125"/>
                <a:ext cx="138600" cy="1386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 name="Google Shape;24;p3"/>
              <p:cNvSpPr/>
              <p:nvPr/>
            </p:nvSpPr>
            <p:spPr>
              <a:xfrm>
                <a:off x="895200" y="289125"/>
                <a:ext cx="138600" cy="138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 name="Google Shape;25;p3"/>
              <p:cNvSpPr/>
              <p:nvPr/>
            </p:nvSpPr>
            <p:spPr>
              <a:xfrm>
                <a:off x="1077175" y="289125"/>
                <a:ext cx="138600" cy="1386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26" name="Google Shape;26;p3"/>
          <p:cNvSpPr txBox="1"/>
          <p:nvPr>
            <p:ph type="title"/>
          </p:nvPr>
        </p:nvSpPr>
        <p:spPr>
          <a:xfrm>
            <a:off x="713225" y="1788850"/>
            <a:ext cx="3487500" cy="17292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7" name="Google Shape;27;p3"/>
          <p:cNvSpPr txBox="1"/>
          <p:nvPr>
            <p:ph hasCustomPrompt="1" idx="2" type="title"/>
          </p:nvPr>
        </p:nvSpPr>
        <p:spPr>
          <a:xfrm>
            <a:off x="713213" y="744175"/>
            <a:ext cx="1194000" cy="11067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60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8" name="Google Shape;28;p3"/>
          <p:cNvSpPr txBox="1"/>
          <p:nvPr>
            <p:ph idx="1" type="subTitle"/>
          </p:nvPr>
        </p:nvSpPr>
        <p:spPr>
          <a:xfrm>
            <a:off x="713225" y="3757850"/>
            <a:ext cx="3487500" cy="637200"/>
          </a:xfrm>
          <a:prstGeom prst="rect">
            <a:avLst/>
          </a:prstGeom>
          <a:solidFill>
            <a:schemeClr val="accent3"/>
          </a:solidFill>
        </p:spPr>
        <p:txBody>
          <a:bodyPr anchorCtr="0" anchor="ctr" bIns="91425" lIns="91425" spcFirstLastPara="1" rIns="91425" wrap="square" tIns="91425">
            <a:noAutofit/>
          </a:bodyPr>
          <a:lstStyle>
            <a:lvl1pPr lvl="0" rtl="0">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Font typeface="Share Tech"/>
              <a:buNone/>
              <a:defRPr>
                <a:latin typeface="Share Tech"/>
                <a:ea typeface="Share Tech"/>
                <a:cs typeface="Share Tech"/>
                <a:sym typeface="Share Tech"/>
              </a:defRPr>
            </a:lvl2pPr>
            <a:lvl3pPr lvl="2" rtl="0" algn="ctr">
              <a:lnSpc>
                <a:spcPct val="100000"/>
              </a:lnSpc>
              <a:spcBef>
                <a:spcPts val="0"/>
              </a:spcBef>
              <a:spcAft>
                <a:spcPts val="0"/>
              </a:spcAft>
              <a:buSzPts val="1400"/>
              <a:buFont typeface="Share Tech"/>
              <a:buNone/>
              <a:defRPr>
                <a:latin typeface="Share Tech"/>
                <a:ea typeface="Share Tech"/>
                <a:cs typeface="Share Tech"/>
                <a:sym typeface="Share Tech"/>
              </a:defRPr>
            </a:lvl3pPr>
            <a:lvl4pPr lvl="3" rtl="0" algn="ctr">
              <a:lnSpc>
                <a:spcPct val="100000"/>
              </a:lnSpc>
              <a:spcBef>
                <a:spcPts val="0"/>
              </a:spcBef>
              <a:spcAft>
                <a:spcPts val="0"/>
              </a:spcAft>
              <a:buSzPts val="1400"/>
              <a:buFont typeface="Share Tech"/>
              <a:buNone/>
              <a:defRPr>
                <a:latin typeface="Share Tech"/>
                <a:ea typeface="Share Tech"/>
                <a:cs typeface="Share Tech"/>
                <a:sym typeface="Share Tech"/>
              </a:defRPr>
            </a:lvl4pPr>
            <a:lvl5pPr lvl="4" rtl="0" algn="ctr">
              <a:lnSpc>
                <a:spcPct val="100000"/>
              </a:lnSpc>
              <a:spcBef>
                <a:spcPts val="0"/>
              </a:spcBef>
              <a:spcAft>
                <a:spcPts val="0"/>
              </a:spcAft>
              <a:buSzPts val="1400"/>
              <a:buFont typeface="Share Tech"/>
              <a:buNone/>
              <a:defRPr>
                <a:latin typeface="Share Tech"/>
                <a:ea typeface="Share Tech"/>
                <a:cs typeface="Share Tech"/>
                <a:sym typeface="Share Tech"/>
              </a:defRPr>
            </a:lvl5pPr>
            <a:lvl6pPr lvl="5" rtl="0" algn="ctr">
              <a:lnSpc>
                <a:spcPct val="100000"/>
              </a:lnSpc>
              <a:spcBef>
                <a:spcPts val="0"/>
              </a:spcBef>
              <a:spcAft>
                <a:spcPts val="0"/>
              </a:spcAft>
              <a:buSzPts val="1400"/>
              <a:buFont typeface="Share Tech"/>
              <a:buNone/>
              <a:defRPr>
                <a:latin typeface="Share Tech"/>
                <a:ea typeface="Share Tech"/>
                <a:cs typeface="Share Tech"/>
                <a:sym typeface="Share Tech"/>
              </a:defRPr>
            </a:lvl6pPr>
            <a:lvl7pPr lvl="6" rtl="0" algn="ctr">
              <a:lnSpc>
                <a:spcPct val="100000"/>
              </a:lnSpc>
              <a:spcBef>
                <a:spcPts val="0"/>
              </a:spcBef>
              <a:spcAft>
                <a:spcPts val="0"/>
              </a:spcAft>
              <a:buSzPts val="1400"/>
              <a:buFont typeface="Share Tech"/>
              <a:buNone/>
              <a:defRPr>
                <a:latin typeface="Share Tech"/>
                <a:ea typeface="Share Tech"/>
                <a:cs typeface="Share Tech"/>
                <a:sym typeface="Share Tech"/>
              </a:defRPr>
            </a:lvl7pPr>
            <a:lvl8pPr lvl="7" rtl="0" algn="ctr">
              <a:lnSpc>
                <a:spcPct val="100000"/>
              </a:lnSpc>
              <a:spcBef>
                <a:spcPts val="0"/>
              </a:spcBef>
              <a:spcAft>
                <a:spcPts val="0"/>
              </a:spcAft>
              <a:buSzPts val="1400"/>
              <a:buFont typeface="Share Tech"/>
              <a:buNone/>
              <a:defRPr>
                <a:latin typeface="Share Tech"/>
                <a:ea typeface="Share Tech"/>
                <a:cs typeface="Share Tech"/>
                <a:sym typeface="Share Tech"/>
              </a:defRPr>
            </a:lvl8pPr>
            <a:lvl9pPr lvl="8" rtl="0" algn="ctr">
              <a:lnSpc>
                <a:spcPct val="100000"/>
              </a:lnSpc>
              <a:spcBef>
                <a:spcPts val="0"/>
              </a:spcBef>
              <a:spcAft>
                <a:spcPts val="0"/>
              </a:spcAft>
              <a:buSzPts val="1400"/>
              <a:buFont typeface="Share Tech"/>
              <a:buNone/>
              <a:defRPr>
                <a:latin typeface="Share Tech"/>
                <a:ea typeface="Share Tech"/>
                <a:cs typeface="Share Tech"/>
                <a:sym typeface="Share Tech"/>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03" name="Shape 203"/>
        <p:cNvGrpSpPr/>
        <p:nvPr/>
      </p:nvGrpSpPr>
      <p:grpSpPr>
        <a:xfrm>
          <a:off x="0" y="0"/>
          <a:ext cx="0" cy="0"/>
          <a:chOff x="0" y="0"/>
          <a:chExt cx="0" cy="0"/>
        </a:xfrm>
      </p:grpSpPr>
      <p:grpSp>
        <p:nvGrpSpPr>
          <p:cNvPr id="204" name="Google Shape;204;p21"/>
          <p:cNvGrpSpPr/>
          <p:nvPr/>
        </p:nvGrpSpPr>
        <p:grpSpPr>
          <a:xfrm>
            <a:off x="201250" y="80525"/>
            <a:ext cx="8741400" cy="4982400"/>
            <a:chOff x="201250" y="80525"/>
            <a:chExt cx="8741400" cy="4982400"/>
          </a:xfrm>
        </p:grpSpPr>
        <p:sp>
          <p:nvSpPr>
            <p:cNvPr id="205" name="Google Shape;205;p21"/>
            <p:cNvSpPr/>
            <p:nvPr/>
          </p:nvSpPr>
          <p:spPr>
            <a:xfrm>
              <a:off x="201250" y="80525"/>
              <a:ext cx="8741400" cy="4982400"/>
            </a:xfrm>
            <a:prstGeom prst="roundRect">
              <a:avLst>
                <a:gd fmla="val 2782"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a:latin typeface="Lato"/>
                  <a:ea typeface="Lato"/>
                  <a:cs typeface="Lato"/>
                  <a:sym typeface="Lato"/>
                </a:rPr>
                <a:t>              </a:t>
              </a:r>
              <a:endParaRPr>
                <a:latin typeface="Lato"/>
                <a:ea typeface="Lato"/>
                <a:cs typeface="Lato"/>
                <a:sym typeface="Lato"/>
              </a:endParaRPr>
            </a:p>
          </p:txBody>
        </p:sp>
        <p:sp>
          <p:nvSpPr>
            <p:cNvPr id="206" name="Google Shape;206;p21"/>
            <p:cNvSpPr/>
            <p:nvPr/>
          </p:nvSpPr>
          <p:spPr>
            <a:xfrm>
              <a:off x="411775" y="140625"/>
              <a:ext cx="8320500" cy="283200"/>
            </a:xfrm>
            <a:prstGeom prst="roundRect">
              <a:avLst>
                <a:gd fmla="val 27834"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207" name="Google Shape;207;p21"/>
            <p:cNvGrpSpPr/>
            <p:nvPr/>
          </p:nvGrpSpPr>
          <p:grpSpPr>
            <a:xfrm>
              <a:off x="713225" y="212925"/>
              <a:ext cx="502550" cy="138600"/>
              <a:chOff x="713225" y="289125"/>
              <a:chExt cx="502550" cy="138600"/>
            </a:xfrm>
          </p:grpSpPr>
          <p:sp>
            <p:nvSpPr>
              <p:cNvPr id="208" name="Google Shape;208;p21"/>
              <p:cNvSpPr/>
              <p:nvPr/>
            </p:nvSpPr>
            <p:spPr>
              <a:xfrm>
                <a:off x="713225" y="289125"/>
                <a:ext cx="138600" cy="1386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 name="Google Shape;209;p21"/>
              <p:cNvSpPr/>
              <p:nvPr/>
            </p:nvSpPr>
            <p:spPr>
              <a:xfrm>
                <a:off x="895200" y="289125"/>
                <a:ext cx="138600" cy="138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0" name="Google Shape;210;p21"/>
              <p:cNvSpPr/>
              <p:nvPr/>
            </p:nvSpPr>
            <p:spPr>
              <a:xfrm>
                <a:off x="1077175" y="289125"/>
                <a:ext cx="138600" cy="1386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211" name="Google Shape;211;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3500"/>
              <a:buNone/>
              <a:defRPr/>
            </a:lvl1pPr>
            <a:lvl2pPr lvl="1" rtl="0">
              <a:lnSpc>
                <a:spcPct val="115000"/>
              </a:lnSpc>
              <a:spcBef>
                <a:spcPts val="0"/>
              </a:spcBef>
              <a:spcAft>
                <a:spcPts val="0"/>
              </a:spcAft>
              <a:buSzPts val="3500"/>
              <a:buNone/>
              <a:defRPr/>
            </a:lvl2pPr>
            <a:lvl3pPr lvl="2" rtl="0">
              <a:lnSpc>
                <a:spcPct val="115000"/>
              </a:lnSpc>
              <a:spcBef>
                <a:spcPts val="0"/>
              </a:spcBef>
              <a:spcAft>
                <a:spcPts val="0"/>
              </a:spcAft>
              <a:buSzPts val="3500"/>
              <a:buNone/>
              <a:defRPr/>
            </a:lvl3pPr>
            <a:lvl4pPr lvl="3" rtl="0">
              <a:lnSpc>
                <a:spcPct val="115000"/>
              </a:lnSpc>
              <a:spcBef>
                <a:spcPts val="0"/>
              </a:spcBef>
              <a:spcAft>
                <a:spcPts val="0"/>
              </a:spcAft>
              <a:buSzPts val="3500"/>
              <a:buNone/>
              <a:defRPr/>
            </a:lvl4pPr>
            <a:lvl5pPr lvl="4" rtl="0">
              <a:lnSpc>
                <a:spcPct val="115000"/>
              </a:lnSpc>
              <a:spcBef>
                <a:spcPts val="0"/>
              </a:spcBef>
              <a:spcAft>
                <a:spcPts val="0"/>
              </a:spcAft>
              <a:buSzPts val="3500"/>
              <a:buNone/>
              <a:defRPr/>
            </a:lvl5pPr>
            <a:lvl6pPr lvl="5" rtl="0">
              <a:lnSpc>
                <a:spcPct val="115000"/>
              </a:lnSpc>
              <a:spcBef>
                <a:spcPts val="0"/>
              </a:spcBef>
              <a:spcAft>
                <a:spcPts val="0"/>
              </a:spcAft>
              <a:buSzPts val="3500"/>
              <a:buNone/>
              <a:defRPr/>
            </a:lvl6pPr>
            <a:lvl7pPr lvl="6" rtl="0">
              <a:lnSpc>
                <a:spcPct val="115000"/>
              </a:lnSpc>
              <a:spcBef>
                <a:spcPts val="0"/>
              </a:spcBef>
              <a:spcAft>
                <a:spcPts val="0"/>
              </a:spcAft>
              <a:buSzPts val="3500"/>
              <a:buNone/>
              <a:defRPr/>
            </a:lvl7pPr>
            <a:lvl8pPr lvl="7" rtl="0">
              <a:lnSpc>
                <a:spcPct val="115000"/>
              </a:lnSpc>
              <a:spcBef>
                <a:spcPts val="0"/>
              </a:spcBef>
              <a:spcAft>
                <a:spcPts val="0"/>
              </a:spcAft>
              <a:buSzPts val="3500"/>
              <a:buNone/>
              <a:defRPr/>
            </a:lvl8pPr>
            <a:lvl9pPr lvl="8" rtl="0">
              <a:lnSpc>
                <a:spcPct val="115000"/>
              </a:lnSpc>
              <a:spcBef>
                <a:spcPts val="0"/>
              </a:spcBef>
              <a:spcAft>
                <a:spcPts val="0"/>
              </a:spcAft>
              <a:buSzPts val="3500"/>
              <a:buNone/>
              <a:defRPr/>
            </a:lvl9pPr>
          </a:lstStyle>
          <a:p/>
        </p:txBody>
      </p:sp>
      <p:sp>
        <p:nvSpPr>
          <p:cNvPr id="212" name="Google Shape;212;p21"/>
          <p:cNvSpPr txBox="1"/>
          <p:nvPr>
            <p:ph idx="1" type="subTitle"/>
          </p:nvPr>
        </p:nvSpPr>
        <p:spPr>
          <a:xfrm>
            <a:off x="2302453" y="2230275"/>
            <a:ext cx="1978200" cy="665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13" name="Google Shape;213;p21"/>
          <p:cNvSpPr txBox="1"/>
          <p:nvPr>
            <p:ph idx="2" type="subTitle"/>
          </p:nvPr>
        </p:nvSpPr>
        <p:spPr>
          <a:xfrm>
            <a:off x="5532957" y="2230275"/>
            <a:ext cx="1978200" cy="665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14" name="Google Shape;214;p21"/>
          <p:cNvSpPr txBox="1"/>
          <p:nvPr>
            <p:ph idx="3" type="subTitle"/>
          </p:nvPr>
        </p:nvSpPr>
        <p:spPr>
          <a:xfrm>
            <a:off x="2302453" y="3663675"/>
            <a:ext cx="1978200" cy="665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15" name="Google Shape;215;p21"/>
          <p:cNvSpPr txBox="1"/>
          <p:nvPr>
            <p:ph idx="4" type="subTitle"/>
          </p:nvPr>
        </p:nvSpPr>
        <p:spPr>
          <a:xfrm>
            <a:off x="5532957" y="3663675"/>
            <a:ext cx="1978200" cy="665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16" name="Google Shape;216;p21"/>
          <p:cNvSpPr txBox="1"/>
          <p:nvPr>
            <p:ph idx="5" type="subTitle"/>
          </p:nvPr>
        </p:nvSpPr>
        <p:spPr>
          <a:xfrm>
            <a:off x="2302450" y="1800375"/>
            <a:ext cx="1978200" cy="429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200"/>
              <a:buFont typeface="Share Tech"/>
              <a:buNone/>
              <a:defRPr b="1" sz="2200">
                <a:latin typeface="Share Tech"/>
                <a:ea typeface="Share Tech"/>
                <a:cs typeface="Share Tech"/>
                <a:sym typeface="Share Tech"/>
              </a:defRPr>
            </a:lvl1pPr>
            <a:lvl2pPr lvl="1"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2pPr>
            <a:lvl3pPr lvl="2"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3pPr>
            <a:lvl4pPr lvl="3"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4pPr>
            <a:lvl5pPr lvl="4"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5pPr>
            <a:lvl6pPr lvl="5"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6pPr>
            <a:lvl7pPr lvl="6"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7pPr>
            <a:lvl8pPr lvl="7"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8pPr>
            <a:lvl9pPr lvl="8"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9pPr>
          </a:lstStyle>
          <a:p/>
        </p:txBody>
      </p:sp>
      <p:sp>
        <p:nvSpPr>
          <p:cNvPr id="217" name="Google Shape;217;p21"/>
          <p:cNvSpPr txBox="1"/>
          <p:nvPr>
            <p:ph idx="6" type="subTitle"/>
          </p:nvPr>
        </p:nvSpPr>
        <p:spPr>
          <a:xfrm>
            <a:off x="5532951" y="1800375"/>
            <a:ext cx="1978200" cy="429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200"/>
              <a:buFont typeface="Share Tech"/>
              <a:buNone/>
              <a:defRPr b="1" sz="2200">
                <a:latin typeface="Share Tech"/>
                <a:ea typeface="Share Tech"/>
                <a:cs typeface="Share Tech"/>
                <a:sym typeface="Share Tech"/>
              </a:defRPr>
            </a:lvl1pPr>
            <a:lvl2pPr lvl="1"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2pPr>
            <a:lvl3pPr lvl="2"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3pPr>
            <a:lvl4pPr lvl="3"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4pPr>
            <a:lvl5pPr lvl="4"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5pPr>
            <a:lvl6pPr lvl="5"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6pPr>
            <a:lvl7pPr lvl="6"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7pPr>
            <a:lvl8pPr lvl="7"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8pPr>
            <a:lvl9pPr lvl="8"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9pPr>
          </a:lstStyle>
          <a:p/>
        </p:txBody>
      </p:sp>
      <p:sp>
        <p:nvSpPr>
          <p:cNvPr id="218" name="Google Shape;218;p21"/>
          <p:cNvSpPr txBox="1"/>
          <p:nvPr>
            <p:ph idx="7" type="subTitle"/>
          </p:nvPr>
        </p:nvSpPr>
        <p:spPr>
          <a:xfrm>
            <a:off x="2302450" y="3233775"/>
            <a:ext cx="1978200" cy="429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200"/>
              <a:buFont typeface="Share Tech"/>
              <a:buNone/>
              <a:defRPr b="1" sz="2200">
                <a:latin typeface="Share Tech"/>
                <a:ea typeface="Share Tech"/>
                <a:cs typeface="Share Tech"/>
                <a:sym typeface="Share Tech"/>
              </a:defRPr>
            </a:lvl1pPr>
            <a:lvl2pPr lvl="1"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2pPr>
            <a:lvl3pPr lvl="2"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3pPr>
            <a:lvl4pPr lvl="3"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4pPr>
            <a:lvl5pPr lvl="4"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5pPr>
            <a:lvl6pPr lvl="5"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6pPr>
            <a:lvl7pPr lvl="6"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7pPr>
            <a:lvl8pPr lvl="7"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8pPr>
            <a:lvl9pPr lvl="8"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9pPr>
          </a:lstStyle>
          <a:p/>
        </p:txBody>
      </p:sp>
      <p:sp>
        <p:nvSpPr>
          <p:cNvPr id="219" name="Google Shape;219;p21"/>
          <p:cNvSpPr txBox="1"/>
          <p:nvPr>
            <p:ph idx="8" type="subTitle"/>
          </p:nvPr>
        </p:nvSpPr>
        <p:spPr>
          <a:xfrm>
            <a:off x="5532951" y="3233775"/>
            <a:ext cx="1978200" cy="429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200"/>
              <a:buFont typeface="Share Tech"/>
              <a:buNone/>
              <a:defRPr b="1" sz="2200">
                <a:latin typeface="Share Tech"/>
                <a:ea typeface="Share Tech"/>
                <a:cs typeface="Share Tech"/>
                <a:sym typeface="Share Tech"/>
              </a:defRPr>
            </a:lvl1pPr>
            <a:lvl2pPr lvl="1"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2pPr>
            <a:lvl3pPr lvl="2"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3pPr>
            <a:lvl4pPr lvl="3"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4pPr>
            <a:lvl5pPr lvl="4"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5pPr>
            <a:lvl6pPr lvl="5"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6pPr>
            <a:lvl7pPr lvl="6"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7pPr>
            <a:lvl8pPr lvl="7"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8pPr>
            <a:lvl9pPr lvl="8"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20" name="Shape 220"/>
        <p:cNvGrpSpPr/>
        <p:nvPr/>
      </p:nvGrpSpPr>
      <p:grpSpPr>
        <a:xfrm>
          <a:off x="0" y="0"/>
          <a:ext cx="0" cy="0"/>
          <a:chOff x="0" y="0"/>
          <a:chExt cx="0" cy="0"/>
        </a:xfrm>
      </p:grpSpPr>
      <p:sp>
        <p:nvSpPr>
          <p:cNvPr id="221" name="Google Shape;221;p22"/>
          <p:cNvSpPr/>
          <p:nvPr/>
        </p:nvSpPr>
        <p:spPr>
          <a:xfrm>
            <a:off x="201250" y="80525"/>
            <a:ext cx="8741400" cy="4982400"/>
          </a:xfrm>
          <a:prstGeom prst="roundRect">
            <a:avLst>
              <a:gd fmla="val 2782"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a:latin typeface="Lato"/>
                <a:ea typeface="Lato"/>
                <a:cs typeface="Lato"/>
                <a:sym typeface="Lato"/>
              </a:rPr>
              <a:t>              </a:t>
            </a:r>
            <a:endParaRPr>
              <a:latin typeface="Lato"/>
              <a:ea typeface="Lato"/>
              <a:cs typeface="Lato"/>
              <a:sym typeface="Lato"/>
            </a:endParaRPr>
          </a:p>
        </p:txBody>
      </p:sp>
      <p:sp>
        <p:nvSpPr>
          <p:cNvPr id="222" name="Google Shape;222;p22"/>
          <p:cNvSpPr/>
          <p:nvPr/>
        </p:nvSpPr>
        <p:spPr>
          <a:xfrm>
            <a:off x="411775" y="140625"/>
            <a:ext cx="8320500" cy="283200"/>
          </a:xfrm>
          <a:prstGeom prst="roundRect">
            <a:avLst>
              <a:gd fmla="val 27834"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223" name="Google Shape;223;p22"/>
          <p:cNvGrpSpPr/>
          <p:nvPr/>
        </p:nvGrpSpPr>
        <p:grpSpPr>
          <a:xfrm>
            <a:off x="713225" y="212925"/>
            <a:ext cx="502550" cy="138600"/>
            <a:chOff x="713225" y="289125"/>
            <a:chExt cx="502550" cy="138600"/>
          </a:xfrm>
        </p:grpSpPr>
        <p:sp>
          <p:nvSpPr>
            <p:cNvPr id="224" name="Google Shape;224;p22"/>
            <p:cNvSpPr/>
            <p:nvPr/>
          </p:nvSpPr>
          <p:spPr>
            <a:xfrm>
              <a:off x="713225" y="289125"/>
              <a:ext cx="138600" cy="1386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 name="Google Shape;225;p22"/>
            <p:cNvSpPr/>
            <p:nvPr/>
          </p:nvSpPr>
          <p:spPr>
            <a:xfrm>
              <a:off x="895200" y="289125"/>
              <a:ext cx="138600" cy="138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 name="Google Shape;226;p22"/>
            <p:cNvSpPr/>
            <p:nvPr/>
          </p:nvSpPr>
          <p:spPr>
            <a:xfrm>
              <a:off x="1077175" y="289125"/>
              <a:ext cx="138600" cy="1386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
        <p:nvSpPr>
          <p:cNvPr id="227" name="Google Shape;227;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3500"/>
              <a:buNone/>
              <a:defRPr/>
            </a:lvl1pPr>
            <a:lvl2pPr lvl="1" rtl="0">
              <a:lnSpc>
                <a:spcPct val="115000"/>
              </a:lnSpc>
              <a:spcBef>
                <a:spcPts val="0"/>
              </a:spcBef>
              <a:spcAft>
                <a:spcPts val="0"/>
              </a:spcAft>
              <a:buSzPts val="3500"/>
              <a:buFont typeface="Lato"/>
              <a:buNone/>
              <a:defRPr>
                <a:latin typeface="Lato"/>
                <a:ea typeface="Lato"/>
                <a:cs typeface="Lato"/>
                <a:sym typeface="Lato"/>
              </a:defRPr>
            </a:lvl2pPr>
            <a:lvl3pPr lvl="2" rtl="0">
              <a:lnSpc>
                <a:spcPct val="115000"/>
              </a:lnSpc>
              <a:spcBef>
                <a:spcPts val="0"/>
              </a:spcBef>
              <a:spcAft>
                <a:spcPts val="0"/>
              </a:spcAft>
              <a:buSzPts val="3500"/>
              <a:buFont typeface="Lato"/>
              <a:buNone/>
              <a:defRPr>
                <a:latin typeface="Lato"/>
                <a:ea typeface="Lato"/>
                <a:cs typeface="Lato"/>
                <a:sym typeface="Lato"/>
              </a:defRPr>
            </a:lvl3pPr>
            <a:lvl4pPr lvl="3" rtl="0">
              <a:lnSpc>
                <a:spcPct val="115000"/>
              </a:lnSpc>
              <a:spcBef>
                <a:spcPts val="0"/>
              </a:spcBef>
              <a:spcAft>
                <a:spcPts val="0"/>
              </a:spcAft>
              <a:buSzPts val="3500"/>
              <a:buFont typeface="Lato"/>
              <a:buNone/>
              <a:defRPr>
                <a:latin typeface="Lato"/>
                <a:ea typeface="Lato"/>
                <a:cs typeface="Lato"/>
                <a:sym typeface="Lato"/>
              </a:defRPr>
            </a:lvl4pPr>
            <a:lvl5pPr lvl="4" rtl="0">
              <a:lnSpc>
                <a:spcPct val="115000"/>
              </a:lnSpc>
              <a:spcBef>
                <a:spcPts val="0"/>
              </a:spcBef>
              <a:spcAft>
                <a:spcPts val="0"/>
              </a:spcAft>
              <a:buSzPts val="3500"/>
              <a:buFont typeface="Lato"/>
              <a:buNone/>
              <a:defRPr>
                <a:latin typeface="Lato"/>
                <a:ea typeface="Lato"/>
                <a:cs typeface="Lato"/>
                <a:sym typeface="Lato"/>
              </a:defRPr>
            </a:lvl5pPr>
            <a:lvl6pPr lvl="5" rtl="0">
              <a:lnSpc>
                <a:spcPct val="115000"/>
              </a:lnSpc>
              <a:spcBef>
                <a:spcPts val="0"/>
              </a:spcBef>
              <a:spcAft>
                <a:spcPts val="0"/>
              </a:spcAft>
              <a:buSzPts val="3500"/>
              <a:buFont typeface="Lato"/>
              <a:buNone/>
              <a:defRPr>
                <a:latin typeface="Lato"/>
                <a:ea typeface="Lato"/>
                <a:cs typeface="Lato"/>
                <a:sym typeface="Lato"/>
              </a:defRPr>
            </a:lvl6pPr>
            <a:lvl7pPr lvl="6" rtl="0">
              <a:lnSpc>
                <a:spcPct val="115000"/>
              </a:lnSpc>
              <a:spcBef>
                <a:spcPts val="0"/>
              </a:spcBef>
              <a:spcAft>
                <a:spcPts val="0"/>
              </a:spcAft>
              <a:buSzPts val="3500"/>
              <a:buFont typeface="Lato"/>
              <a:buNone/>
              <a:defRPr>
                <a:latin typeface="Lato"/>
                <a:ea typeface="Lato"/>
                <a:cs typeface="Lato"/>
                <a:sym typeface="Lato"/>
              </a:defRPr>
            </a:lvl7pPr>
            <a:lvl8pPr lvl="7" rtl="0">
              <a:lnSpc>
                <a:spcPct val="115000"/>
              </a:lnSpc>
              <a:spcBef>
                <a:spcPts val="0"/>
              </a:spcBef>
              <a:spcAft>
                <a:spcPts val="0"/>
              </a:spcAft>
              <a:buSzPts val="3500"/>
              <a:buFont typeface="Lato"/>
              <a:buNone/>
              <a:defRPr>
                <a:latin typeface="Lato"/>
                <a:ea typeface="Lato"/>
                <a:cs typeface="Lato"/>
                <a:sym typeface="Lato"/>
              </a:defRPr>
            </a:lvl8pPr>
            <a:lvl9pPr lvl="8" rtl="0">
              <a:lnSpc>
                <a:spcPct val="115000"/>
              </a:lnSpc>
              <a:spcBef>
                <a:spcPts val="0"/>
              </a:spcBef>
              <a:spcAft>
                <a:spcPts val="0"/>
              </a:spcAft>
              <a:buSzPts val="3500"/>
              <a:buFont typeface="Lato"/>
              <a:buNone/>
              <a:defRPr>
                <a:latin typeface="Lato"/>
                <a:ea typeface="Lato"/>
                <a:cs typeface="Lato"/>
                <a:sym typeface="Lato"/>
              </a:defRPr>
            </a:lvl9pPr>
          </a:lstStyle>
          <a:p/>
        </p:txBody>
      </p:sp>
      <p:sp>
        <p:nvSpPr>
          <p:cNvPr id="228" name="Google Shape;228;p22"/>
          <p:cNvSpPr txBox="1"/>
          <p:nvPr>
            <p:ph idx="1" type="subTitle"/>
          </p:nvPr>
        </p:nvSpPr>
        <p:spPr>
          <a:xfrm>
            <a:off x="1101175" y="2195936"/>
            <a:ext cx="1986000" cy="6240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9" name="Google Shape;229;p22"/>
          <p:cNvSpPr txBox="1"/>
          <p:nvPr>
            <p:ph idx="2" type="subTitle"/>
          </p:nvPr>
        </p:nvSpPr>
        <p:spPr>
          <a:xfrm>
            <a:off x="3578947" y="2195936"/>
            <a:ext cx="1986000" cy="6240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30" name="Google Shape;230;p22"/>
          <p:cNvSpPr txBox="1"/>
          <p:nvPr>
            <p:ph idx="3" type="subTitle"/>
          </p:nvPr>
        </p:nvSpPr>
        <p:spPr>
          <a:xfrm>
            <a:off x="1101175" y="3959000"/>
            <a:ext cx="1986000" cy="6240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31" name="Google Shape;231;p22"/>
          <p:cNvSpPr txBox="1"/>
          <p:nvPr>
            <p:ph idx="4" type="subTitle"/>
          </p:nvPr>
        </p:nvSpPr>
        <p:spPr>
          <a:xfrm>
            <a:off x="3578950" y="3959000"/>
            <a:ext cx="1986000" cy="6240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32" name="Google Shape;232;p22"/>
          <p:cNvSpPr txBox="1"/>
          <p:nvPr>
            <p:ph idx="5" type="subTitle"/>
          </p:nvPr>
        </p:nvSpPr>
        <p:spPr>
          <a:xfrm>
            <a:off x="6056725" y="2195936"/>
            <a:ext cx="1986000" cy="6240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33" name="Google Shape;233;p22"/>
          <p:cNvSpPr txBox="1"/>
          <p:nvPr>
            <p:ph idx="6" type="subTitle"/>
          </p:nvPr>
        </p:nvSpPr>
        <p:spPr>
          <a:xfrm>
            <a:off x="6056725" y="3959000"/>
            <a:ext cx="1986000" cy="6240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34" name="Google Shape;234;p22"/>
          <p:cNvSpPr txBox="1"/>
          <p:nvPr>
            <p:ph idx="7" type="subTitle"/>
          </p:nvPr>
        </p:nvSpPr>
        <p:spPr>
          <a:xfrm>
            <a:off x="1101175" y="1844700"/>
            <a:ext cx="1986000" cy="42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1pPr>
            <a:lvl2pPr lvl="1"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2pPr>
            <a:lvl3pPr lvl="2"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3pPr>
            <a:lvl4pPr lvl="3"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4pPr>
            <a:lvl5pPr lvl="4"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5pPr>
            <a:lvl6pPr lvl="5"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6pPr>
            <a:lvl7pPr lvl="6"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7pPr>
            <a:lvl8pPr lvl="7"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8pPr>
            <a:lvl9pPr lvl="8"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9pPr>
          </a:lstStyle>
          <a:p/>
        </p:txBody>
      </p:sp>
      <p:sp>
        <p:nvSpPr>
          <p:cNvPr id="235" name="Google Shape;235;p22"/>
          <p:cNvSpPr txBox="1"/>
          <p:nvPr>
            <p:ph idx="8" type="subTitle"/>
          </p:nvPr>
        </p:nvSpPr>
        <p:spPr>
          <a:xfrm>
            <a:off x="3578947" y="1844700"/>
            <a:ext cx="1986000" cy="42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1pPr>
            <a:lvl2pPr lvl="1"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2pPr>
            <a:lvl3pPr lvl="2"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3pPr>
            <a:lvl4pPr lvl="3"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4pPr>
            <a:lvl5pPr lvl="4"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5pPr>
            <a:lvl6pPr lvl="5"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6pPr>
            <a:lvl7pPr lvl="6"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7pPr>
            <a:lvl8pPr lvl="7"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8pPr>
            <a:lvl9pPr lvl="8"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9pPr>
          </a:lstStyle>
          <a:p/>
        </p:txBody>
      </p:sp>
      <p:sp>
        <p:nvSpPr>
          <p:cNvPr id="236" name="Google Shape;236;p22"/>
          <p:cNvSpPr txBox="1"/>
          <p:nvPr>
            <p:ph idx="9" type="subTitle"/>
          </p:nvPr>
        </p:nvSpPr>
        <p:spPr>
          <a:xfrm>
            <a:off x="1101175" y="3609500"/>
            <a:ext cx="1986000" cy="4299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1pPr>
            <a:lvl2pPr lvl="1"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2pPr>
            <a:lvl3pPr lvl="2"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3pPr>
            <a:lvl4pPr lvl="3"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4pPr>
            <a:lvl5pPr lvl="4"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5pPr>
            <a:lvl6pPr lvl="5"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6pPr>
            <a:lvl7pPr lvl="6"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7pPr>
            <a:lvl8pPr lvl="7"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8pPr>
            <a:lvl9pPr lvl="8"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9pPr>
          </a:lstStyle>
          <a:p/>
        </p:txBody>
      </p:sp>
      <p:sp>
        <p:nvSpPr>
          <p:cNvPr id="237" name="Google Shape;237;p22"/>
          <p:cNvSpPr txBox="1"/>
          <p:nvPr>
            <p:ph idx="13" type="subTitle"/>
          </p:nvPr>
        </p:nvSpPr>
        <p:spPr>
          <a:xfrm>
            <a:off x="3578947" y="3609500"/>
            <a:ext cx="1986000" cy="4299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1pPr>
            <a:lvl2pPr lvl="1"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2pPr>
            <a:lvl3pPr lvl="2"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3pPr>
            <a:lvl4pPr lvl="3"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4pPr>
            <a:lvl5pPr lvl="4"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5pPr>
            <a:lvl6pPr lvl="5"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6pPr>
            <a:lvl7pPr lvl="6"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7pPr>
            <a:lvl8pPr lvl="7"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8pPr>
            <a:lvl9pPr lvl="8"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9pPr>
          </a:lstStyle>
          <a:p/>
        </p:txBody>
      </p:sp>
      <p:sp>
        <p:nvSpPr>
          <p:cNvPr id="238" name="Google Shape;238;p22"/>
          <p:cNvSpPr txBox="1"/>
          <p:nvPr>
            <p:ph idx="14" type="subTitle"/>
          </p:nvPr>
        </p:nvSpPr>
        <p:spPr>
          <a:xfrm>
            <a:off x="6056725" y="1844700"/>
            <a:ext cx="1986000" cy="42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1pPr>
            <a:lvl2pPr lvl="1"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2pPr>
            <a:lvl3pPr lvl="2"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3pPr>
            <a:lvl4pPr lvl="3"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4pPr>
            <a:lvl5pPr lvl="4"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5pPr>
            <a:lvl6pPr lvl="5"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6pPr>
            <a:lvl7pPr lvl="6"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7pPr>
            <a:lvl8pPr lvl="7"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8pPr>
            <a:lvl9pPr lvl="8"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9pPr>
          </a:lstStyle>
          <a:p/>
        </p:txBody>
      </p:sp>
      <p:sp>
        <p:nvSpPr>
          <p:cNvPr id="239" name="Google Shape;239;p22"/>
          <p:cNvSpPr txBox="1"/>
          <p:nvPr>
            <p:ph idx="15" type="subTitle"/>
          </p:nvPr>
        </p:nvSpPr>
        <p:spPr>
          <a:xfrm>
            <a:off x="6056725" y="3609500"/>
            <a:ext cx="1986000" cy="4299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1pPr>
            <a:lvl2pPr lvl="1"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2pPr>
            <a:lvl3pPr lvl="2"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3pPr>
            <a:lvl4pPr lvl="3"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4pPr>
            <a:lvl5pPr lvl="4"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5pPr>
            <a:lvl6pPr lvl="5"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6pPr>
            <a:lvl7pPr lvl="6"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7pPr>
            <a:lvl8pPr lvl="7"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8pPr>
            <a:lvl9pPr lvl="8"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2_1">
    <p:spTree>
      <p:nvGrpSpPr>
        <p:cNvPr id="240" name="Shape 240"/>
        <p:cNvGrpSpPr/>
        <p:nvPr/>
      </p:nvGrpSpPr>
      <p:grpSpPr>
        <a:xfrm>
          <a:off x="0" y="0"/>
          <a:ext cx="0" cy="0"/>
          <a:chOff x="0" y="0"/>
          <a:chExt cx="0" cy="0"/>
        </a:xfrm>
      </p:grpSpPr>
      <p:grpSp>
        <p:nvGrpSpPr>
          <p:cNvPr id="241" name="Google Shape;241;p23"/>
          <p:cNvGrpSpPr/>
          <p:nvPr/>
        </p:nvGrpSpPr>
        <p:grpSpPr>
          <a:xfrm>
            <a:off x="201250" y="80525"/>
            <a:ext cx="8741400" cy="4982400"/>
            <a:chOff x="201250" y="80525"/>
            <a:chExt cx="8741400" cy="4982400"/>
          </a:xfrm>
        </p:grpSpPr>
        <p:sp>
          <p:nvSpPr>
            <p:cNvPr id="242" name="Google Shape;242;p23"/>
            <p:cNvSpPr/>
            <p:nvPr/>
          </p:nvSpPr>
          <p:spPr>
            <a:xfrm>
              <a:off x="201250" y="80525"/>
              <a:ext cx="8741400" cy="4982400"/>
            </a:xfrm>
            <a:prstGeom prst="roundRect">
              <a:avLst>
                <a:gd fmla="val 2782"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a:latin typeface="Lato"/>
                  <a:ea typeface="Lato"/>
                  <a:cs typeface="Lato"/>
                  <a:sym typeface="Lato"/>
                </a:rPr>
                <a:t>              </a:t>
              </a:r>
              <a:endParaRPr>
                <a:latin typeface="Lato"/>
                <a:ea typeface="Lato"/>
                <a:cs typeface="Lato"/>
                <a:sym typeface="Lato"/>
              </a:endParaRPr>
            </a:p>
          </p:txBody>
        </p:sp>
        <p:sp>
          <p:nvSpPr>
            <p:cNvPr id="243" name="Google Shape;243;p23"/>
            <p:cNvSpPr/>
            <p:nvPr/>
          </p:nvSpPr>
          <p:spPr>
            <a:xfrm>
              <a:off x="411775" y="140625"/>
              <a:ext cx="8320500" cy="283200"/>
            </a:xfrm>
            <a:prstGeom prst="roundRect">
              <a:avLst>
                <a:gd fmla="val 27834"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244" name="Google Shape;244;p23"/>
            <p:cNvGrpSpPr/>
            <p:nvPr/>
          </p:nvGrpSpPr>
          <p:grpSpPr>
            <a:xfrm>
              <a:off x="713225" y="212925"/>
              <a:ext cx="502550" cy="138600"/>
              <a:chOff x="713225" y="289125"/>
              <a:chExt cx="502550" cy="138600"/>
            </a:xfrm>
          </p:grpSpPr>
          <p:sp>
            <p:nvSpPr>
              <p:cNvPr id="245" name="Google Shape;245;p23"/>
              <p:cNvSpPr/>
              <p:nvPr/>
            </p:nvSpPr>
            <p:spPr>
              <a:xfrm>
                <a:off x="713225" y="289125"/>
                <a:ext cx="138600" cy="1386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 name="Google Shape;246;p23"/>
              <p:cNvSpPr/>
              <p:nvPr/>
            </p:nvSpPr>
            <p:spPr>
              <a:xfrm>
                <a:off x="895200" y="289125"/>
                <a:ext cx="138600" cy="138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7" name="Google Shape;247;p23"/>
              <p:cNvSpPr/>
              <p:nvPr/>
            </p:nvSpPr>
            <p:spPr>
              <a:xfrm>
                <a:off x="1077175" y="289125"/>
                <a:ext cx="138600" cy="1386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248" name="Google Shape;248;p23"/>
          <p:cNvSpPr txBox="1"/>
          <p:nvPr>
            <p:ph type="title"/>
          </p:nvPr>
        </p:nvSpPr>
        <p:spPr>
          <a:xfrm>
            <a:off x="720000" y="1745275"/>
            <a:ext cx="3593100" cy="12348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9" name="Google Shape;249;p23"/>
          <p:cNvSpPr txBox="1"/>
          <p:nvPr>
            <p:ph idx="1" type="subTitle"/>
          </p:nvPr>
        </p:nvSpPr>
        <p:spPr>
          <a:xfrm>
            <a:off x="720000" y="3132225"/>
            <a:ext cx="3593100" cy="1116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0" name="Google Shape;250;p23"/>
          <p:cNvSpPr/>
          <p:nvPr>
            <p:ph idx="2" type="pic"/>
          </p:nvPr>
        </p:nvSpPr>
        <p:spPr>
          <a:xfrm>
            <a:off x="4447450" y="686275"/>
            <a:ext cx="4261800" cy="4075800"/>
          </a:xfrm>
          <a:prstGeom prst="roundRect">
            <a:avLst>
              <a:gd fmla="val 16667" name="adj"/>
            </a:avLst>
          </a:prstGeom>
          <a:noFill/>
          <a:ln cap="flat" cmpd="sng" w="9525">
            <a:solidFill>
              <a:schemeClr val="dk1"/>
            </a:solidFill>
            <a:prstDash val="solid"/>
            <a:round/>
            <a:headEnd len="sm" w="sm" type="none"/>
            <a:tailEnd len="sm" w="sm" type="none"/>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251" name="Shape 251"/>
        <p:cNvGrpSpPr/>
        <p:nvPr/>
      </p:nvGrpSpPr>
      <p:grpSpPr>
        <a:xfrm>
          <a:off x="0" y="0"/>
          <a:ext cx="0" cy="0"/>
          <a:chOff x="0" y="0"/>
          <a:chExt cx="0" cy="0"/>
        </a:xfrm>
      </p:grpSpPr>
      <p:grpSp>
        <p:nvGrpSpPr>
          <p:cNvPr id="252" name="Google Shape;252;p24"/>
          <p:cNvGrpSpPr/>
          <p:nvPr/>
        </p:nvGrpSpPr>
        <p:grpSpPr>
          <a:xfrm>
            <a:off x="201250" y="80525"/>
            <a:ext cx="8741400" cy="4982400"/>
            <a:chOff x="201250" y="80525"/>
            <a:chExt cx="8741400" cy="4982400"/>
          </a:xfrm>
        </p:grpSpPr>
        <p:sp>
          <p:nvSpPr>
            <p:cNvPr id="253" name="Google Shape;253;p24"/>
            <p:cNvSpPr/>
            <p:nvPr/>
          </p:nvSpPr>
          <p:spPr>
            <a:xfrm>
              <a:off x="201250" y="80525"/>
              <a:ext cx="8741400" cy="4982400"/>
            </a:xfrm>
            <a:prstGeom prst="roundRect">
              <a:avLst>
                <a:gd fmla="val 2782"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a:latin typeface="Lato"/>
                  <a:ea typeface="Lato"/>
                  <a:cs typeface="Lato"/>
                  <a:sym typeface="Lato"/>
                </a:rPr>
                <a:t>              </a:t>
              </a:r>
              <a:endParaRPr>
                <a:latin typeface="Lato"/>
                <a:ea typeface="Lato"/>
                <a:cs typeface="Lato"/>
                <a:sym typeface="Lato"/>
              </a:endParaRPr>
            </a:p>
          </p:txBody>
        </p:sp>
        <p:sp>
          <p:nvSpPr>
            <p:cNvPr id="254" name="Google Shape;254;p24"/>
            <p:cNvSpPr/>
            <p:nvPr/>
          </p:nvSpPr>
          <p:spPr>
            <a:xfrm>
              <a:off x="411775" y="140625"/>
              <a:ext cx="8320500" cy="283200"/>
            </a:xfrm>
            <a:prstGeom prst="roundRect">
              <a:avLst>
                <a:gd fmla="val 27834"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255" name="Google Shape;255;p24"/>
            <p:cNvGrpSpPr/>
            <p:nvPr/>
          </p:nvGrpSpPr>
          <p:grpSpPr>
            <a:xfrm>
              <a:off x="713225" y="212925"/>
              <a:ext cx="502550" cy="138600"/>
              <a:chOff x="713225" y="289125"/>
              <a:chExt cx="502550" cy="138600"/>
            </a:xfrm>
          </p:grpSpPr>
          <p:sp>
            <p:nvSpPr>
              <p:cNvPr id="256" name="Google Shape;256;p24"/>
              <p:cNvSpPr/>
              <p:nvPr/>
            </p:nvSpPr>
            <p:spPr>
              <a:xfrm>
                <a:off x="713225" y="289125"/>
                <a:ext cx="138600" cy="1386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 name="Google Shape;257;p24"/>
              <p:cNvSpPr/>
              <p:nvPr/>
            </p:nvSpPr>
            <p:spPr>
              <a:xfrm>
                <a:off x="895200" y="289125"/>
                <a:ext cx="138600" cy="138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 name="Google Shape;258;p24"/>
              <p:cNvSpPr/>
              <p:nvPr/>
            </p:nvSpPr>
            <p:spPr>
              <a:xfrm>
                <a:off x="1077175" y="289125"/>
                <a:ext cx="138600" cy="1386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259" name="Google Shape;259;p24"/>
          <p:cNvSpPr txBox="1"/>
          <p:nvPr>
            <p:ph type="title"/>
          </p:nvPr>
        </p:nvSpPr>
        <p:spPr>
          <a:xfrm>
            <a:off x="720000" y="1859075"/>
            <a:ext cx="3410100" cy="7332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0" name="Google Shape;260;p24"/>
          <p:cNvSpPr txBox="1"/>
          <p:nvPr>
            <p:ph idx="1" type="subTitle"/>
          </p:nvPr>
        </p:nvSpPr>
        <p:spPr>
          <a:xfrm>
            <a:off x="720000" y="2592350"/>
            <a:ext cx="3410100" cy="1222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_1">
    <p:spTree>
      <p:nvGrpSpPr>
        <p:cNvPr id="261" name="Shape 261"/>
        <p:cNvGrpSpPr/>
        <p:nvPr/>
      </p:nvGrpSpPr>
      <p:grpSpPr>
        <a:xfrm>
          <a:off x="0" y="0"/>
          <a:ext cx="0" cy="0"/>
          <a:chOff x="0" y="0"/>
          <a:chExt cx="0" cy="0"/>
        </a:xfrm>
      </p:grpSpPr>
      <p:grpSp>
        <p:nvGrpSpPr>
          <p:cNvPr id="262" name="Google Shape;262;p25"/>
          <p:cNvGrpSpPr/>
          <p:nvPr/>
        </p:nvGrpSpPr>
        <p:grpSpPr>
          <a:xfrm>
            <a:off x="201250" y="80525"/>
            <a:ext cx="8741400" cy="4982400"/>
            <a:chOff x="201250" y="80525"/>
            <a:chExt cx="8741400" cy="4982400"/>
          </a:xfrm>
        </p:grpSpPr>
        <p:sp>
          <p:nvSpPr>
            <p:cNvPr id="263" name="Google Shape;263;p25"/>
            <p:cNvSpPr/>
            <p:nvPr/>
          </p:nvSpPr>
          <p:spPr>
            <a:xfrm>
              <a:off x="201250" y="80525"/>
              <a:ext cx="8741400" cy="4982400"/>
            </a:xfrm>
            <a:prstGeom prst="roundRect">
              <a:avLst>
                <a:gd fmla="val 2782"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a:latin typeface="Lato"/>
                  <a:ea typeface="Lato"/>
                  <a:cs typeface="Lato"/>
                  <a:sym typeface="Lato"/>
                </a:rPr>
                <a:t>              </a:t>
              </a:r>
              <a:endParaRPr>
                <a:latin typeface="Lato"/>
                <a:ea typeface="Lato"/>
                <a:cs typeface="Lato"/>
                <a:sym typeface="Lato"/>
              </a:endParaRPr>
            </a:p>
          </p:txBody>
        </p:sp>
        <p:sp>
          <p:nvSpPr>
            <p:cNvPr id="264" name="Google Shape;264;p25"/>
            <p:cNvSpPr/>
            <p:nvPr/>
          </p:nvSpPr>
          <p:spPr>
            <a:xfrm>
              <a:off x="411775" y="140625"/>
              <a:ext cx="8320500" cy="283200"/>
            </a:xfrm>
            <a:prstGeom prst="roundRect">
              <a:avLst>
                <a:gd fmla="val 27834"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265" name="Google Shape;265;p25"/>
            <p:cNvGrpSpPr/>
            <p:nvPr/>
          </p:nvGrpSpPr>
          <p:grpSpPr>
            <a:xfrm>
              <a:off x="713225" y="212925"/>
              <a:ext cx="502550" cy="138600"/>
              <a:chOff x="713225" y="289125"/>
              <a:chExt cx="502550" cy="138600"/>
            </a:xfrm>
          </p:grpSpPr>
          <p:sp>
            <p:nvSpPr>
              <p:cNvPr id="266" name="Google Shape;266;p25"/>
              <p:cNvSpPr/>
              <p:nvPr/>
            </p:nvSpPr>
            <p:spPr>
              <a:xfrm>
                <a:off x="713225" y="289125"/>
                <a:ext cx="138600" cy="1386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 name="Google Shape;267;p25"/>
              <p:cNvSpPr/>
              <p:nvPr/>
            </p:nvSpPr>
            <p:spPr>
              <a:xfrm>
                <a:off x="895200" y="289125"/>
                <a:ext cx="138600" cy="138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 name="Google Shape;268;p25"/>
              <p:cNvSpPr/>
              <p:nvPr/>
            </p:nvSpPr>
            <p:spPr>
              <a:xfrm>
                <a:off x="1077175" y="289125"/>
                <a:ext cx="138600" cy="1386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269" name="Google Shape;269;p25"/>
          <p:cNvSpPr txBox="1"/>
          <p:nvPr>
            <p:ph idx="1" type="subTitle"/>
          </p:nvPr>
        </p:nvSpPr>
        <p:spPr>
          <a:xfrm>
            <a:off x="720000" y="1277325"/>
            <a:ext cx="7704000" cy="781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0" name="Google Shape;270;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71" name="Shape 271"/>
        <p:cNvGrpSpPr/>
        <p:nvPr/>
      </p:nvGrpSpPr>
      <p:grpSpPr>
        <a:xfrm>
          <a:off x="0" y="0"/>
          <a:ext cx="0" cy="0"/>
          <a:chOff x="0" y="0"/>
          <a:chExt cx="0" cy="0"/>
        </a:xfrm>
      </p:grpSpPr>
      <p:grpSp>
        <p:nvGrpSpPr>
          <p:cNvPr id="272" name="Google Shape;272;p26"/>
          <p:cNvGrpSpPr/>
          <p:nvPr/>
        </p:nvGrpSpPr>
        <p:grpSpPr>
          <a:xfrm>
            <a:off x="201250" y="80525"/>
            <a:ext cx="8741400" cy="4982400"/>
            <a:chOff x="201250" y="80525"/>
            <a:chExt cx="8741400" cy="4982400"/>
          </a:xfrm>
        </p:grpSpPr>
        <p:sp>
          <p:nvSpPr>
            <p:cNvPr id="273" name="Google Shape;273;p26"/>
            <p:cNvSpPr/>
            <p:nvPr/>
          </p:nvSpPr>
          <p:spPr>
            <a:xfrm>
              <a:off x="201250" y="80525"/>
              <a:ext cx="8741400" cy="4982400"/>
            </a:xfrm>
            <a:prstGeom prst="roundRect">
              <a:avLst>
                <a:gd fmla="val 2782"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a:latin typeface="Lato"/>
                  <a:ea typeface="Lato"/>
                  <a:cs typeface="Lato"/>
                  <a:sym typeface="Lato"/>
                </a:rPr>
                <a:t>              </a:t>
              </a:r>
              <a:endParaRPr>
                <a:latin typeface="Lato"/>
                <a:ea typeface="Lato"/>
                <a:cs typeface="Lato"/>
                <a:sym typeface="Lato"/>
              </a:endParaRPr>
            </a:p>
          </p:txBody>
        </p:sp>
        <p:sp>
          <p:nvSpPr>
            <p:cNvPr id="274" name="Google Shape;274;p26"/>
            <p:cNvSpPr/>
            <p:nvPr/>
          </p:nvSpPr>
          <p:spPr>
            <a:xfrm>
              <a:off x="411775" y="140625"/>
              <a:ext cx="8320500" cy="283200"/>
            </a:xfrm>
            <a:prstGeom prst="roundRect">
              <a:avLst>
                <a:gd fmla="val 27834"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275" name="Google Shape;275;p26"/>
            <p:cNvGrpSpPr/>
            <p:nvPr/>
          </p:nvGrpSpPr>
          <p:grpSpPr>
            <a:xfrm>
              <a:off x="713225" y="212925"/>
              <a:ext cx="502550" cy="138600"/>
              <a:chOff x="713225" y="289125"/>
              <a:chExt cx="502550" cy="138600"/>
            </a:xfrm>
          </p:grpSpPr>
          <p:sp>
            <p:nvSpPr>
              <p:cNvPr id="276" name="Google Shape;276;p26"/>
              <p:cNvSpPr/>
              <p:nvPr/>
            </p:nvSpPr>
            <p:spPr>
              <a:xfrm>
                <a:off x="713225" y="289125"/>
                <a:ext cx="138600" cy="1386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7" name="Google Shape;277;p26"/>
              <p:cNvSpPr/>
              <p:nvPr/>
            </p:nvSpPr>
            <p:spPr>
              <a:xfrm>
                <a:off x="895200" y="289125"/>
                <a:ext cx="138600" cy="138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8" name="Google Shape;278;p26"/>
              <p:cNvSpPr/>
              <p:nvPr/>
            </p:nvSpPr>
            <p:spPr>
              <a:xfrm>
                <a:off x="1077175" y="289125"/>
                <a:ext cx="138600" cy="1386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279" name="Google Shape;279;p26"/>
          <p:cNvSpPr txBox="1"/>
          <p:nvPr>
            <p:ph type="title"/>
          </p:nvPr>
        </p:nvSpPr>
        <p:spPr>
          <a:xfrm>
            <a:off x="4114675" y="648625"/>
            <a:ext cx="4151700" cy="1058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3500"/>
              <a:buNone/>
              <a:defRPr sz="7200"/>
            </a:lvl1pPr>
            <a:lvl2pPr lvl="1" rtl="0">
              <a:lnSpc>
                <a:spcPct val="115000"/>
              </a:lnSpc>
              <a:spcBef>
                <a:spcPts val="0"/>
              </a:spcBef>
              <a:spcAft>
                <a:spcPts val="0"/>
              </a:spcAft>
              <a:buSzPts val="3500"/>
              <a:buNone/>
              <a:defRPr/>
            </a:lvl2pPr>
            <a:lvl3pPr lvl="2" rtl="0">
              <a:lnSpc>
                <a:spcPct val="115000"/>
              </a:lnSpc>
              <a:spcBef>
                <a:spcPts val="0"/>
              </a:spcBef>
              <a:spcAft>
                <a:spcPts val="0"/>
              </a:spcAft>
              <a:buSzPts val="3500"/>
              <a:buNone/>
              <a:defRPr/>
            </a:lvl3pPr>
            <a:lvl4pPr lvl="3" rtl="0">
              <a:lnSpc>
                <a:spcPct val="115000"/>
              </a:lnSpc>
              <a:spcBef>
                <a:spcPts val="0"/>
              </a:spcBef>
              <a:spcAft>
                <a:spcPts val="0"/>
              </a:spcAft>
              <a:buSzPts val="3500"/>
              <a:buNone/>
              <a:defRPr/>
            </a:lvl4pPr>
            <a:lvl5pPr lvl="4" rtl="0">
              <a:lnSpc>
                <a:spcPct val="115000"/>
              </a:lnSpc>
              <a:spcBef>
                <a:spcPts val="0"/>
              </a:spcBef>
              <a:spcAft>
                <a:spcPts val="0"/>
              </a:spcAft>
              <a:buSzPts val="3500"/>
              <a:buNone/>
              <a:defRPr/>
            </a:lvl5pPr>
            <a:lvl6pPr lvl="5" rtl="0">
              <a:lnSpc>
                <a:spcPct val="115000"/>
              </a:lnSpc>
              <a:spcBef>
                <a:spcPts val="0"/>
              </a:spcBef>
              <a:spcAft>
                <a:spcPts val="0"/>
              </a:spcAft>
              <a:buSzPts val="3500"/>
              <a:buNone/>
              <a:defRPr/>
            </a:lvl6pPr>
            <a:lvl7pPr lvl="6" rtl="0">
              <a:lnSpc>
                <a:spcPct val="115000"/>
              </a:lnSpc>
              <a:spcBef>
                <a:spcPts val="0"/>
              </a:spcBef>
              <a:spcAft>
                <a:spcPts val="0"/>
              </a:spcAft>
              <a:buSzPts val="3500"/>
              <a:buNone/>
              <a:defRPr/>
            </a:lvl7pPr>
            <a:lvl8pPr lvl="7" rtl="0">
              <a:lnSpc>
                <a:spcPct val="115000"/>
              </a:lnSpc>
              <a:spcBef>
                <a:spcPts val="0"/>
              </a:spcBef>
              <a:spcAft>
                <a:spcPts val="0"/>
              </a:spcAft>
              <a:buSzPts val="3500"/>
              <a:buNone/>
              <a:defRPr/>
            </a:lvl8pPr>
            <a:lvl9pPr lvl="8" rtl="0">
              <a:lnSpc>
                <a:spcPct val="115000"/>
              </a:lnSpc>
              <a:spcBef>
                <a:spcPts val="0"/>
              </a:spcBef>
              <a:spcAft>
                <a:spcPts val="0"/>
              </a:spcAft>
              <a:buSzPts val="3500"/>
              <a:buNone/>
              <a:defRPr/>
            </a:lvl9pPr>
          </a:lstStyle>
          <a:p/>
        </p:txBody>
      </p:sp>
      <p:sp>
        <p:nvSpPr>
          <p:cNvPr id="280" name="Google Shape;280;p26"/>
          <p:cNvSpPr txBox="1"/>
          <p:nvPr>
            <p:ph idx="1" type="subTitle"/>
          </p:nvPr>
        </p:nvSpPr>
        <p:spPr>
          <a:xfrm>
            <a:off x="4114675" y="1950075"/>
            <a:ext cx="4151700" cy="10587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81" name="Google Shape;281;p26"/>
          <p:cNvSpPr txBox="1"/>
          <p:nvPr/>
        </p:nvSpPr>
        <p:spPr>
          <a:xfrm>
            <a:off x="4114675" y="3611950"/>
            <a:ext cx="41517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de" sz="1000">
                <a:solidFill>
                  <a:schemeClr val="dk1"/>
                </a:solidFill>
                <a:latin typeface="Lato"/>
                <a:ea typeface="Lato"/>
                <a:cs typeface="Lato"/>
                <a:sym typeface="Lato"/>
              </a:rPr>
              <a:t>CREDITS</a:t>
            </a:r>
            <a:r>
              <a:rPr lang="de" sz="1000">
                <a:solidFill>
                  <a:schemeClr val="dk1"/>
                </a:solidFill>
                <a:latin typeface="Lato"/>
                <a:ea typeface="Lato"/>
                <a:cs typeface="Lato"/>
                <a:sym typeface="Lato"/>
              </a:rPr>
              <a:t>: Diese Präsentationsvorlage wurde von </a:t>
            </a:r>
            <a:r>
              <a:rPr b="1" lang="de" sz="1000" u="sng">
                <a:solidFill>
                  <a:schemeClr val="dk1"/>
                </a:solidFill>
                <a:latin typeface="Lato"/>
                <a:ea typeface="Lato"/>
                <a:cs typeface="Lato"/>
                <a:sym typeface="Lato"/>
                <a:hlinkClick r:id="rId2">
                  <a:extLst>
                    <a:ext uri="{A12FA001-AC4F-418D-AE19-62706E023703}">
                      <ahyp:hlinkClr val="tx"/>
                    </a:ext>
                  </a:extLst>
                </a:hlinkClick>
              </a:rPr>
              <a:t>Slidesgo</a:t>
            </a:r>
            <a:r>
              <a:rPr lang="de" sz="1000">
                <a:solidFill>
                  <a:schemeClr val="dk1"/>
                </a:solidFill>
                <a:uFill>
                  <a:noFill/>
                </a:uFill>
                <a:latin typeface="Lato"/>
                <a:ea typeface="Lato"/>
                <a:cs typeface="Lato"/>
                <a:sym typeface="Lato"/>
                <a:hlinkClick r:id="rId3">
                  <a:extLst>
                    <a:ext uri="{A12FA001-AC4F-418D-AE19-62706E023703}">
                      <ahyp:hlinkClr val="tx"/>
                    </a:ext>
                  </a:extLst>
                </a:hlinkClick>
              </a:rPr>
              <a:t> </a:t>
            </a:r>
            <a:r>
              <a:rPr lang="de" sz="1000">
                <a:solidFill>
                  <a:schemeClr val="dk1"/>
                </a:solidFill>
                <a:latin typeface="Lato"/>
                <a:ea typeface="Lato"/>
                <a:cs typeface="Lato"/>
                <a:sym typeface="Lato"/>
              </a:rPr>
              <a:t>erstellt, inklusive Icons von </a:t>
            </a:r>
            <a:r>
              <a:rPr b="1" lang="de" sz="1000" u="sng">
                <a:solidFill>
                  <a:schemeClr val="dk1"/>
                </a:solidFill>
                <a:latin typeface="Lato"/>
                <a:ea typeface="Lato"/>
                <a:cs typeface="Lato"/>
                <a:sym typeface="Lato"/>
                <a:hlinkClick r:id="rId4">
                  <a:extLst>
                    <a:ext uri="{A12FA001-AC4F-418D-AE19-62706E023703}">
                      <ahyp:hlinkClr val="tx"/>
                    </a:ext>
                  </a:extLst>
                </a:hlinkClick>
              </a:rPr>
              <a:t>Flaticon</a:t>
            </a:r>
            <a:r>
              <a:rPr b="1" lang="de" sz="1000">
                <a:solidFill>
                  <a:schemeClr val="dk1"/>
                </a:solidFill>
                <a:latin typeface="Lato"/>
                <a:ea typeface="Lato"/>
                <a:cs typeface="Lato"/>
                <a:sym typeface="Lato"/>
              </a:rPr>
              <a:t> </a:t>
            </a:r>
            <a:r>
              <a:rPr lang="de" sz="1000">
                <a:solidFill>
                  <a:schemeClr val="dk1"/>
                </a:solidFill>
                <a:latin typeface="Lato"/>
                <a:ea typeface="Lato"/>
                <a:cs typeface="Lato"/>
                <a:sym typeface="Lato"/>
              </a:rPr>
              <a:t>und Infografiken &amp; Bildern von </a:t>
            </a:r>
            <a:r>
              <a:rPr b="1" lang="de" sz="1000" u="sng">
                <a:solidFill>
                  <a:schemeClr val="dk1"/>
                </a:solidFill>
                <a:latin typeface="Lato"/>
                <a:ea typeface="Lato"/>
                <a:cs typeface="Lato"/>
                <a:sym typeface="Lato"/>
                <a:hlinkClick r:id="rId5">
                  <a:extLst>
                    <a:ext uri="{A12FA001-AC4F-418D-AE19-62706E023703}">
                      <ahyp:hlinkClr val="tx"/>
                    </a:ext>
                  </a:extLst>
                </a:hlinkClick>
              </a:rPr>
              <a:t>Freepik</a:t>
            </a:r>
            <a:r>
              <a:rPr b="1" lang="de" sz="1000">
                <a:solidFill>
                  <a:schemeClr val="dk1"/>
                </a:solidFill>
                <a:uFill>
                  <a:noFill/>
                </a:uFill>
                <a:latin typeface="Lato"/>
                <a:ea typeface="Lato"/>
                <a:cs typeface="Lato"/>
                <a:sym typeface="Lato"/>
                <a:hlinkClick r:id="rId6">
                  <a:extLst>
                    <a:ext uri="{A12FA001-AC4F-418D-AE19-62706E023703}">
                      <ahyp:hlinkClr val="tx"/>
                    </a:ext>
                  </a:extLst>
                </a:hlinkClick>
              </a:rPr>
              <a:t> </a:t>
            </a:r>
            <a:endParaRPr b="1" sz="1000">
              <a:solidFill>
                <a:schemeClr val="dk1"/>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82" name="Shape 282"/>
        <p:cNvGrpSpPr/>
        <p:nvPr/>
      </p:nvGrpSpPr>
      <p:grpSpPr>
        <a:xfrm>
          <a:off x="0" y="0"/>
          <a:ext cx="0" cy="0"/>
          <a:chOff x="0" y="0"/>
          <a:chExt cx="0" cy="0"/>
        </a:xfrm>
      </p:grpSpPr>
      <p:grpSp>
        <p:nvGrpSpPr>
          <p:cNvPr id="283" name="Google Shape;283;p27"/>
          <p:cNvGrpSpPr/>
          <p:nvPr/>
        </p:nvGrpSpPr>
        <p:grpSpPr>
          <a:xfrm>
            <a:off x="201250" y="80525"/>
            <a:ext cx="8741400" cy="4982400"/>
            <a:chOff x="201250" y="80525"/>
            <a:chExt cx="8741400" cy="4982400"/>
          </a:xfrm>
        </p:grpSpPr>
        <p:sp>
          <p:nvSpPr>
            <p:cNvPr id="284" name="Google Shape;284;p27"/>
            <p:cNvSpPr/>
            <p:nvPr/>
          </p:nvSpPr>
          <p:spPr>
            <a:xfrm>
              <a:off x="201250" y="80525"/>
              <a:ext cx="8741400" cy="4982400"/>
            </a:xfrm>
            <a:prstGeom prst="roundRect">
              <a:avLst>
                <a:gd fmla="val 2782"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a:latin typeface="Lato"/>
                  <a:ea typeface="Lato"/>
                  <a:cs typeface="Lato"/>
                  <a:sym typeface="Lato"/>
                </a:rPr>
                <a:t>              </a:t>
              </a:r>
              <a:endParaRPr>
                <a:latin typeface="Lato"/>
                <a:ea typeface="Lato"/>
                <a:cs typeface="Lato"/>
                <a:sym typeface="Lato"/>
              </a:endParaRPr>
            </a:p>
          </p:txBody>
        </p:sp>
        <p:sp>
          <p:nvSpPr>
            <p:cNvPr id="285" name="Google Shape;285;p27"/>
            <p:cNvSpPr/>
            <p:nvPr/>
          </p:nvSpPr>
          <p:spPr>
            <a:xfrm>
              <a:off x="411775" y="140625"/>
              <a:ext cx="8320500" cy="283200"/>
            </a:xfrm>
            <a:prstGeom prst="roundRect">
              <a:avLst>
                <a:gd fmla="val 27834"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286" name="Google Shape;286;p27"/>
            <p:cNvGrpSpPr/>
            <p:nvPr/>
          </p:nvGrpSpPr>
          <p:grpSpPr>
            <a:xfrm>
              <a:off x="713225" y="212925"/>
              <a:ext cx="502550" cy="138600"/>
              <a:chOff x="713225" y="289125"/>
              <a:chExt cx="502550" cy="138600"/>
            </a:xfrm>
          </p:grpSpPr>
          <p:sp>
            <p:nvSpPr>
              <p:cNvPr id="287" name="Google Shape;287;p27"/>
              <p:cNvSpPr/>
              <p:nvPr/>
            </p:nvSpPr>
            <p:spPr>
              <a:xfrm>
                <a:off x="713225" y="289125"/>
                <a:ext cx="138600" cy="1386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 name="Google Shape;288;p27"/>
              <p:cNvSpPr/>
              <p:nvPr/>
            </p:nvSpPr>
            <p:spPr>
              <a:xfrm>
                <a:off x="895200" y="289125"/>
                <a:ext cx="138600" cy="138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 name="Google Shape;289;p27"/>
              <p:cNvSpPr/>
              <p:nvPr/>
            </p:nvSpPr>
            <p:spPr>
              <a:xfrm>
                <a:off x="1077175" y="289125"/>
                <a:ext cx="138600" cy="1386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90" name="Google Shape;290;p27"/>
          <p:cNvGrpSpPr/>
          <p:nvPr/>
        </p:nvGrpSpPr>
        <p:grpSpPr>
          <a:xfrm>
            <a:off x="6206564" y="2522506"/>
            <a:ext cx="2661788" cy="2351942"/>
            <a:chOff x="6206564" y="2522506"/>
            <a:chExt cx="2661788" cy="2351942"/>
          </a:xfrm>
        </p:grpSpPr>
        <p:sp>
          <p:nvSpPr>
            <p:cNvPr id="291" name="Google Shape;291;p27"/>
            <p:cNvSpPr/>
            <p:nvPr/>
          </p:nvSpPr>
          <p:spPr>
            <a:xfrm>
              <a:off x="6206575" y="4768400"/>
              <a:ext cx="2661709" cy="106048"/>
            </a:xfrm>
            <a:custGeom>
              <a:rect b="b" l="l" r="r" t="t"/>
              <a:pathLst>
                <a:path extrusionOk="0" h="1367" w="55291">
                  <a:moveTo>
                    <a:pt x="683" y="0"/>
                  </a:moveTo>
                  <a:cubicBezTo>
                    <a:pt x="306" y="0"/>
                    <a:pt x="0" y="306"/>
                    <a:pt x="0" y="683"/>
                  </a:cubicBezTo>
                  <a:cubicBezTo>
                    <a:pt x="0" y="1058"/>
                    <a:pt x="306" y="1366"/>
                    <a:pt x="683" y="1366"/>
                  </a:cubicBezTo>
                  <a:lnTo>
                    <a:pt x="54605" y="1366"/>
                  </a:lnTo>
                  <a:cubicBezTo>
                    <a:pt x="54980" y="1366"/>
                    <a:pt x="55288" y="1058"/>
                    <a:pt x="55290" y="683"/>
                  </a:cubicBezTo>
                  <a:cubicBezTo>
                    <a:pt x="55290" y="306"/>
                    <a:pt x="54985" y="0"/>
                    <a:pt x="54607" y="0"/>
                  </a:cubicBezTo>
                  <a:close/>
                </a:path>
              </a:pathLst>
            </a:custGeom>
            <a:solidFill>
              <a:srgbClr val="61648A">
                <a:alpha val="2138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 name="Google Shape;292;p27"/>
            <p:cNvGrpSpPr/>
            <p:nvPr/>
          </p:nvGrpSpPr>
          <p:grpSpPr>
            <a:xfrm>
              <a:off x="6206564" y="2522506"/>
              <a:ext cx="2661788" cy="2305337"/>
              <a:chOff x="-4913250" y="-274487"/>
              <a:chExt cx="4762547" cy="4124775"/>
            </a:xfrm>
          </p:grpSpPr>
          <p:sp>
            <p:nvSpPr>
              <p:cNvPr id="293" name="Google Shape;293;p27"/>
              <p:cNvSpPr/>
              <p:nvPr/>
            </p:nvSpPr>
            <p:spPr>
              <a:xfrm>
                <a:off x="-4903228" y="-274487"/>
                <a:ext cx="4752525" cy="3271418"/>
              </a:xfrm>
              <a:custGeom>
                <a:rect b="b" l="l" r="r" t="t"/>
                <a:pathLst>
                  <a:path extrusionOk="0" h="28725" w="41730">
                    <a:moveTo>
                      <a:pt x="1" y="0"/>
                    </a:moveTo>
                    <a:lnTo>
                      <a:pt x="1" y="28725"/>
                    </a:lnTo>
                    <a:lnTo>
                      <a:pt x="41729" y="28725"/>
                    </a:lnTo>
                    <a:lnTo>
                      <a:pt x="41729" y="0"/>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
              <p:cNvSpPr/>
              <p:nvPr/>
            </p:nvSpPr>
            <p:spPr>
              <a:xfrm>
                <a:off x="-4913250" y="-254785"/>
                <a:ext cx="1197185" cy="3231558"/>
              </a:xfrm>
              <a:custGeom>
                <a:rect b="b" l="l" r="r" t="t"/>
                <a:pathLst>
                  <a:path extrusionOk="0" h="28375" w="10512">
                    <a:moveTo>
                      <a:pt x="1" y="0"/>
                    </a:moveTo>
                    <a:lnTo>
                      <a:pt x="1" y="28374"/>
                    </a:lnTo>
                    <a:lnTo>
                      <a:pt x="10511" y="28374"/>
                    </a:lnTo>
                    <a:lnTo>
                      <a:pt x="10511"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a:off x="-4811890" y="-115842"/>
                <a:ext cx="4519170" cy="232103"/>
              </a:xfrm>
              <a:custGeom>
                <a:rect b="b" l="l" r="r" t="t"/>
                <a:pathLst>
                  <a:path extrusionOk="0" h="2038" w="39681">
                    <a:moveTo>
                      <a:pt x="1" y="0"/>
                    </a:moveTo>
                    <a:lnTo>
                      <a:pt x="1" y="2038"/>
                    </a:lnTo>
                    <a:lnTo>
                      <a:pt x="39680" y="2038"/>
                    </a:lnTo>
                    <a:lnTo>
                      <a:pt x="39680" y="0"/>
                    </a:ln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p:nvPr/>
            </p:nvSpPr>
            <p:spPr>
              <a:xfrm>
                <a:off x="-4724652" y="-44207"/>
                <a:ext cx="99196" cy="99082"/>
              </a:xfrm>
              <a:custGeom>
                <a:rect b="b" l="l" r="r" t="t"/>
                <a:pathLst>
                  <a:path extrusionOk="0" h="870" w="871">
                    <a:moveTo>
                      <a:pt x="437" y="0"/>
                    </a:moveTo>
                    <a:cubicBezTo>
                      <a:pt x="194" y="0"/>
                      <a:pt x="1" y="193"/>
                      <a:pt x="1" y="436"/>
                    </a:cubicBezTo>
                    <a:cubicBezTo>
                      <a:pt x="1" y="676"/>
                      <a:pt x="194" y="870"/>
                      <a:pt x="437" y="870"/>
                    </a:cubicBezTo>
                    <a:cubicBezTo>
                      <a:pt x="677" y="870"/>
                      <a:pt x="870" y="676"/>
                      <a:pt x="870" y="436"/>
                    </a:cubicBezTo>
                    <a:cubicBezTo>
                      <a:pt x="870" y="193"/>
                      <a:pt x="677" y="0"/>
                      <a:pt x="437"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7"/>
              <p:cNvSpPr/>
              <p:nvPr/>
            </p:nvSpPr>
            <p:spPr>
              <a:xfrm>
                <a:off x="-4540155" y="-44207"/>
                <a:ext cx="99424" cy="99082"/>
              </a:xfrm>
              <a:custGeom>
                <a:rect b="b" l="l" r="r" t="t"/>
                <a:pathLst>
                  <a:path extrusionOk="0" h="870" w="873">
                    <a:moveTo>
                      <a:pt x="437" y="0"/>
                    </a:moveTo>
                    <a:cubicBezTo>
                      <a:pt x="196" y="0"/>
                      <a:pt x="1" y="193"/>
                      <a:pt x="1" y="436"/>
                    </a:cubicBezTo>
                    <a:cubicBezTo>
                      <a:pt x="1" y="676"/>
                      <a:pt x="196" y="870"/>
                      <a:pt x="437" y="870"/>
                    </a:cubicBezTo>
                    <a:cubicBezTo>
                      <a:pt x="677" y="870"/>
                      <a:pt x="872" y="676"/>
                      <a:pt x="872" y="436"/>
                    </a:cubicBezTo>
                    <a:cubicBezTo>
                      <a:pt x="872" y="193"/>
                      <a:pt x="677" y="0"/>
                      <a:pt x="437"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
              <p:cNvSpPr/>
              <p:nvPr/>
            </p:nvSpPr>
            <p:spPr>
              <a:xfrm>
                <a:off x="-4355657" y="-44207"/>
                <a:ext cx="99424" cy="99082"/>
              </a:xfrm>
              <a:custGeom>
                <a:rect b="b" l="l" r="r" t="t"/>
                <a:pathLst>
                  <a:path extrusionOk="0" h="870" w="873">
                    <a:moveTo>
                      <a:pt x="436" y="0"/>
                    </a:moveTo>
                    <a:cubicBezTo>
                      <a:pt x="196" y="0"/>
                      <a:pt x="1" y="193"/>
                      <a:pt x="1" y="436"/>
                    </a:cubicBezTo>
                    <a:cubicBezTo>
                      <a:pt x="1" y="676"/>
                      <a:pt x="196" y="870"/>
                      <a:pt x="436" y="870"/>
                    </a:cubicBezTo>
                    <a:cubicBezTo>
                      <a:pt x="677" y="870"/>
                      <a:pt x="872" y="676"/>
                      <a:pt x="872" y="436"/>
                    </a:cubicBezTo>
                    <a:cubicBezTo>
                      <a:pt x="872" y="193"/>
                      <a:pt x="677" y="0"/>
                      <a:pt x="436"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 name="Google Shape;299;p27"/>
              <p:cNvGrpSpPr/>
              <p:nvPr/>
            </p:nvGrpSpPr>
            <p:grpSpPr>
              <a:xfrm>
                <a:off x="-508540" y="-50926"/>
                <a:ext cx="150787" cy="101929"/>
                <a:chOff x="-508540" y="-50926"/>
                <a:chExt cx="150787" cy="101929"/>
              </a:xfrm>
            </p:grpSpPr>
            <p:sp>
              <p:nvSpPr>
                <p:cNvPr id="300" name="Google Shape;300;p27"/>
                <p:cNvSpPr/>
                <p:nvPr/>
              </p:nvSpPr>
              <p:spPr>
                <a:xfrm>
                  <a:off x="-508540" y="-50926"/>
                  <a:ext cx="150787" cy="114"/>
                </a:xfrm>
                <a:custGeom>
                  <a:rect b="b" l="l" r="r" t="t"/>
                  <a:pathLst>
                    <a:path extrusionOk="0" fill="none" h="1" w="1324">
                      <a:moveTo>
                        <a:pt x="0" y="1"/>
                      </a:moveTo>
                      <a:lnTo>
                        <a:pt x="1324" y="1"/>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7"/>
                <p:cNvSpPr/>
                <p:nvPr/>
              </p:nvSpPr>
              <p:spPr>
                <a:xfrm>
                  <a:off x="-508540" y="323"/>
                  <a:ext cx="150787" cy="114"/>
                </a:xfrm>
                <a:custGeom>
                  <a:rect b="b" l="l" r="r" t="t"/>
                  <a:pathLst>
                    <a:path extrusionOk="0" fill="none" h="1" w="1324">
                      <a:moveTo>
                        <a:pt x="0" y="0"/>
                      </a:moveTo>
                      <a:lnTo>
                        <a:pt x="1324"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7"/>
                <p:cNvSpPr/>
                <p:nvPr/>
              </p:nvSpPr>
              <p:spPr>
                <a:xfrm>
                  <a:off x="-508540" y="50889"/>
                  <a:ext cx="150787" cy="114"/>
                </a:xfrm>
                <a:custGeom>
                  <a:rect b="b" l="l" r="r" t="t"/>
                  <a:pathLst>
                    <a:path extrusionOk="0" fill="none" h="1" w="1324">
                      <a:moveTo>
                        <a:pt x="0" y="1"/>
                      </a:moveTo>
                      <a:lnTo>
                        <a:pt x="1324" y="1"/>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 name="Google Shape;303;p27"/>
              <p:cNvGrpSpPr/>
              <p:nvPr/>
            </p:nvGrpSpPr>
            <p:grpSpPr>
              <a:xfrm>
                <a:off x="-4508152" y="607001"/>
                <a:ext cx="316835" cy="280049"/>
                <a:chOff x="-4508152" y="607001"/>
                <a:chExt cx="316835" cy="280049"/>
              </a:xfrm>
            </p:grpSpPr>
            <p:sp>
              <p:nvSpPr>
                <p:cNvPr id="304" name="Google Shape;304;p27"/>
                <p:cNvSpPr/>
                <p:nvPr/>
              </p:nvSpPr>
              <p:spPr>
                <a:xfrm>
                  <a:off x="-4508152" y="607001"/>
                  <a:ext cx="316835" cy="114"/>
                </a:xfrm>
                <a:custGeom>
                  <a:rect b="b" l="l" r="r" t="t"/>
                  <a:pathLst>
                    <a:path extrusionOk="0" fill="none" h="1" w="2782">
                      <a:moveTo>
                        <a:pt x="0" y="0"/>
                      </a:moveTo>
                      <a:lnTo>
                        <a:pt x="2782"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7"/>
                <p:cNvSpPr/>
                <p:nvPr/>
              </p:nvSpPr>
              <p:spPr>
                <a:xfrm>
                  <a:off x="-4508152" y="886937"/>
                  <a:ext cx="316835" cy="114"/>
                </a:xfrm>
                <a:custGeom>
                  <a:rect b="b" l="l" r="r" t="t"/>
                  <a:pathLst>
                    <a:path extrusionOk="0" fill="none" h="1" w="2782">
                      <a:moveTo>
                        <a:pt x="0" y="0"/>
                      </a:moveTo>
                      <a:lnTo>
                        <a:pt x="2782"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6" name="Google Shape;306;p27"/>
              <p:cNvSpPr/>
              <p:nvPr/>
            </p:nvSpPr>
            <p:spPr>
              <a:xfrm>
                <a:off x="-3344678" y="1345675"/>
                <a:ext cx="113204" cy="114"/>
              </a:xfrm>
              <a:custGeom>
                <a:rect b="b" l="l" r="r" t="t"/>
                <a:pathLst>
                  <a:path extrusionOk="0" fill="none" h="1" w="994">
                    <a:moveTo>
                      <a:pt x="0" y="0"/>
                    </a:moveTo>
                    <a:lnTo>
                      <a:pt x="994"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7" name="Google Shape;307;p27"/>
              <p:cNvGrpSpPr/>
              <p:nvPr/>
            </p:nvGrpSpPr>
            <p:grpSpPr>
              <a:xfrm>
                <a:off x="-3344678" y="353943"/>
                <a:ext cx="2721910" cy="2201900"/>
                <a:chOff x="-3344678" y="353943"/>
                <a:chExt cx="2721910" cy="2201900"/>
              </a:xfrm>
            </p:grpSpPr>
            <p:grpSp>
              <p:nvGrpSpPr>
                <p:cNvPr id="308" name="Google Shape;308;p27"/>
                <p:cNvGrpSpPr/>
                <p:nvPr/>
              </p:nvGrpSpPr>
              <p:grpSpPr>
                <a:xfrm>
                  <a:off x="-2540178" y="353943"/>
                  <a:ext cx="1917409" cy="2201900"/>
                  <a:chOff x="-2540178" y="353943"/>
                  <a:chExt cx="1917409" cy="2201900"/>
                </a:xfrm>
              </p:grpSpPr>
              <p:sp>
                <p:nvSpPr>
                  <p:cNvPr id="309" name="Google Shape;309;p27"/>
                  <p:cNvSpPr/>
                  <p:nvPr/>
                </p:nvSpPr>
                <p:spPr>
                  <a:xfrm>
                    <a:off x="-1428636" y="353943"/>
                    <a:ext cx="228344" cy="114"/>
                  </a:xfrm>
                  <a:custGeom>
                    <a:rect b="b" l="l" r="r" t="t"/>
                    <a:pathLst>
                      <a:path extrusionOk="0" fill="none" h="1" w="2005">
                        <a:moveTo>
                          <a:pt x="0" y="0"/>
                        </a:moveTo>
                        <a:lnTo>
                          <a:pt x="2004" y="0"/>
                        </a:lnTo>
                      </a:path>
                    </a:pathLst>
                  </a:custGeom>
                  <a:noFill/>
                  <a:ln cap="rnd" cmpd="sng" w="9525">
                    <a:solidFill>
                      <a:schemeClr val="lt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a:off x="-955092" y="601876"/>
                    <a:ext cx="332324" cy="114"/>
                  </a:xfrm>
                  <a:custGeom>
                    <a:rect b="b" l="l" r="r" t="t"/>
                    <a:pathLst>
                      <a:path extrusionOk="0" fill="none" h="1" w="2918">
                        <a:moveTo>
                          <a:pt x="1" y="0"/>
                        </a:moveTo>
                        <a:lnTo>
                          <a:pt x="2917" y="0"/>
                        </a:lnTo>
                      </a:path>
                    </a:pathLst>
                  </a:custGeom>
                  <a:noFill/>
                  <a:ln cap="rnd" cmpd="sng" w="9525">
                    <a:solidFill>
                      <a:schemeClr val="lt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a:off x="-2237009" y="850037"/>
                    <a:ext cx="352710" cy="114"/>
                  </a:xfrm>
                  <a:custGeom>
                    <a:rect b="b" l="l" r="r" t="t"/>
                    <a:pathLst>
                      <a:path extrusionOk="0" fill="none" h="1" w="3097">
                        <a:moveTo>
                          <a:pt x="1" y="1"/>
                        </a:moveTo>
                        <a:lnTo>
                          <a:pt x="3097" y="1"/>
                        </a:lnTo>
                      </a:path>
                    </a:pathLst>
                  </a:custGeom>
                  <a:noFill/>
                  <a:ln cap="rnd" cmpd="sng" w="9525">
                    <a:solidFill>
                      <a:schemeClr val="lt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a:off x="-2381874" y="1345675"/>
                    <a:ext cx="588684" cy="114"/>
                  </a:xfrm>
                  <a:custGeom>
                    <a:rect b="b" l="l" r="r" t="t"/>
                    <a:pathLst>
                      <a:path extrusionOk="0" fill="none" h="1" w="5169">
                        <a:moveTo>
                          <a:pt x="1" y="0"/>
                        </a:moveTo>
                        <a:lnTo>
                          <a:pt x="5168" y="0"/>
                        </a:lnTo>
                      </a:path>
                    </a:pathLst>
                  </a:custGeom>
                  <a:noFill/>
                  <a:ln cap="rnd" cmpd="sng" w="9525">
                    <a:solidFill>
                      <a:schemeClr val="lt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a:off x="-2420482" y="1593836"/>
                    <a:ext cx="652348" cy="114"/>
                  </a:xfrm>
                  <a:custGeom>
                    <a:rect b="b" l="l" r="r" t="t"/>
                    <a:pathLst>
                      <a:path extrusionOk="0" fill="none" h="1" w="5728">
                        <a:moveTo>
                          <a:pt x="1" y="1"/>
                        </a:moveTo>
                        <a:lnTo>
                          <a:pt x="5728" y="1"/>
                        </a:lnTo>
                      </a:path>
                    </a:pathLst>
                  </a:custGeom>
                  <a:noFill/>
                  <a:ln cap="rnd" cmpd="sng" w="9525">
                    <a:solidFill>
                      <a:schemeClr val="lt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7"/>
                  <p:cNvSpPr/>
                  <p:nvPr/>
                </p:nvSpPr>
                <p:spPr>
                  <a:xfrm>
                    <a:off x="-1213503" y="1593836"/>
                    <a:ext cx="396442" cy="114"/>
                  </a:xfrm>
                  <a:custGeom>
                    <a:rect b="b" l="l" r="r" t="t"/>
                    <a:pathLst>
                      <a:path extrusionOk="0" fill="none" h="1" w="3481">
                        <a:moveTo>
                          <a:pt x="1" y="1"/>
                        </a:moveTo>
                        <a:lnTo>
                          <a:pt x="3481" y="1"/>
                        </a:lnTo>
                      </a:path>
                    </a:pathLst>
                  </a:custGeom>
                  <a:noFill/>
                  <a:ln cap="rnd" cmpd="sng" w="9525">
                    <a:solidFill>
                      <a:schemeClr val="lt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p:nvPr/>
                </p:nvSpPr>
                <p:spPr>
                  <a:xfrm>
                    <a:off x="-2237009" y="2307454"/>
                    <a:ext cx="199759" cy="114"/>
                  </a:xfrm>
                  <a:custGeom>
                    <a:rect b="b" l="l" r="r" t="t"/>
                    <a:pathLst>
                      <a:path extrusionOk="0" fill="none" h="1" w="1754">
                        <a:moveTo>
                          <a:pt x="1" y="1"/>
                        </a:moveTo>
                        <a:lnTo>
                          <a:pt x="1753" y="1"/>
                        </a:lnTo>
                      </a:path>
                    </a:pathLst>
                  </a:custGeom>
                  <a:noFill/>
                  <a:ln cap="rnd" cmpd="sng" w="9525">
                    <a:solidFill>
                      <a:schemeClr val="lt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p:nvPr/>
                </p:nvSpPr>
                <p:spPr>
                  <a:xfrm>
                    <a:off x="-2540178" y="2555729"/>
                    <a:ext cx="250894" cy="114"/>
                  </a:xfrm>
                  <a:custGeom>
                    <a:rect b="b" l="l" r="r" t="t"/>
                    <a:pathLst>
                      <a:path extrusionOk="0" fill="none" h="1" w="2203">
                        <a:moveTo>
                          <a:pt x="0" y="0"/>
                        </a:moveTo>
                        <a:lnTo>
                          <a:pt x="2202" y="0"/>
                        </a:lnTo>
                      </a:path>
                    </a:pathLst>
                  </a:custGeom>
                  <a:noFill/>
                  <a:ln cap="rnd" cmpd="sng" w="9525">
                    <a:solidFill>
                      <a:schemeClr val="lt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 name="Google Shape;317;p27"/>
                <p:cNvGrpSpPr/>
                <p:nvPr/>
              </p:nvGrpSpPr>
              <p:grpSpPr>
                <a:xfrm>
                  <a:off x="-3002561" y="353943"/>
                  <a:ext cx="2308043" cy="2201900"/>
                  <a:chOff x="-3002561" y="353943"/>
                  <a:chExt cx="2308043" cy="2201900"/>
                </a:xfrm>
              </p:grpSpPr>
              <p:sp>
                <p:nvSpPr>
                  <p:cNvPr id="318" name="Google Shape;318;p27"/>
                  <p:cNvSpPr/>
                  <p:nvPr/>
                </p:nvSpPr>
                <p:spPr>
                  <a:xfrm>
                    <a:off x="-1132415" y="353943"/>
                    <a:ext cx="437897" cy="114"/>
                  </a:xfrm>
                  <a:custGeom>
                    <a:rect b="b" l="l" r="r" t="t"/>
                    <a:pathLst>
                      <a:path extrusionOk="0" fill="none" h="1" w="3845">
                        <a:moveTo>
                          <a:pt x="1" y="0"/>
                        </a:moveTo>
                        <a:lnTo>
                          <a:pt x="3845" y="0"/>
                        </a:lnTo>
                      </a:path>
                    </a:pathLst>
                  </a:custGeom>
                  <a:noFill/>
                  <a:ln cap="rnd" cmpd="sng" w="13650">
                    <a:solidFill>
                      <a:schemeClr val="dk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7"/>
                  <p:cNvSpPr/>
                  <p:nvPr/>
                </p:nvSpPr>
                <p:spPr>
                  <a:xfrm>
                    <a:off x="-2860543" y="601876"/>
                    <a:ext cx="380270" cy="114"/>
                  </a:xfrm>
                  <a:custGeom>
                    <a:rect b="b" l="l" r="r" t="t"/>
                    <a:pathLst>
                      <a:path extrusionOk="0" fill="none" h="1" w="3339">
                        <a:moveTo>
                          <a:pt x="0" y="0"/>
                        </a:moveTo>
                        <a:lnTo>
                          <a:pt x="3339" y="0"/>
                        </a:lnTo>
                      </a:path>
                    </a:pathLst>
                  </a:custGeom>
                  <a:noFill/>
                  <a:ln cap="rnd" cmpd="sng" w="13650">
                    <a:solidFill>
                      <a:schemeClr val="dk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7"/>
                  <p:cNvSpPr/>
                  <p:nvPr/>
                </p:nvSpPr>
                <p:spPr>
                  <a:xfrm>
                    <a:off x="-1793304" y="850037"/>
                    <a:ext cx="637770" cy="114"/>
                  </a:xfrm>
                  <a:custGeom>
                    <a:rect b="b" l="l" r="r" t="t"/>
                    <a:pathLst>
                      <a:path extrusionOk="0" fill="none" h="1" w="5600">
                        <a:moveTo>
                          <a:pt x="0" y="1"/>
                        </a:moveTo>
                        <a:lnTo>
                          <a:pt x="5599" y="1"/>
                        </a:lnTo>
                      </a:path>
                    </a:pathLst>
                  </a:custGeom>
                  <a:noFill/>
                  <a:ln cap="rnd" cmpd="sng" w="13650">
                    <a:solidFill>
                      <a:schemeClr val="dk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7"/>
                  <p:cNvSpPr/>
                  <p:nvPr/>
                </p:nvSpPr>
                <p:spPr>
                  <a:xfrm>
                    <a:off x="-3002561" y="1345675"/>
                    <a:ext cx="353735" cy="114"/>
                  </a:xfrm>
                  <a:custGeom>
                    <a:rect b="b" l="l" r="r" t="t"/>
                    <a:pathLst>
                      <a:path extrusionOk="0" fill="none" h="1" w="3106">
                        <a:moveTo>
                          <a:pt x="0" y="0"/>
                        </a:moveTo>
                        <a:lnTo>
                          <a:pt x="3105" y="0"/>
                        </a:lnTo>
                      </a:path>
                    </a:pathLst>
                  </a:custGeom>
                  <a:noFill/>
                  <a:ln cap="rnd" cmpd="sng" w="13650">
                    <a:solidFill>
                      <a:schemeClr val="dk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
                  <p:cNvSpPr/>
                  <p:nvPr/>
                </p:nvSpPr>
                <p:spPr>
                  <a:xfrm>
                    <a:off x="-1677139" y="1593836"/>
                    <a:ext cx="350432" cy="114"/>
                  </a:xfrm>
                  <a:custGeom>
                    <a:rect b="b" l="l" r="r" t="t"/>
                    <a:pathLst>
                      <a:path extrusionOk="0" fill="none" h="1" w="3077">
                        <a:moveTo>
                          <a:pt x="0" y="1"/>
                        </a:moveTo>
                        <a:lnTo>
                          <a:pt x="3076" y="1"/>
                        </a:lnTo>
                      </a:path>
                    </a:pathLst>
                  </a:custGeom>
                  <a:noFill/>
                  <a:ln cap="rnd" cmpd="sng" w="13650">
                    <a:solidFill>
                      <a:schemeClr val="dk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7"/>
                  <p:cNvSpPr/>
                  <p:nvPr/>
                </p:nvSpPr>
                <p:spPr>
                  <a:xfrm>
                    <a:off x="-2769433" y="1841769"/>
                    <a:ext cx="341890" cy="114"/>
                  </a:xfrm>
                  <a:custGeom>
                    <a:rect b="b" l="l" r="r" t="t"/>
                    <a:pathLst>
                      <a:path extrusionOk="0" fill="none" h="1" w="3002">
                        <a:moveTo>
                          <a:pt x="0" y="1"/>
                        </a:moveTo>
                        <a:lnTo>
                          <a:pt x="3002" y="1"/>
                        </a:lnTo>
                      </a:path>
                    </a:pathLst>
                  </a:custGeom>
                  <a:noFill/>
                  <a:ln cap="rnd" cmpd="sng" w="13650">
                    <a:solidFill>
                      <a:schemeClr val="dk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7"/>
                  <p:cNvSpPr/>
                  <p:nvPr/>
                </p:nvSpPr>
                <p:spPr>
                  <a:xfrm>
                    <a:off x="-1182070" y="2307454"/>
                    <a:ext cx="466142" cy="114"/>
                  </a:xfrm>
                  <a:custGeom>
                    <a:rect b="b" l="l" r="r" t="t"/>
                    <a:pathLst>
                      <a:path extrusionOk="0" fill="none" h="1" w="4093">
                        <a:moveTo>
                          <a:pt x="1" y="1"/>
                        </a:moveTo>
                        <a:lnTo>
                          <a:pt x="4092" y="1"/>
                        </a:lnTo>
                      </a:path>
                    </a:pathLst>
                  </a:custGeom>
                  <a:noFill/>
                  <a:ln cap="rnd" cmpd="sng" w="13650">
                    <a:solidFill>
                      <a:schemeClr val="dk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7"/>
                  <p:cNvSpPr/>
                  <p:nvPr/>
                </p:nvSpPr>
                <p:spPr>
                  <a:xfrm>
                    <a:off x="-1882819" y="2555729"/>
                    <a:ext cx="551443" cy="114"/>
                  </a:xfrm>
                  <a:custGeom>
                    <a:rect b="b" l="l" r="r" t="t"/>
                    <a:pathLst>
                      <a:path extrusionOk="0" fill="none" h="1" w="4842">
                        <a:moveTo>
                          <a:pt x="0" y="0"/>
                        </a:moveTo>
                        <a:lnTo>
                          <a:pt x="4842" y="0"/>
                        </a:lnTo>
                      </a:path>
                    </a:pathLst>
                  </a:custGeom>
                  <a:noFill/>
                  <a:ln cap="rnd" cmpd="sng" w="13650">
                    <a:solidFill>
                      <a:schemeClr val="dk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6" name="Google Shape;326;p27"/>
                <p:cNvGrpSpPr/>
                <p:nvPr/>
              </p:nvGrpSpPr>
              <p:grpSpPr>
                <a:xfrm>
                  <a:off x="-2790958" y="353943"/>
                  <a:ext cx="2124684" cy="2201900"/>
                  <a:chOff x="-2790958" y="353943"/>
                  <a:chExt cx="2124684" cy="2201900"/>
                </a:xfrm>
              </p:grpSpPr>
              <p:sp>
                <p:nvSpPr>
                  <p:cNvPr id="327" name="Google Shape;327;p27"/>
                  <p:cNvSpPr/>
                  <p:nvPr/>
                </p:nvSpPr>
                <p:spPr>
                  <a:xfrm>
                    <a:off x="-2596210" y="353943"/>
                    <a:ext cx="294285" cy="114"/>
                  </a:xfrm>
                  <a:custGeom>
                    <a:rect b="b" l="l" r="r" t="t"/>
                    <a:pathLst>
                      <a:path extrusionOk="0" fill="none" h="1" w="2584">
                        <a:moveTo>
                          <a:pt x="0" y="0"/>
                        </a:moveTo>
                        <a:lnTo>
                          <a:pt x="2584" y="0"/>
                        </a:lnTo>
                      </a:path>
                    </a:pathLst>
                  </a:custGeom>
                  <a:noFill/>
                  <a:ln cap="rnd" cmpd="sng" w="9525">
                    <a:solidFill>
                      <a:schemeClr val="accent4"/>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7"/>
                  <p:cNvSpPr/>
                  <p:nvPr/>
                </p:nvSpPr>
                <p:spPr>
                  <a:xfrm>
                    <a:off x="-1390826" y="601876"/>
                    <a:ext cx="331982" cy="114"/>
                  </a:xfrm>
                  <a:custGeom>
                    <a:rect b="b" l="l" r="r" t="t"/>
                    <a:pathLst>
                      <a:path extrusionOk="0" fill="none" h="1" w="2915">
                        <a:moveTo>
                          <a:pt x="1" y="0"/>
                        </a:moveTo>
                        <a:lnTo>
                          <a:pt x="2915" y="0"/>
                        </a:lnTo>
                      </a:path>
                    </a:pathLst>
                  </a:custGeom>
                  <a:noFill/>
                  <a:ln cap="rnd" cmpd="sng" w="9525">
                    <a:solidFill>
                      <a:schemeClr val="accent4"/>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7"/>
                  <p:cNvSpPr/>
                  <p:nvPr/>
                </p:nvSpPr>
                <p:spPr>
                  <a:xfrm>
                    <a:off x="-1722694" y="1345675"/>
                    <a:ext cx="822496" cy="114"/>
                  </a:xfrm>
                  <a:custGeom>
                    <a:rect b="b" l="l" r="r" t="t"/>
                    <a:pathLst>
                      <a:path extrusionOk="0" fill="none" h="1" w="7222">
                        <a:moveTo>
                          <a:pt x="1" y="0"/>
                        </a:moveTo>
                        <a:lnTo>
                          <a:pt x="7222" y="0"/>
                        </a:lnTo>
                      </a:path>
                    </a:pathLst>
                  </a:custGeom>
                  <a:noFill/>
                  <a:ln cap="rnd" cmpd="sng" w="9525">
                    <a:solidFill>
                      <a:schemeClr val="accent4"/>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7"/>
                  <p:cNvSpPr/>
                  <p:nvPr/>
                </p:nvSpPr>
                <p:spPr>
                  <a:xfrm>
                    <a:off x="-2790958" y="1593836"/>
                    <a:ext cx="264902" cy="114"/>
                  </a:xfrm>
                  <a:custGeom>
                    <a:rect b="b" l="l" r="r" t="t"/>
                    <a:pathLst>
                      <a:path extrusionOk="0" fill="none" h="1" w="2326">
                        <a:moveTo>
                          <a:pt x="0" y="1"/>
                        </a:moveTo>
                        <a:lnTo>
                          <a:pt x="2326" y="1"/>
                        </a:lnTo>
                      </a:path>
                    </a:pathLst>
                  </a:custGeom>
                  <a:noFill/>
                  <a:ln cap="rnd" cmpd="sng" w="9525">
                    <a:solidFill>
                      <a:schemeClr val="accent4"/>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7"/>
                  <p:cNvSpPr/>
                  <p:nvPr/>
                </p:nvSpPr>
                <p:spPr>
                  <a:xfrm>
                    <a:off x="-1893069" y="1841769"/>
                    <a:ext cx="326629" cy="114"/>
                  </a:xfrm>
                  <a:custGeom>
                    <a:rect b="b" l="l" r="r" t="t"/>
                    <a:pathLst>
                      <a:path extrusionOk="0" fill="none" h="1" w="2868">
                        <a:moveTo>
                          <a:pt x="0" y="1"/>
                        </a:moveTo>
                        <a:lnTo>
                          <a:pt x="2867" y="1"/>
                        </a:lnTo>
                      </a:path>
                    </a:pathLst>
                  </a:custGeom>
                  <a:noFill/>
                  <a:ln cap="rnd" cmpd="sng" w="9525">
                    <a:solidFill>
                      <a:schemeClr val="accent4"/>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7"/>
                  <p:cNvSpPr/>
                  <p:nvPr/>
                </p:nvSpPr>
                <p:spPr>
                  <a:xfrm>
                    <a:off x="-1227853" y="2555729"/>
                    <a:ext cx="561579" cy="114"/>
                  </a:xfrm>
                  <a:custGeom>
                    <a:rect b="b" l="l" r="r" t="t"/>
                    <a:pathLst>
                      <a:path extrusionOk="0" fill="none" h="1" w="4931">
                        <a:moveTo>
                          <a:pt x="1" y="0"/>
                        </a:moveTo>
                        <a:lnTo>
                          <a:pt x="4930" y="0"/>
                        </a:lnTo>
                      </a:path>
                    </a:pathLst>
                  </a:custGeom>
                  <a:noFill/>
                  <a:ln cap="rnd" cmpd="sng" w="9525">
                    <a:solidFill>
                      <a:schemeClr val="accent4"/>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 name="Google Shape;333;p27"/>
                <p:cNvGrpSpPr/>
                <p:nvPr/>
              </p:nvGrpSpPr>
              <p:grpSpPr>
                <a:xfrm>
                  <a:off x="-3344678" y="353943"/>
                  <a:ext cx="2537868" cy="2201900"/>
                  <a:chOff x="-3344678" y="353943"/>
                  <a:chExt cx="2537868" cy="2201900"/>
                </a:xfrm>
              </p:grpSpPr>
              <p:sp>
                <p:nvSpPr>
                  <p:cNvPr id="334" name="Google Shape;334;p27"/>
                  <p:cNvSpPr/>
                  <p:nvPr/>
                </p:nvSpPr>
                <p:spPr>
                  <a:xfrm>
                    <a:off x="-2196579" y="353943"/>
                    <a:ext cx="676378" cy="114"/>
                  </a:xfrm>
                  <a:custGeom>
                    <a:rect b="b" l="l" r="r" t="t"/>
                    <a:pathLst>
                      <a:path extrusionOk="0" fill="none" h="1" w="5939">
                        <a:moveTo>
                          <a:pt x="1" y="0"/>
                        </a:moveTo>
                        <a:lnTo>
                          <a:pt x="5939"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7"/>
                  <p:cNvSpPr/>
                  <p:nvPr/>
                </p:nvSpPr>
                <p:spPr>
                  <a:xfrm>
                    <a:off x="-2374699" y="601876"/>
                    <a:ext cx="892422" cy="114"/>
                  </a:xfrm>
                  <a:custGeom>
                    <a:rect b="b" l="l" r="r" t="t"/>
                    <a:pathLst>
                      <a:path extrusionOk="0" fill="none" h="1" w="7836">
                        <a:moveTo>
                          <a:pt x="1" y="0"/>
                        </a:moveTo>
                        <a:lnTo>
                          <a:pt x="7835"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7"/>
                  <p:cNvSpPr/>
                  <p:nvPr/>
                </p:nvSpPr>
                <p:spPr>
                  <a:xfrm>
                    <a:off x="-2790958" y="850037"/>
                    <a:ext cx="448945" cy="114"/>
                  </a:xfrm>
                  <a:custGeom>
                    <a:rect b="b" l="l" r="r" t="t"/>
                    <a:pathLst>
                      <a:path extrusionOk="0" fill="none" h="1" w="3942">
                        <a:moveTo>
                          <a:pt x="0" y="1"/>
                        </a:moveTo>
                        <a:lnTo>
                          <a:pt x="3941" y="1"/>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7"/>
                  <p:cNvSpPr/>
                  <p:nvPr/>
                </p:nvSpPr>
                <p:spPr>
                  <a:xfrm>
                    <a:off x="-1069663" y="850037"/>
                    <a:ext cx="197823" cy="114"/>
                  </a:xfrm>
                  <a:custGeom>
                    <a:rect b="b" l="l" r="r" t="t"/>
                    <a:pathLst>
                      <a:path extrusionOk="0" fill="none" h="1" w="1737">
                        <a:moveTo>
                          <a:pt x="0" y="1"/>
                        </a:moveTo>
                        <a:lnTo>
                          <a:pt x="1737" y="1"/>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7"/>
                  <p:cNvSpPr/>
                  <p:nvPr/>
                </p:nvSpPr>
                <p:spPr>
                  <a:xfrm>
                    <a:off x="-2543822" y="1345675"/>
                    <a:ext cx="70496" cy="114"/>
                  </a:xfrm>
                  <a:custGeom>
                    <a:rect b="b" l="l" r="r" t="t"/>
                    <a:pathLst>
                      <a:path extrusionOk="0" fill="none" h="1" w="619">
                        <a:moveTo>
                          <a:pt x="1" y="0"/>
                        </a:moveTo>
                        <a:lnTo>
                          <a:pt x="619"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7"/>
                  <p:cNvSpPr/>
                  <p:nvPr/>
                </p:nvSpPr>
                <p:spPr>
                  <a:xfrm>
                    <a:off x="-1458361" y="1841769"/>
                    <a:ext cx="651550" cy="114"/>
                  </a:xfrm>
                  <a:custGeom>
                    <a:rect b="b" l="l" r="r" t="t"/>
                    <a:pathLst>
                      <a:path extrusionOk="0" fill="none" h="1" w="5721">
                        <a:moveTo>
                          <a:pt x="0" y="1"/>
                        </a:moveTo>
                        <a:lnTo>
                          <a:pt x="5721" y="1"/>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7"/>
                  <p:cNvSpPr/>
                  <p:nvPr/>
                </p:nvSpPr>
                <p:spPr>
                  <a:xfrm>
                    <a:off x="-2321969" y="1841769"/>
                    <a:ext cx="337676" cy="114"/>
                  </a:xfrm>
                  <a:custGeom>
                    <a:rect b="b" l="l" r="r" t="t"/>
                    <a:pathLst>
                      <a:path extrusionOk="0" fill="none" h="1" w="2965">
                        <a:moveTo>
                          <a:pt x="1" y="1"/>
                        </a:moveTo>
                        <a:lnTo>
                          <a:pt x="2964" y="1"/>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7"/>
                  <p:cNvSpPr/>
                  <p:nvPr/>
                </p:nvSpPr>
                <p:spPr>
                  <a:xfrm>
                    <a:off x="-1931791" y="2307454"/>
                    <a:ext cx="658270" cy="114"/>
                  </a:xfrm>
                  <a:custGeom>
                    <a:rect b="b" l="l" r="r" t="t"/>
                    <a:pathLst>
                      <a:path extrusionOk="0" fill="none" h="1" w="5780">
                        <a:moveTo>
                          <a:pt x="1" y="1"/>
                        </a:moveTo>
                        <a:lnTo>
                          <a:pt x="5780" y="1"/>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7"/>
                  <p:cNvSpPr/>
                  <p:nvPr/>
                </p:nvSpPr>
                <p:spPr>
                  <a:xfrm>
                    <a:off x="-2184052" y="2555729"/>
                    <a:ext cx="209667" cy="114"/>
                  </a:xfrm>
                  <a:custGeom>
                    <a:rect b="b" l="l" r="r" t="t"/>
                    <a:pathLst>
                      <a:path extrusionOk="0" fill="none" h="1" w="1841">
                        <a:moveTo>
                          <a:pt x="1" y="0"/>
                        </a:moveTo>
                        <a:lnTo>
                          <a:pt x="1841"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7"/>
                  <p:cNvSpPr/>
                  <p:nvPr/>
                </p:nvSpPr>
                <p:spPr>
                  <a:xfrm>
                    <a:off x="-2916917" y="353943"/>
                    <a:ext cx="112976" cy="114"/>
                  </a:xfrm>
                  <a:custGeom>
                    <a:rect b="b" l="l" r="r" t="t"/>
                    <a:pathLst>
                      <a:path extrusionOk="0" fill="none" h="1" w="992">
                        <a:moveTo>
                          <a:pt x="1" y="0"/>
                        </a:moveTo>
                        <a:lnTo>
                          <a:pt x="992"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7"/>
                  <p:cNvSpPr/>
                  <p:nvPr/>
                </p:nvSpPr>
                <p:spPr>
                  <a:xfrm>
                    <a:off x="-3212341" y="601876"/>
                    <a:ext cx="112635" cy="114"/>
                  </a:xfrm>
                  <a:custGeom>
                    <a:rect b="b" l="l" r="r" t="t"/>
                    <a:pathLst>
                      <a:path extrusionOk="0" fill="none" h="1" w="989">
                        <a:moveTo>
                          <a:pt x="0" y="0"/>
                        </a:moveTo>
                        <a:lnTo>
                          <a:pt x="989"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7"/>
                  <p:cNvSpPr/>
                  <p:nvPr/>
                </p:nvSpPr>
                <p:spPr>
                  <a:xfrm>
                    <a:off x="-3076018" y="850037"/>
                    <a:ext cx="112976" cy="114"/>
                  </a:xfrm>
                  <a:custGeom>
                    <a:rect b="b" l="l" r="r" t="t"/>
                    <a:pathLst>
                      <a:path extrusionOk="0" fill="none" h="1" w="992">
                        <a:moveTo>
                          <a:pt x="1" y="1"/>
                        </a:moveTo>
                        <a:lnTo>
                          <a:pt x="991" y="1"/>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7"/>
                  <p:cNvSpPr/>
                  <p:nvPr/>
                </p:nvSpPr>
                <p:spPr>
                  <a:xfrm>
                    <a:off x="-3344678" y="1097970"/>
                    <a:ext cx="113204" cy="114"/>
                  </a:xfrm>
                  <a:custGeom>
                    <a:rect b="b" l="l" r="r" t="t"/>
                    <a:pathLst>
                      <a:path extrusionOk="0" fill="none" h="1" w="994">
                        <a:moveTo>
                          <a:pt x="0" y="1"/>
                        </a:moveTo>
                        <a:lnTo>
                          <a:pt x="994" y="1"/>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7"/>
                  <p:cNvSpPr/>
                  <p:nvPr/>
                </p:nvSpPr>
                <p:spPr>
                  <a:xfrm>
                    <a:off x="-3089571" y="1593836"/>
                    <a:ext cx="112749" cy="114"/>
                  </a:xfrm>
                  <a:custGeom>
                    <a:rect b="b" l="l" r="r" t="t"/>
                    <a:pathLst>
                      <a:path extrusionOk="0" fill="none" h="1" w="990">
                        <a:moveTo>
                          <a:pt x="0" y="1"/>
                        </a:moveTo>
                        <a:lnTo>
                          <a:pt x="989" y="1"/>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7"/>
                  <p:cNvSpPr/>
                  <p:nvPr/>
                </p:nvSpPr>
                <p:spPr>
                  <a:xfrm>
                    <a:off x="-3059163" y="1841769"/>
                    <a:ext cx="112976" cy="114"/>
                  </a:xfrm>
                  <a:custGeom>
                    <a:rect b="b" l="l" r="r" t="t"/>
                    <a:pathLst>
                      <a:path extrusionOk="0" fill="none" h="1" w="992">
                        <a:moveTo>
                          <a:pt x="1" y="1"/>
                        </a:moveTo>
                        <a:lnTo>
                          <a:pt x="992" y="1"/>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7"/>
                  <p:cNvSpPr/>
                  <p:nvPr/>
                </p:nvSpPr>
                <p:spPr>
                  <a:xfrm>
                    <a:off x="-3344678" y="2089816"/>
                    <a:ext cx="113204" cy="0"/>
                  </a:xfrm>
                  <a:custGeom>
                    <a:rect b="b" l="l" r="r" t="t"/>
                    <a:pathLst>
                      <a:path extrusionOk="0" fill="none" h="0" w="994">
                        <a:moveTo>
                          <a:pt x="0" y="0"/>
                        </a:moveTo>
                        <a:lnTo>
                          <a:pt x="994"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7"/>
                  <p:cNvSpPr/>
                  <p:nvPr/>
                </p:nvSpPr>
                <p:spPr>
                  <a:xfrm>
                    <a:off x="-2622860" y="2307454"/>
                    <a:ext cx="112976" cy="114"/>
                  </a:xfrm>
                  <a:custGeom>
                    <a:rect b="b" l="l" r="r" t="t"/>
                    <a:pathLst>
                      <a:path extrusionOk="0" fill="none" h="1" w="992">
                        <a:moveTo>
                          <a:pt x="1" y="1"/>
                        </a:moveTo>
                        <a:lnTo>
                          <a:pt x="991" y="1"/>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7"/>
                  <p:cNvSpPr/>
                  <p:nvPr/>
                </p:nvSpPr>
                <p:spPr>
                  <a:xfrm>
                    <a:off x="-2887648" y="2555729"/>
                    <a:ext cx="112407" cy="114"/>
                  </a:xfrm>
                  <a:custGeom>
                    <a:rect b="b" l="l" r="r" t="t"/>
                    <a:pathLst>
                      <a:path extrusionOk="0" fill="none" h="1" w="987">
                        <a:moveTo>
                          <a:pt x="0" y="0"/>
                        </a:moveTo>
                        <a:lnTo>
                          <a:pt x="986"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2" name="Google Shape;352;p27"/>
              <p:cNvSpPr/>
              <p:nvPr/>
            </p:nvSpPr>
            <p:spPr>
              <a:xfrm>
                <a:off x="-3667321" y="3564658"/>
                <a:ext cx="377993" cy="285630"/>
              </a:xfrm>
              <a:custGeom>
                <a:rect b="b" l="l" r="r" t="t"/>
                <a:pathLst>
                  <a:path extrusionOk="0" h="2508" w="3319">
                    <a:moveTo>
                      <a:pt x="1357" y="0"/>
                    </a:moveTo>
                    <a:lnTo>
                      <a:pt x="254" y="418"/>
                    </a:lnTo>
                    <a:cubicBezTo>
                      <a:pt x="68" y="1097"/>
                      <a:pt x="0" y="1914"/>
                      <a:pt x="225" y="2207"/>
                    </a:cubicBezTo>
                    <a:cubicBezTo>
                      <a:pt x="361" y="2382"/>
                      <a:pt x="1218" y="2507"/>
                      <a:pt x="1950" y="2507"/>
                    </a:cubicBezTo>
                    <a:cubicBezTo>
                      <a:pt x="2437" y="2507"/>
                      <a:pt x="2869" y="2452"/>
                      <a:pt x="2997" y="2319"/>
                    </a:cubicBezTo>
                    <a:cubicBezTo>
                      <a:pt x="3319" y="1989"/>
                      <a:pt x="1939" y="1921"/>
                      <a:pt x="1818" y="1404"/>
                    </a:cubicBezTo>
                    <a:cubicBezTo>
                      <a:pt x="1694" y="888"/>
                      <a:pt x="1357" y="0"/>
                      <a:pt x="1357"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7"/>
              <p:cNvSpPr/>
              <p:nvPr/>
            </p:nvSpPr>
            <p:spPr>
              <a:xfrm>
                <a:off x="-4261472" y="3564886"/>
                <a:ext cx="284377" cy="285402"/>
              </a:xfrm>
              <a:custGeom>
                <a:rect b="b" l="l" r="r" t="t"/>
                <a:pathLst>
                  <a:path extrusionOk="0" h="2506" w="2497">
                    <a:moveTo>
                      <a:pt x="1357" y="0"/>
                    </a:moveTo>
                    <a:lnTo>
                      <a:pt x="252" y="416"/>
                    </a:lnTo>
                    <a:cubicBezTo>
                      <a:pt x="68" y="1095"/>
                      <a:pt x="0" y="1912"/>
                      <a:pt x="225" y="2205"/>
                    </a:cubicBezTo>
                    <a:cubicBezTo>
                      <a:pt x="362" y="2380"/>
                      <a:pt x="924" y="2506"/>
                      <a:pt x="1421" y="2506"/>
                    </a:cubicBezTo>
                    <a:cubicBezTo>
                      <a:pt x="1750" y="2506"/>
                      <a:pt x="2049" y="2451"/>
                      <a:pt x="2177" y="2319"/>
                    </a:cubicBezTo>
                    <a:cubicBezTo>
                      <a:pt x="2496" y="1989"/>
                      <a:pt x="1942" y="1921"/>
                      <a:pt x="1818" y="1405"/>
                    </a:cubicBezTo>
                    <a:cubicBezTo>
                      <a:pt x="1694" y="888"/>
                      <a:pt x="1357" y="0"/>
                      <a:pt x="1357"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7"/>
              <p:cNvSpPr/>
              <p:nvPr/>
            </p:nvSpPr>
            <p:spPr>
              <a:xfrm>
                <a:off x="-3979487" y="1783231"/>
                <a:ext cx="539941" cy="1893380"/>
              </a:xfrm>
              <a:custGeom>
                <a:rect b="b" l="l" r="r" t="t"/>
                <a:pathLst>
                  <a:path extrusionOk="0" h="16625" w="4741">
                    <a:moveTo>
                      <a:pt x="2440" y="0"/>
                    </a:moveTo>
                    <a:cubicBezTo>
                      <a:pt x="2150" y="0"/>
                      <a:pt x="1816" y="160"/>
                      <a:pt x="1490" y="382"/>
                    </a:cubicBezTo>
                    <a:cubicBezTo>
                      <a:pt x="724" y="908"/>
                      <a:pt x="0" y="1787"/>
                      <a:pt x="0" y="1787"/>
                    </a:cubicBezTo>
                    <a:lnTo>
                      <a:pt x="250" y="3269"/>
                    </a:lnTo>
                    <a:lnTo>
                      <a:pt x="987" y="7666"/>
                    </a:lnTo>
                    <a:lnTo>
                      <a:pt x="2490" y="16624"/>
                    </a:lnTo>
                    <a:lnTo>
                      <a:pt x="4741" y="16476"/>
                    </a:lnTo>
                    <a:cubicBezTo>
                      <a:pt x="4741" y="16476"/>
                      <a:pt x="4094" y="6435"/>
                      <a:pt x="3460" y="2191"/>
                    </a:cubicBezTo>
                    <a:cubicBezTo>
                      <a:pt x="3337" y="1348"/>
                      <a:pt x="3211" y="735"/>
                      <a:pt x="3094" y="472"/>
                    </a:cubicBezTo>
                    <a:cubicBezTo>
                      <a:pt x="3000" y="263"/>
                      <a:pt x="2874" y="133"/>
                      <a:pt x="2730" y="63"/>
                    </a:cubicBezTo>
                    <a:cubicBezTo>
                      <a:pt x="2647" y="21"/>
                      <a:pt x="2553" y="0"/>
                      <a:pt x="2458" y="0"/>
                    </a:cubicBezTo>
                    <a:cubicBezTo>
                      <a:pt x="2452" y="0"/>
                      <a:pt x="2446" y="0"/>
                      <a:pt x="2440"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7"/>
              <p:cNvSpPr/>
              <p:nvPr/>
            </p:nvSpPr>
            <p:spPr>
              <a:xfrm>
                <a:off x="-4268875" y="1800883"/>
                <a:ext cx="485730" cy="1875385"/>
              </a:xfrm>
              <a:custGeom>
                <a:rect b="b" l="l" r="r" t="t"/>
                <a:pathLst>
                  <a:path extrusionOk="0" h="16467" w="4265">
                    <a:moveTo>
                      <a:pt x="3462" y="0"/>
                    </a:moveTo>
                    <a:cubicBezTo>
                      <a:pt x="2474" y="0"/>
                      <a:pt x="899" y="1158"/>
                      <a:pt x="899" y="1158"/>
                    </a:cubicBezTo>
                    <a:lnTo>
                      <a:pt x="0" y="16467"/>
                    </a:lnTo>
                    <a:lnTo>
                      <a:pt x="2121" y="16467"/>
                    </a:lnTo>
                    <a:cubicBezTo>
                      <a:pt x="2121" y="16467"/>
                      <a:pt x="2696" y="13072"/>
                      <a:pt x="3249" y="9410"/>
                    </a:cubicBezTo>
                    <a:cubicBezTo>
                      <a:pt x="3253" y="9403"/>
                      <a:pt x="3253" y="9401"/>
                      <a:pt x="3253" y="9394"/>
                    </a:cubicBezTo>
                    <a:lnTo>
                      <a:pt x="3253" y="9392"/>
                    </a:lnTo>
                    <a:cubicBezTo>
                      <a:pt x="3348" y="8769"/>
                      <a:pt x="3440" y="8134"/>
                      <a:pt x="3530" y="7511"/>
                    </a:cubicBezTo>
                    <a:cubicBezTo>
                      <a:pt x="3815" y="5527"/>
                      <a:pt x="4062" y="3627"/>
                      <a:pt x="4177" y="2301"/>
                    </a:cubicBezTo>
                    <a:cubicBezTo>
                      <a:pt x="4244" y="1508"/>
                      <a:pt x="4265" y="922"/>
                      <a:pt x="4222" y="645"/>
                    </a:cubicBezTo>
                    <a:cubicBezTo>
                      <a:pt x="4190" y="463"/>
                      <a:pt x="4130" y="328"/>
                      <a:pt x="4038" y="227"/>
                    </a:cubicBezTo>
                    <a:cubicBezTo>
                      <a:pt x="3898" y="66"/>
                      <a:pt x="3697" y="0"/>
                      <a:pt x="346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7"/>
              <p:cNvSpPr/>
              <p:nvPr/>
            </p:nvSpPr>
            <p:spPr>
              <a:xfrm>
                <a:off x="-3797836" y="1932879"/>
                <a:ext cx="36900" cy="387331"/>
              </a:xfrm>
              <a:custGeom>
                <a:rect b="b" l="l" r="r" t="t"/>
                <a:pathLst>
                  <a:path extrusionOk="0" fill="none" h="3401" w="324">
                    <a:moveTo>
                      <a:pt x="324" y="1"/>
                    </a:moveTo>
                    <a:lnTo>
                      <a:pt x="324" y="3077"/>
                    </a:lnTo>
                    <a:lnTo>
                      <a:pt x="0" y="3400"/>
                    </a:lnTo>
                    <a:lnTo>
                      <a:pt x="0" y="1"/>
                    </a:lnTo>
                  </a:path>
                </a:pathLst>
              </a:custGeom>
              <a:noFill/>
              <a:ln cap="flat"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7"/>
              <p:cNvSpPr/>
              <p:nvPr/>
            </p:nvSpPr>
            <p:spPr>
              <a:xfrm>
                <a:off x="-4269217" y="1783686"/>
                <a:ext cx="684578" cy="1892924"/>
              </a:xfrm>
              <a:custGeom>
                <a:rect b="b" l="l" r="r" t="t"/>
                <a:pathLst>
                  <a:path extrusionOk="0" h="16621" w="6011">
                    <a:moveTo>
                      <a:pt x="4985" y="1"/>
                    </a:moveTo>
                    <a:cubicBezTo>
                      <a:pt x="4694" y="1"/>
                      <a:pt x="4364" y="160"/>
                      <a:pt x="4038" y="383"/>
                    </a:cubicBezTo>
                    <a:cubicBezTo>
                      <a:pt x="3899" y="221"/>
                      <a:pt x="3697" y="156"/>
                      <a:pt x="3462" y="156"/>
                    </a:cubicBezTo>
                    <a:cubicBezTo>
                      <a:pt x="2474" y="156"/>
                      <a:pt x="900" y="1311"/>
                      <a:pt x="900" y="1311"/>
                    </a:cubicBezTo>
                    <a:lnTo>
                      <a:pt x="1" y="16620"/>
                    </a:lnTo>
                    <a:lnTo>
                      <a:pt x="2122" y="16620"/>
                    </a:lnTo>
                    <a:cubicBezTo>
                      <a:pt x="2122" y="16620"/>
                      <a:pt x="2697" y="13225"/>
                      <a:pt x="3250" y="9563"/>
                    </a:cubicBezTo>
                    <a:lnTo>
                      <a:pt x="3250" y="9563"/>
                    </a:lnTo>
                    <a:cubicBezTo>
                      <a:pt x="3217" y="9751"/>
                      <a:pt x="2928" y="11256"/>
                      <a:pt x="2001" y="11256"/>
                    </a:cubicBezTo>
                    <a:cubicBezTo>
                      <a:pt x="1976" y="11256"/>
                      <a:pt x="1950" y="11255"/>
                      <a:pt x="1924" y="11253"/>
                    </a:cubicBezTo>
                    <a:cubicBezTo>
                      <a:pt x="870" y="11163"/>
                      <a:pt x="792" y="9275"/>
                      <a:pt x="1104" y="7280"/>
                    </a:cubicBezTo>
                    <a:cubicBezTo>
                      <a:pt x="1302" y="6036"/>
                      <a:pt x="1623" y="4351"/>
                      <a:pt x="2798" y="3268"/>
                    </a:cubicBezTo>
                    <a:cubicBezTo>
                      <a:pt x="3169" y="2926"/>
                      <a:pt x="3623" y="2643"/>
                      <a:pt x="4182" y="2454"/>
                    </a:cubicBezTo>
                    <a:cubicBezTo>
                      <a:pt x="4679" y="2285"/>
                      <a:pt x="5261" y="2191"/>
                      <a:pt x="5940" y="2191"/>
                    </a:cubicBezTo>
                    <a:cubicBezTo>
                      <a:pt x="5964" y="2191"/>
                      <a:pt x="5987" y="2191"/>
                      <a:pt x="6011" y="2191"/>
                    </a:cubicBezTo>
                    <a:cubicBezTo>
                      <a:pt x="5887" y="1349"/>
                      <a:pt x="5762" y="733"/>
                      <a:pt x="5643" y="473"/>
                    </a:cubicBezTo>
                    <a:cubicBezTo>
                      <a:pt x="5550" y="262"/>
                      <a:pt x="5425" y="131"/>
                      <a:pt x="5281" y="62"/>
                    </a:cubicBezTo>
                    <a:lnTo>
                      <a:pt x="5009" y="1"/>
                    </a:lnTo>
                    <a:cubicBezTo>
                      <a:pt x="5001" y="1"/>
                      <a:pt x="4993" y="1"/>
                      <a:pt x="4985" y="1"/>
                    </a:cubicBezTo>
                    <a:close/>
                  </a:path>
                </a:pathLst>
              </a:custGeom>
              <a:solidFill>
                <a:srgbClr val="2A2B3D">
                  <a:alpha val="283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7"/>
              <p:cNvSpPr/>
              <p:nvPr/>
            </p:nvSpPr>
            <p:spPr>
              <a:xfrm>
                <a:off x="-4316252" y="1876618"/>
                <a:ext cx="222195" cy="263877"/>
              </a:xfrm>
              <a:custGeom>
                <a:rect b="b" l="l" r="r" t="t"/>
                <a:pathLst>
                  <a:path extrusionOk="0" h="2317" w="1951">
                    <a:moveTo>
                      <a:pt x="434" y="0"/>
                    </a:moveTo>
                    <a:lnTo>
                      <a:pt x="1" y="639"/>
                    </a:lnTo>
                    <a:cubicBezTo>
                      <a:pt x="367" y="919"/>
                      <a:pt x="311" y="1447"/>
                      <a:pt x="448" y="1782"/>
                    </a:cubicBezTo>
                    <a:cubicBezTo>
                      <a:pt x="587" y="2115"/>
                      <a:pt x="1158" y="2267"/>
                      <a:pt x="1310" y="2310"/>
                    </a:cubicBezTo>
                    <a:cubicBezTo>
                      <a:pt x="1326" y="2314"/>
                      <a:pt x="1340" y="2316"/>
                      <a:pt x="1352" y="2316"/>
                    </a:cubicBezTo>
                    <a:cubicBezTo>
                      <a:pt x="1435" y="2316"/>
                      <a:pt x="1461" y="2232"/>
                      <a:pt x="1405" y="2159"/>
                    </a:cubicBezTo>
                    <a:lnTo>
                      <a:pt x="1405" y="2159"/>
                    </a:lnTo>
                    <a:cubicBezTo>
                      <a:pt x="1466" y="2201"/>
                      <a:pt x="1545" y="2247"/>
                      <a:pt x="1599" y="2247"/>
                    </a:cubicBezTo>
                    <a:cubicBezTo>
                      <a:pt x="1617" y="2247"/>
                      <a:pt x="1632" y="2242"/>
                      <a:pt x="1643" y="2229"/>
                    </a:cubicBezTo>
                    <a:cubicBezTo>
                      <a:pt x="1715" y="2144"/>
                      <a:pt x="1546" y="1908"/>
                      <a:pt x="1546" y="1908"/>
                    </a:cubicBezTo>
                    <a:lnTo>
                      <a:pt x="1546" y="1908"/>
                    </a:lnTo>
                    <a:cubicBezTo>
                      <a:pt x="1546" y="1908"/>
                      <a:pt x="1659" y="1968"/>
                      <a:pt x="1742" y="1968"/>
                    </a:cubicBezTo>
                    <a:cubicBezTo>
                      <a:pt x="1779" y="1968"/>
                      <a:pt x="1810" y="1956"/>
                      <a:pt x="1823" y="1921"/>
                    </a:cubicBezTo>
                    <a:cubicBezTo>
                      <a:pt x="1865" y="1809"/>
                      <a:pt x="1490" y="1602"/>
                      <a:pt x="1490" y="1602"/>
                    </a:cubicBezTo>
                    <a:lnTo>
                      <a:pt x="1490" y="1602"/>
                    </a:lnTo>
                    <a:cubicBezTo>
                      <a:pt x="1490" y="1602"/>
                      <a:pt x="1709" y="1684"/>
                      <a:pt x="1836" y="1684"/>
                    </a:cubicBezTo>
                    <a:cubicBezTo>
                      <a:pt x="1881" y="1684"/>
                      <a:pt x="1914" y="1674"/>
                      <a:pt x="1922" y="1645"/>
                    </a:cubicBezTo>
                    <a:cubicBezTo>
                      <a:pt x="1951" y="1533"/>
                      <a:pt x="1450" y="1144"/>
                      <a:pt x="1351" y="1045"/>
                    </a:cubicBezTo>
                    <a:cubicBezTo>
                      <a:pt x="1334" y="1028"/>
                      <a:pt x="1332" y="1021"/>
                      <a:pt x="1342" y="1021"/>
                    </a:cubicBezTo>
                    <a:cubicBezTo>
                      <a:pt x="1374" y="1021"/>
                      <a:pt x="1532" y="1099"/>
                      <a:pt x="1623" y="1099"/>
                    </a:cubicBezTo>
                    <a:cubicBezTo>
                      <a:pt x="1656" y="1099"/>
                      <a:pt x="1680" y="1088"/>
                      <a:pt x="1686" y="1061"/>
                    </a:cubicBezTo>
                    <a:cubicBezTo>
                      <a:pt x="1715" y="933"/>
                      <a:pt x="1324" y="533"/>
                      <a:pt x="1144" y="434"/>
                    </a:cubicBezTo>
                    <a:cubicBezTo>
                      <a:pt x="964" y="335"/>
                      <a:pt x="434" y="0"/>
                      <a:pt x="434" y="0"/>
                    </a:cubicBezTo>
                    <a:close/>
                  </a:path>
                </a:pathLst>
              </a:custGeom>
              <a:solidFill>
                <a:srgbClr val="F4B8A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7"/>
              <p:cNvSpPr/>
              <p:nvPr/>
            </p:nvSpPr>
            <p:spPr>
              <a:xfrm>
                <a:off x="-3074196" y="1268232"/>
                <a:ext cx="153179" cy="92932"/>
              </a:xfrm>
              <a:custGeom>
                <a:rect b="b" l="l" r="r" t="t"/>
                <a:pathLst>
                  <a:path extrusionOk="0" h="816" w="1345">
                    <a:moveTo>
                      <a:pt x="617" y="0"/>
                    </a:moveTo>
                    <a:cubicBezTo>
                      <a:pt x="592" y="0"/>
                      <a:pt x="572" y="2"/>
                      <a:pt x="557" y="6"/>
                    </a:cubicBezTo>
                    <a:cubicBezTo>
                      <a:pt x="452" y="40"/>
                      <a:pt x="45" y="148"/>
                      <a:pt x="23" y="202"/>
                    </a:cubicBezTo>
                    <a:cubicBezTo>
                      <a:pt x="0" y="254"/>
                      <a:pt x="281" y="782"/>
                      <a:pt x="614" y="813"/>
                    </a:cubicBezTo>
                    <a:cubicBezTo>
                      <a:pt x="631" y="815"/>
                      <a:pt x="648" y="816"/>
                      <a:pt x="666" y="816"/>
                    </a:cubicBezTo>
                    <a:cubicBezTo>
                      <a:pt x="990" y="816"/>
                      <a:pt x="1344" y="522"/>
                      <a:pt x="1099" y="83"/>
                    </a:cubicBezTo>
                    <a:cubicBezTo>
                      <a:pt x="1099" y="83"/>
                      <a:pt x="774" y="0"/>
                      <a:pt x="617" y="0"/>
                    </a:cubicBezTo>
                    <a:close/>
                  </a:path>
                </a:pathLst>
              </a:custGeom>
              <a:solidFill>
                <a:srgbClr val="F4B8A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7"/>
              <p:cNvSpPr/>
              <p:nvPr/>
            </p:nvSpPr>
            <p:spPr>
              <a:xfrm>
                <a:off x="-3074196" y="1268232"/>
                <a:ext cx="153179" cy="92932"/>
              </a:xfrm>
              <a:custGeom>
                <a:rect b="b" l="l" r="r" t="t"/>
                <a:pathLst>
                  <a:path extrusionOk="0" h="816" w="1345">
                    <a:moveTo>
                      <a:pt x="617" y="0"/>
                    </a:moveTo>
                    <a:cubicBezTo>
                      <a:pt x="592" y="0"/>
                      <a:pt x="572" y="2"/>
                      <a:pt x="557" y="6"/>
                    </a:cubicBezTo>
                    <a:cubicBezTo>
                      <a:pt x="452" y="40"/>
                      <a:pt x="45" y="148"/>
                      <a:pt x="23" y="202"/>
                    </a:cubicBezTo>
                    <a:cubicBezTo>
                      <a:pt x="0" y="254"/>
                      <a:pt x="281" y="782"/>
                      <a:pt x="614" y="813"/>
                    </a:cubicBezTo>
                    <a:cubicBezTo>
                      <a:pt x="631" y="815"/>
                      <a:pt x="648" y="816"/>
                      <a:pt x="666" y="816"/>
                    </a:cubicBezTo>
                    <a:cubicBezTo>
                      <a:pt x="990" y="816"/>
                      <a:pt x="1344" y="522"/>
                      <a:pt x="1099" y="83"/>
                    </a:cubicBezTo>
                    <a:cubicBezTo>
                      <a:pt x="1099" y="83"/>
                      <a:pt x="774" y="0"/>
                      <a:pt x="617" y="0"/>
                    </a:cubicBezTo>
                    <a:close/>
                  </a:path>
                </a:pathLst>
              </a:custGeom>
              <a:solidFill>
                <a:srgbClr val="DD659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7"/>
              <p:cNvSpPr/>
              <p:nvPr/>
            </p:nvSpPr>
            <p:spPr>
              <a:xfrm>
                <a:off x="-3173506" y="1220968"/>
                <a:ext cx="340410" cy="170376"/>
              </a:xfrm>
              <a:custGeom>
                <a:rect b="b" l="l" r="r" t="t"/>
                <a:pathLst>
                  <a:path extrusionOk="0" h="1496" w="2989">
                    <a:moveTo>
                      <a:pt x="1454" y="0"/>
                    </a:moveTo>
                    <a:cubicBezTo>
                      <a:pt x="1443" y="0"/>
                      <a:pt x="1433" y="1"/>
                      <a:pt x="1423" y="1"/>
                    </a:cubicBezTo>
                    <a:cubicBezTo>
                      <a:pt x="1045" y="24"/>
                      <a:pt x="715" y="529"/>
                      <a:pt x="250" y="657"/>
                    </a:cubicBezTo>
                    <a:cubicBezTo>
                      <a:pt x="250" y="657"/>
                      <a:pt x="1" y="1453"/>
                      <a:pt x="324" y="1475"/>
                    </a:cubicBezTo>
                    <a:cubicBezTo>
                      <a:pt x="499" y="1487"/>
                      <a:pt x="802" y="1496"/>
                      <a:pt x="1086" y="1496"/>
                    </a:cubicBezTo>
                    <a:cubicBezTo>
                      <a:pt x="1328" y="1496"/>
                      <a:pt x="1555" y="1490"/>
                      <a:pt x="1679" y="1475"/>
                    </a:cubicBezTo>
                    <a:cubicBezTo>
                      <a:pt x="1948" y="1441"/>
                      <a:pt x="2301" y="1140"/>
                      <a:pt x="1829" y="1140"/>
                    </a:cubicBezTo>
                    <a:cubicBezTo>
                      <a:pt x="1358" y="1140"/>
                      <a:pt x="1346" y="808"/>
                      <a:pt x="1411" y="707"/>
                    </a:cubicBezTo>
                    <a:cubicBezTo>
                      <a:pt x="1442" y="660"/>
                      <a:pt x="1528" y="641"/>
                      <a:pt x="1655" y="641"/>
                    </a:cubicBezTo>
                    <a:cubicBezTo>
                      <a:pt x="1801" y="641"/>
                      <a:pt x="1999" y="665"/>
                      <a:pt x="2229" y="700"/>
                    </a:cubicBezTo>
                    <a:cubicBezTo>
                      <a:pt x="2256" y="704"/>
                      <a:pt x="2284" y="706"/>
                      <a:pt x="2310" y="706"/>
                    </a:cubicBezTo>
                    <a:cubicBezTo>
                      <a:pt x="2685" y="706"/>
                      <a:pt x="2989" y="326"/>
                      <a:pt x="2708" y="326"/>
                    </a:cubicBezTo>
                    <a:cubicBezTo>
                      <a:pt x="2693" y="326"/>
                      <a:pt x="2676" y="327"/>
                      <a:pt x="2658" y="329"/>
                    </a:cubicBezTo>
                    <a:cubicBezTo>
                      <a:pt x="2637" y="332"/>
                      <a:pt x="2615" y="333"/>
                      <a:pt x="2592" y="333"/>
                    </a:cubicBezTo>
                    <a:cubicBezTo>
                      <a:pt x="2228" y="333"/>
                      <a:pt x="1802" y="0"/>
                      <a:pt x="1454" y="0"/>
                    </a:cubicBezTo>
                    <a:close/>
                  </a:path>
                </a:pathLst>
              </a:custGeom>
              <a:solidFill>
                <a:srgbClr val="F4B8A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7"/>
              <p:cNvSpPr/>
              <p:nvPr/>
            </p:nvSpPr>
            <p:spPr>
              <a:xfrm>
                <a:off x="-4405768" y="1033510"/>
                <a:ext cx="1289662" cy="899711"/>
              </a:xfrm>
              <a:custGeom>
                <a:rect b="b" l="l" r="r" t="t"/>
                <a:pathLst>
                  <a:path extrusionOk="0" h="7900" w="11324">
                    <a:moveTo>
                      <a:pt x="3328" y="0"/>
                    </a:moveTo>
                    <a:lnTo>
                      <a:pt x="2094" y="36"/>
                    </a:lnTo>
                    <a:cubicBezTo>
                      <a:pt x="2077" y="36"/>
                      <a:pt x="2061" y="36"/>
                      <a:pt x="2044" y="36"/>
                    </a:cubicBezTo>
                    <a:cubicBezTo>
                      <a:pt x="965" y="36"/>
                      <a:pt x="399" y="469"/>
                      <a:pt x="0" y="991"/>
                    </a:cubicBezTo>
                    <a:cubicBezTo>
                      <a:pt x="1036" y="2054"/>
                      <a:pt x="1049" y="4051"/>
                      <a:pt x="1049" y="4051"/>
                    </a:cubicBezTo>
                    <a:cubicBezTo>
                      <a:pt x="1503" y="4867"/>
                      <a:pt x="1980" y="7073"/>
                      <a:pt x="2094" y="7900"/>
                    </a:cubicBezTo>
                    <a:lnTo>
                      <a:pt x="6269" y="7853"/>
                    </a:lnTo>
                    <a:lnTo>
                      <a:pt x="6392" y="7853"/>
                    </a:lnTo>
                    <a:lnTo>
                      <a:pt x="7217" y="7844"/>
                    </a:lnTo>
                    <a:lnTo>
                      <a:pt x="6347" y="4063"/>
                    </a:lnTo>
                    <a:cubicBezTo>
                      <a:pt x="6345" y="4054"/>
                      <a:pt x="6345" y="4051"/>
                      <a:pt x="6345" y="4051"/>
                    </a:cubicBezTo>
                    <a:lnTo>
                      <a:pt x="6345" y="4051"/>
                    </a:lnTo>
                    <a:cubicBezTo>
                      <a:pt x="6345" y="4051"/>
                      <a:pt x="7220" y="4828"/>
                      <a:pt x="7665" y="4828"/>
                    </a:cubicBezTo>
                    <a:cubicBezTo>
                      <a:pt x="7675" y="4828"/>
                      <a:pt x="7685" y="4827"/>
                      <a:pt x="7695" y="4826"/>
                    </a:cubicBezTo>
                    <a:cubicBezTo>
                      <a:pt x="8023" y="4795"/>
                      <a:pt x="9947" y="3993"/>
                      <a:pt x="10852" y="3606"/>
                    </a:cubicBezTo>
                    <a:cubicBezTo>
                      <a:pt x="11140" y="3483"/>
                      <a:pt x="11324" y="3404"/>
                      <a:pt x="11324" y="3404"/>
                    </a:cubicBezTo>
                    <a:lnTo>
                      <a:pt x="11324" y="1944"/>
                    </a:lnTo>
                    <a:cubicBezTo>
                      <a:pt x="11324" y="1944"/>
                      <a:pt x="8691" y="2682"/>
                      <a:pt x="7828" y="2682"/>
                    </a:cubicBezTo>
                    <a:cubicBezTo>
                      <a:pt x="7734" y="2682"/>
                      <a:pt x="7661" y="2673"/>
                      <a:pt x="7614" y="2654"/>
                    </a:cubicBezTo>
                    <a:cubicBezTo>
                      <a:pt x="7143" y="2458"/>
                      <a:pt x="6217" y="144"/>
                      <a:pt x="3328"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7"/>
              <p:cNvSpPr/>
              <p:nvPr/>
            </p:nvSpPr>
            <p:spPr>
              <a:xfrm>
                <a:off x="-4195759" y="1018704"/>
                <a:ext cx="254766" cy="172312"/>
              </a:xfrm>
              <a:custGeom>
                <a:rect b="b" l="l" r="r" t="t"/>
                <a:pathLst>
                  <a:path extrusionOk="0" h="1513" w="2237">
                    <a:moveTo>
                      <a:pt x="971" y="1"/>
                    </a:moveTo>
                    <a:cubicBezTo>
                      <a:pt x="724" y="1"/>
                      <a:pt x="465" y="46"/>
                      <a:pt x="252" y="164"/>
                    </a:cubicBezTo>
                    <a:cubicBezTo>
                      <a:pt x="1" y="578"/>
                      <a:pt x="641" y="1512"/>
                      <a:pt x="641" y="1512"/>
                    </a:cubicBezTo>
                    <a:lnTo>
                      <a:pt x="1394" y="838"/>
                    </a:lnTo>
                    <a:lnTo>
                      <a:pt x="2236" y="1119"/>
                    </a:lnTo>
                    <a:cubicBezTo>
                      <a:pt x="2236" y="1119"/>
                      <a:pt x="2016" y="297"/>
                      <a:pt x="1708" y="146"/>
                    </a:cubicBezTo>
                    <a:cubicBezTo>
                      <a:pt x="1542" y="64"/>
                      <a:pt x="1265" y="1"/>
                      <a:pt x="971" y="1"/>
                    </a:cubicBezTo>
                    <a:close/>
                  </a:path>
                </a:pathLst>
              </a:custGeom>
              <a:solidFill>
                <a:srgbClr val="61648A">
                  <a:alpha val="2138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7"/>
              <p:cNvSpPr/>
              <p:nvPr/>
            </p:nvSpPr>
            <p:spPr>
              <a:xfrm>
                <a:off x="-4322858" y="513158"/>
                <a:ext cx="426395" cy="442908"/>
              </a:xfrm>
              <a:custGeom>
                <a:rect b="b" l="l" r="r" t="t"/>
                <a:pathLst>
                  <a:path extrusionOk="0" h="3889" w="3744">
                    <a:moveTo>
                      <a:pt x="2487" y="0"/>
                    </a:moveTo>
                    <a:cubicBezTo>
                      <a:pt x="2010" y="0"/>
                      <a:pt x="1809" y="407"/>
                      <a:pt x="2033" y="649"/>
                    </a:cubicBezTo>
                    <a:cubicBezTo>
                      <a:pt x="2033" y="649"/>
                      <a:pt x="1571" y="253"/>
                      <a:pt x="1281" y="253"/>
                    </a:cubicBezTo>
                    <a:cubicBezTo>
                      <a:pt x="1239" y="253"/>
                      <a:pt x="1201" y="261"/>
                      <a:pt x="1168" y="280"/>
                    </a:cubicBezTo>
                    <a:cubicBezTo>
                      <a:pt x="910" y="433"/>
                      <a:pt x="1168" y="649"/>
                      <a:pt x="1168" y="649"/>
                    </a:cubicBezTo>
                    <a:cubicBezTo>
                      <a:pt x="1168" y="649"/>
                      <a:pt x="0" y="815"/>
                      <a:pt x="23" y="1963"/>
                    </a:cubicBezTo>
                    <a:cubicBezTo>
                      <a:pt x="45" y="3116"/>
                      <a:pt x="1517" y="3889"/>
                      <a:pt x="1517" y="3889"/>
                    </a:cubicBezTo>
                    <a:lnTo>
                      <a:pt x="3224" y="1968"/>
                    </a:lnTo>
                    <a:cubicBezTo>
                      <a:pt x="3743" y="1213"/>
                      <a:pt x="3656" y="391"/>
                      <a:pt x="2898" y="87"/>
                    </a:cubicBezTo>
                    <a:cubicBezTo>
                      <a:pt x="2745" y="26"/>
                      <a:pt x="2607" y="0"/>
                      <a:pt x="2487" y="0"/>
                    </a:cubicBezTo>
                    <a:close/>
                  </a:path>
                </a:pathLst>
              </a:custGeom>
              <a:solidFill>
                <a:srgbClr val="6D374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7"/>
              <p:cNvSpPr/>
              <p:nvPr/>
            </p:nvSpPr>
            <p:spPr>
              <a:xfrm>
                <a:off x="-4374107" y="660984"/>
                <a:ext cx="292349" cy="347129"/>
              </a:xfrm>
              <a:custGeom>
                <a:rect b="b" l="l" r="r" t="t"/>
                <a:pathLst>
                  <a:path extrusionOk="0" h="3048" w="2567">
                    <a:moveTo>
                      <a:pt x="632" y="0"/>
                    </a:moveTo>
                    <a:cubicBezTo>
                      <a:pt x="477" y="146"/>
                      <a:pt x="1" y="649"/>
                      <a:pt x="169" y="1382"/>
                    </a:cubicBezTo>
                    <a:cubicBezTo>
                      <a:pt x="328" y="2072"/>
                      <a:pt x="1063" y="3047"/>
                      <a:pt x="1929" y="3047"/>
                    </a:cubicBezTo>
                    <a:cubicBezTo>
                      <a:pt x="2004" y="3047"/>
                      <a:pt x="2080" y="3040"/>
                      <a:pt x="2158" y="3024"/>
                    </a:cubicBezTo>
                    <a:cubicBezTo>
                      <a:pt x="2304" y="2997"/>
                      <a:pt x="2441" y="2919"/>
                      <a:pt x="2567" y="2809"/>
                    </a:cubicBezTo>
                    <a:lnTo>
                      <a:pt x="1358" y="627"/>
                    </a:lnTo>
                    <a:lnTo>
                      <a:pt x="1156" y="629"/>
                    </a:lnTo>
                    <a:cubicBezTo>
                      <a:pt x="1068" y="727"/>
                      <a:pt x="1001" y="766"/>
                      <a:pt x="948" y="766"/>
                    </a:cubicBezTo>
                    <a:cubicBezTo>
                      <a:pt x="738" y="766"/>
                      <a:pt x="749" y="149"/>
                      <a:pt x="632" y="0"/>
                    </a:cubicBezTo>
                    <a:close/>
                  </a:path>
                </a:pathLst>
              </a:custGeom>
              <a:solidFill>
                <a:srgbClr val="54263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7"/>
              <p:cNvSpPr/>
              <p:nvPr/>
            </p:nvSpPr>
            <p:spPr>
              <a:xfrm>
                <a:off x="-4228217" y="727722"/>
                <a:ext cx="312735" cy="366490"/>
              </a:xfrm>
              <a:custGeom>
                <a:rect b="b" l="l" r="r" t="t"/>
                <a:pathLst>
                  <a:path extrusionOk="0" h="3218" w="2746">
                    <a:moveTo>
                      <a:pt x="2530" y="1"/>
                    </a:moveTo>
                    <a:lnTo>
                      <a:pt x="0" y="41"/>
                    </a:lnTo>
                    <a:lnTo>
                      <a:pt x="84" y="1704"/>
                    </a:lnTo>
                    <a:cubicBezTo>
                      <a:pt x="84" y="1704"/>
                      <a:pt x="31" y="1568"/>
                      <a:pt x="24" y="1568"/>
                    </a:cubicBezTo>
                    <a:cubicBezTo>
                      <a:pt x="21" y="1568"/>
                      <a:pt x="33" y="1616"/>
                      <a:pt x="84" y="1769"/>
                    </a:cubicBezTo>
                    <a:cubicBezTo>
                      <a:pt x="218" y="2175"/>
                      <a:pt x="877" y="2443"/>
                      <a:pt x="877" y="2443"/>
                    </a:cubicBezTo>
                    <a:lnTo>
                      <a:pt x="881" y="2775"/>
                    </a:lnTo>
                    <a:cubicBezTo>
                      <a:pt x="886" y="3021"/>
                      <a:pt x="1088" y="3218"/>
                      <a:pt x="1333" y="3218"/>
                    </a:cubicBezTo>
                    <a:cubicBezTo>
                      <a:pt x="1334" y="3218"/>
                      <a:pt x="1336" y="3218"/>
                      <a:pt x="1337" y="3218"/>
                    </a:cubicBezTo>
                    <a:cubicBezTo>
                      <a:pt x="1584" y="3213"/>
                      <a:pt x="1780" y="3009"/>
                      <a:pt x="1778" y="2762"/>
                    </a:cubicBezTo>
                    <a:lnTo>
                      <a:pt x="1773" y="2427"/>
                    </a:lnTo>
                    <a:cubicBezTo>
                      <a:pt x="2584" y="2333"/>
                      <a:pt x="2746" y="1212"/>
                      <a:pt x="2510" y="263"/>
                    </a:cubicBezTo>
                    <a:lnTo>
                      <a:pt x="2530" y="1"/>
                    </a:lnTo>
                    <a:close/>
                  </a:path>
                </a:pathLst>
              </a:custGeom>
              <a:solidFill>
                <a:srgbClr val="F4B8A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7"/>
              <p:cNvSpPr/>
              <p:nvPr/>
            </p:nvSpPr>
            <p:spPr>
              <a:xfrm>
                <a:off x="-4276050" y="825096"/>
                <a:ext cx="73799" cy="93843"/>
              </a:xfrm>
              <a:custGeom>
                <a:rect b="b" l="l" r="r" t="t"/>
                <a:pathLst>
                  <a:path extrusionOk="0" h="824" w="648">
                    <a:moveTo>
                      <a:pt x="262" y="0"/>
                    </a:moveTo>
                    <a:cubicBezTo>
                      <a:pt x="152" y="0"/>
                      <a:pt x="64" y="106"/>
                      <a:pt x="38" y="231"/>
                    </a:cubicBezTo>
                    <a:cubicBezTo>
                      <a:pt x="0" y="417"/>
                      <a:pt x="315" y="823"/>
                      <a:pt x="475" y="823"/>
                    </a:cubicBezTo>
                    <a:cubicBezTo>
                      <a:pt x="503" y="823"/>
                      <a:pt x="526" y="811"/>
                      <a:pt x="542" y="783"/>
                    </a:cubicBezTo>
                    <a:cubicBezTo>
                      <a:pt x="647" y="592"/>
                      <a:pt x="533" y="222"/>
                      <a:pt x="533" y="222"/>
                    </a:cubicBezTo>
                    <a:cubicBezTo>
                      <a:pt x="441" y="62"/>
                      <a:pt x="345" y="0"/>
                      <a:pt x="262" y="0"/>
                    </a:cubicBezTo>
                    <a:close/>
                  </a:path>
                </a:pathLst>
              </a:custGeom>
              <a:solidFill>
                <a:srgbClr val="F4B8A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7"/>
              <p:cNvSpPr/>
              <p:nvPr/>
            </p:nvSpPr>
            <p:spPr>
              <a:xfrm>
                <a:off x="-4110571" y="817237"/>
                <a:ext cx="18108" cy="42138"/>
              </a:xfrm>
              <a:custGeom>
                <a:rect b="b" l="l" r="r" t="t"/>
                <a:pathLst>
                  <a:path extrusionOk="0" h="370" w="159">
                    <a:moveTo>
                      <a:pt x="77" y="1"/>
                    </a:moveTo>
                    <a:cubicBezTo>
                      <a:pt x="26" y="5"/>
                      <a:pt x="1" y="66"/>
                      <a:pt x="3" y="187"/>
                    </a:cubicBezTo>
                    <a:cubicBezTo>
                      <a:pt x="5" y="311"/>
                      <a:pt x="32" y="369"/>
                      <a:pt x="82" y="369"/>
                    </a:cubicBezTo>
                    <a:cubicBezTo>
                      <a:pt x="133" y="369"/>
                      <a:pt x="158" y="309"/>
                      <a:pt x="156" y="185"/>
                    </a:cubicBezTo>
                    <a:cubicBezTo>
                      <a:pt x="151" y="64"/>
                      <a:pt x="127" y="1"/>
                      <a:pt x="7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7"/>
              <p:cNvSpPr/>
              <p:nvPr/>
            </p:nvSpPr>
            <p:spPr>
              <a:xfrm>
                <a:off x="-4010237" y="815985"/>
                <a:ext cx="17766" cy="42138"/>
              </a:xfrm>
              <a:custGeom>
                <a:rect b="b" l="l" r="r" t="t"/>
                <a:pathLst>
                  <a:path extrusionOk="0" h="370" w="156">
                    <a:moveTo>
                      <a:pt x="77" y="1"/>
                    </a:moveTo>
                    <a:cubicBezTo>
                      <a:pt x="28" y="5"/>
                      <a:pt x="1" y="66"/>
                      <a:pt x="5" y="187"/>
                    </a:cubicBezTo>
                    <a:cubicBezTo>
                      <a:pt x="7" y="311"/>
                      <a:pt x="32" y="369"/>
                      <a:pt x="84" y="369"/>
                    </a:cubicBezTo>
                    <a:cubicBezTo>
                      <a:pt x="133" y="367"/>
                      <a:pt x="156" y="304"/>
                      <a:pt x="156" y="185"/>
                    </a:cubicBezTo>
                    <a:cubicBezTo>
                      <a:pt x="153" y="64"/>
                      <a:pt x="129" y="1"/>
                      <a:pt x="7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7"/>
              <p:cNvSpPr/>
              <p:nvPr/>
            </p:nvSpPr>
            <p:spPr>
              <a:xfrm>
                <a:off x="-4122302" y="893542"/>
                <a:ext cx="85871" cy="34394"/>
              </a:xfrm>
              <a:custGeom>
                <a:rect b="b" l="l" r="r" t="t"/>
                <a:pathLst>
                  <a:path extrusionOk="0" fill="none" h="302" w="754">
                    <a:moveTo>
                      <a:pt x="753" y="284"/>
                    </a:moveTo>
                    <a:cubicBezTo>
                      <a:pt x="331" y="302"/>
                      <a:pt x="1" y="0"/>
                      <a:pt x="1" y="0"/>
                    </a:cubicBez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7"/>
              <p:cNvSpPr/>
              <p:nvPr/>
            </p:nvSpPr>
            <p:spPr>
              <a:xfrm>
                <a:off x="-4324224" y="641737"/>
                <a:ext cx="388812" cy="149420"/>
              </a:xfrm>
              <a:custGeom>
                <a:rect b="b" l="l" r="r" t="t"/>
                <a:pathLst>
                  <a:path extrusionOk="0" h="1312" w="3414">
                    <a:moveTo>
                      <a:pt x="1740" y="1"/>
                    </a:moveTo>
                    <a:cubicBezTo>
                      <a:pt x="509" y="3"/>
                      <a:pt x="1" y="1045"/>
                      <a:pt x="500" y="1277"/>
                    </a:cubicBezTo>
                    <a:cubicBezTo>
                      <a:pt x="552" y="1301"/>
                      <a:pt x="605" y="1312"/>
                      <a:pt x="658" y="1312"/>
                    </a:cubicBezTo>
                    <a:cubicBezTo>
                      <a:pt x="861" y="1312"/>
                      <a:pt x="1064" y="1150"/>
                      <a:pt x="1224" y="972"/>
                    </a:cubicBezTo>
                    <a:lnTo>
                      <a:pt x="1224" y="972"/>
                    </a:lnTo>
                    <a:cubicBezTo>
                      <a:pt x="1169" y="1110"/>
                      <a:pt x="1188" y="1228"/>
                      <a:pt x="1405" y="1236"/>
                    </a:cubicBezTo>
                    <a:cubicBezTo>
                      <a:pt x="1599" y="1245"/>
                      <a:pt x="1849" y="1271"/>
                      <a:pt x="2117" y="1271"/>
                    </a:cubicBezTo>
                    <a:cubicBezTo>
                      <a:pt x="2490" y="1271"/>
                      <a:pt x="2896" y="1220"/>
                      <a:pt x="3234" y="1000"/>
                    </a:cubicBezTo>
                    <a:cubicBezTo>
                      <a:pt x="3396" y="895"/>
                      <a:pt x="3414" y="659"/>
                      <a:pt x="3263" y="529"/>
                    </a:cubicBezTo>
                    <a:cubicBezTo>
                      <a:pt x="3000" y="302"/>
                      <a:pt x="2506" y="1"/>
                      <a:pt x="1740" y="1"/>
                    </a:cubicBezTo>
                    <a:close/>
                  </a:path>
                </a:pathLst>
              </a:custGeom>
              <a:solidFill>
                <a:srgbClr val="6D374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7"/>
              <p:cNvSpPr/>
              <p:nvPr/>
            </p:nvSpPr>
            <p:spPr>
              <a:xfrm>
                <a:off x="-4649942" y="1146144"/>
                <a:ext cx="424345" cy="823179"/>
              </a:xfrm>
              <a:custGeom>
                <a:rect b="b" l="l" r="r" t="t"/>
                <a:pathLst>
                  <a:path extrusionOk="0" h="7228" w="3726">
                    <a:moveTo>
                      <a:pt x="2146" y="0"/>
                    </a:moveTo>
                    <a:cubicBezTo>
                      <a:pt x="1951" y="258"/>
                      <a:pt x="1794" y="539"/>
                      <a:pt x="1639" y="798"/>
                    </a:cubicBezTo>
                    <a:cubicBezTo>
                      <a:pt x="1281" y="1391"/>
                      <a:pt x="504" y="2561"/>
                      <a:pt x="174" y="3458"/>
                    </a:cubicBezTo>
                    <a:cubicBezTo>
                      <a:pt x="64" y="3757"/>
                      <a:pt x="1" y="4022"/>
                      <a:pt x="21" y="4228"/>
                    </a:cubicBezTo>
                    <a:cubicBezTo>
                      <a:pt x="100" y="5055"/>
                      <a:pt x="2989" y="7228"/>
                      <a:pt x="2989" y="7228"/>
                    </a:cubicBezTo>
                    <a:lnTo>
                      <a:pt x="3726" y="6354"/>
                    </a:lnTo>
                    <a:lnTo>
                      <a:pt x="3259" y="5673"/>
                    </a:lnTo>
                    <a:lnTo>
                      <a:pt x="2133" y="4033"/>
                    </a:lnTo>
                    <a:lnTo>
                      <a:pt x="3703" y="2550"/>
                    </a:lnTo>
                    <a:cubicBezTo>
                      <a:pt x="3703" y="2550"/>
                      <a:pt x="3187" y="1063"/>
                      <a:pt x="2146"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7"/>
              <p:cNvSpPr/>
              <p:nvPr/>
            </p:nvSpPr>
            <p:spPr>
              <a:xfrm>
                <a:off x="-3864575" y="2431136"/>
                <a:ext cx="425028" cy="1245474"/>
              </a:xfrm>
              <a:custGeom>
                <a:rect b="b" l="l" r="r" t="t"/>
                <a:pathLst>
                  <a:path extrusionOk="0" h="10936" w="3732">
                    <a:moveTo>
                      <a:pt x="3265" y="3957"/>
                    </a:moveTo>
                    <a:lnTo>
                      <a:pt x="3283" y="4231"/>
                    </a:lnTo>
                    <a:lnTo>
                      <a:pt x="3283" y="4231"/>
                    </a:lnTo>
                    <a:cubicBezTo>
                      <a:pt x="3289" y="4197"/>
                      <a:pt x="3294" y="4163"/>
                      <a:pt x="3298" y="4127"/>
                    </a:cubicBezTo>
                    <a:lnTo>
                      <a:pt x="3265" y="3957"/>
                    </a:lnTo>
                    <a:close/>
                    <a:moveTo>
                      <a:pt x="40" y="0"/>
                    </a:moveTo>
                    <a:lnTo>
                      <a:pt x="0" y="2108"/>
                    </a:lnTo>
                    <a:lnTo>
                      <a:pt x="1481" y="10935"/>
                    </a:lnTo>
                    <a:lnTo>
                      <a:pt x="3732" y="10787"/>
                    </a:lnTo>
                    <a:lnTo>
                      <a:pt x="3283" y="4231"/>
                    </a:lnTo>
                    <a:lnTo>
                      <a:pt x="3283" y="4231"/>
                    </a:lnTo>
                    <a:cubicBezTo>
                      <a:pt x="3144" y="5132"/>
                      <a:pt x="2853" y="5474"/>
                      <a:pt x="2506" y="5474"/>
                    </a:cubicBezTo>
                    <a:cubicBezTo>
                      <a:pt x="1691" y="5474"/>
                      <a:pt x="575" y="3583"/>
                      <a:pt x="436" y="2624"/>
                    </a:cubicBezTo>
                    <a:cubicBezTo>
                      <a:pt x="238" y="1243"/>
                      <a:pt x="40" y="0"/>
                      <a:pt x="40" y="0"/>
                    </a:cubicBezTo>
                    <a:close/>
                  </a:path>
                </a:pathLst>
              </a:custGeom>
              <a:solidFill>
                <a:srgbClr val="2A2B3D">
                  <a:alpha val="283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7"/>
              <p:cNvSpPr/>
              <p:nvPr/>
            </p:nvSpPr>
            <p:spPr>
              <a:xfrm>
                <a:off x="-4285844" y="1391458"/>
                <a:ext cx="594265" cy="542105"/>
              </a:xfrm>
              <a:custGeom>
                <a:rect b="b" l="l" r="r" t="t"/>
                <a:pathLst>
                  <a:path extrusionOk="0" h="4760" w="5218">
                    <a:moveTo>
                      <a:pt x="531" y="1"/>
                    </a:moveTo>
                    <a:lnTo>
                      <a:pt x="1" y="908"/>
                    </a:lnTo>
                    <a:cubicBezTo>
                      <a:pt x="453" y="1726"/>
                      <a:pt x="931" y="3930"/>
                      <a:pt x="1046" y="4759"/>
                    </a:cubicBezTo>
                    <a:lnTo>
                      <a:pt x="5218" y="4710"/>
                    </a:lnTo>
                    <a:cubicBezTo>
                      <a:pt x="2162" y="4705"/>
                      <a:pt x="1091" y="3303"/>
                      <a:pt x="857" y="1964"/>
                    </a:cubicBezTo>
                    <a:cubicBezTo>
                      <a:pt x="619" y="605"/>
                      <a:pt x="531" y="1"/>
                      <a:pt x="531" y="1"/>
                    </a:cubicBezTo>
                    <a:close/>
                  </a:path>
                </a:pathLst>
              </a:custGeom>
              <a:solidFill>
                <a:srgbClr val="2A2B3D">
                  <a:alpha val="283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7"/>
              <p:cNvSpPr/>
              <p:nvPr/>
            </p:nvSpPr>
            <p:spPr>
              <a:xfrm>
                <a:off x="-4660192" y="1539853"/>
                <a:ext cx="434595" cy="429470"/>
              </a:xfrm>
              <a:custGeom>
                <a:rect b="b" l="l" r="r" t="t"/>
                <a:pathLst>
                  <a:path extrusionOk="0" h="3771" w="3816">
                    <a:moveTo>
                      <a:pt x="264" y="1"/>
                    </a:moveTo>
                    <a:lnTo>
                      <a:pt x="264" y="1"/>
                    </a:lnTo>
                    <a:cubicBezTo>
                      <a:pt x="154" y="300"/>
                      <a:pt x="91" y="565"/>
                      <a:pt x="111" y="771"/>
                    </a:cubicBezTo>
                    <a:cubicBezTo>
                      <a:pt x="190" y="1598"/>
                      <a:pt x="3079" y="3771"/>
                      <a:pt x="3079" y="3771"/>
                    </a:cubicBezTo>
                    <a:lnTo>
                      <a:pt x="3816" y="2897"/>
                    </a:lnTo>
                    <a:lnTo>
                      <a:pt x="3346" y="2212"/>
                    </a:lnTo>
                    <a:cubicBezTo>
                      <a:pt x="3276" y="2449"/>
                      <a:pt x="3131" y="2687"/>
                      <a:pt x="2820" y="2687"/>
                    </a:cubicBezTo>
                    <a:cubicBezTo>
                      <a:pt x="2805" y="2687"/>
                      <a:pt x="2789" y="2687"/>
                      <a:pt x="2773" y="2686"/>
                    </a:cubicBezTo>
                    <a:cubicBezTo>
                      <a:pt x="2113" y="2638"/>
                      <a:pt x="1" y="1093"/>
                      <a:pt x="264" y="1"/>
                    </a:cubicBezTo>
                    <a:close/>
                  </a:path>
                </a:pathLst>
              </a:custGeom>
              <a:solidFill>
                <a:srgbClr val="2A2B3D">
                  <a:alpha val="283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7"/>
              <p:cNvSpPr/>
              <p:nvPr/>
            </p:nvSpPr>
            <p:spPr>
              <a:xfrm>
                <a:off x="-3732807" y="1361050"/>
                <a:ext cx="562946" cy="221853"/>
              </a:xfrm>
              <a:custGeom>
                <a:rect b="b" l="l" r="r" t="t"/>
                <a:pathLst>
                  <a:path extrusionOk="0" h="1948" w="4943">
                    <a:moveTo>
                      <a:pt x="0" y="0"/>
                    </a:moveTo>
                    <a:lnTo>
                      <a:pt x="436" y="1171"/>
                    </a:lnTo>
                    <a:cubicBezTo>
                      <a:pt x="436" y="1171"/>
                      <a:pt x="1309" y="1947"/>
                      <a:pt x="1754" y="1947"/>
                    </a:cubicBezTo>
                    <a:cubicBezTo>
                      <a:pt x="1765" y="1947"/>
                      <a:pt x="1776" y="1947"/>
                      <a:pt x="1786" y="1946"/>
                    </a:cubicBezTo>
                    <a:cubicBezTo>
                      <a:pt x="2114" y="1917"/>
                      <a:pt x="4038" y="1112"/>
                      <a:pt x="4943" y="728"/>
                    </a:cubicBezTo>
                    <a:lnTo>
                      <a:pt x="4943" y="728"/>
                    </a:lnTo>
                    <a:cubicBezTo>
                      <a:pt x="3822" y="1188"/>
                      <a:pt x="3017" y="1338"/>
                      <a:pt x="2414" y="1338"/>
                    </a:cubicBezTo>
                    <a:cubicBezTo>
                      <a:pt x="1850" y="1338"/>
                      <a:pt x="1461" y="1207"/>
                      <a:pt x="1153" y="1074"/>
                    </a:cubicBezTo>
                    <a:cubicBezTo>
                      <a:pt x="515" y="798"/>
                      <a:pt x="0" y="0"/>
                      <a:pt x="0" y="0"/>
                    </a:cubicBezTo>
                    <a:close/>
                  </a:path>
                </a:pathLst>
              </a:custGeom>
              <a:solidFill>
                <a:srgbClr val="2A2B3D">
                  <a:alpha val="283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77" name="Shape 377"/>
        <p:cNvGrpSpPr/>
        <p:nvPr/>
      </p:nvGrpSpPr>
      <p:grpSpPr>
        <a:xfrm>
          <a:off x="0" y="0"/>
          <a:ext cx="0" cy="0"/>
          <a:chOff x="0" y="0"/>
          <a:chExt cx="0" cy="0"/>
        </a:xfrm>
      </p:grpSpPr>
      <p:grpSp>
        <p:nvGrpSpPr>
          <p:cNvPr id="378" name="Google Shape;378;p28"/>
          <p:cNvGrpSpPr/>
          <p:nvPr/>
        </p:nvGrpSpPr>
        <p:grpSpPr>
          <a:xfrm>
            <a:off x="201250" y="80525"/>
            <a:ext cx="8741400" cy="4982400"/>
            <a:chOff x="201250" y="80525"/>
            <a:chExt cx="8741400" cy="4982400"/>
          </a:xfrm>
        </p:grpSpPr>
        <p:sp>
          <p:nvSpPr>
            <p:cNvPr id="379" name="Google Shape;379;p28"/>
            <p:cNvSpPr/>
            <p:nvPr/>
          </p:nvSpPr>
          <p:spPr>
            <a:xfrm>
              <a:off x="201250" y="80525"/>
              <a:ext cx="8741400" cy="4982400"/>
            </a:xfrm>
            <a:prstGeom prst="roundRect">
              <a:avLst>
                <a:gd fmla="val 2782"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a:latin typeface="Lato"/>
                  <a:ea typeface="Lato"/>
                  <a:cs typeface="Lato"/>
                  <a:sym typeface="Lato"/>
                </a:rPr>
                <a:t>              </a:t>
              </a:r>
              <a:endParaRPr>
                <a:latin typeface="Lato"/>
                <a:ea typeface="Lato"/>
                <a:cs typeface="Lato"/>
                <a:sym typeface="Lato"/>
              </a:endParaRPr>
            </a:p>
          </p:txBody>
        </p:sp>
        <p:sp>
          <p:nvSpPr>
            <p:cNvPr id="380" name="Google Shape;380;p28"/>
            <p:cNvSpPr/>
            <p:nvPr/>
          </p:nvSpPr>
          <p:spPr>
            <a:xfrm>
              <a:off x="411775" y="140625"/>
              <a:ext cx="8320500" cy="283200"/>
            </a:xfrm>
            <a:prstGeom prst="roundRect">
              <a:avLst>
                <a:gd fmla="val 27834"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381" name="Google Shape;381;p28"/>
            <p:cNvGrpSpPr/>
            <p:nvPr/>
          </p:nvGrpSpPr>
          <p:grpSpPr>
            <a:xfrm>
              <a:off x="713225" y="212925"/>
              <a:ext cx="502550" cy="138600"/>
              <a:chOff x="713225" y="289125"/>
              <a:chExt cx="502550" cy="138600"/>
            </a:xfrm>
          </p:grpSpPr>
          <p:sp>
            <p:nvSpPr>
              <p:cNvPr id="382" name="Google Shape;382;p28"/>
              <p:cNvSpPr/>
              <p:nvPr/>
            </p:nvSpPr>
            <p:spPr>
              <a:xfrm>
                <a:off x="713225" y="289125"/>
                <a:ext cx="138600" cy="1386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3" name="Google Shape;383;p28"/>
              <p:cNvSpPr/>
              <p:nvPr/>
            </p:nvSpPr>
            <p:spPr>
              <a:xfrm>
                <a:off x="895200" y="289125"/>
                <a:ext cx="138600" cy="138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4" name="Google Shape;384;p28"/>
              <p:cNvSpPr/>
              <p:nvPr/>
            </p:nvSpPr>
            <p:spPr>
              <a:xfrm>
                <a:off x="1077175" y="289125"/>
                <a:ext cx="138600" cy="1386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85" name="Google Shape;385;p28"/>
          <p:cNvGrpSpPr/>
          <p:nvPr/>
        </p:nvGrpSpPr>
        <p:grpSpPr>
          <a:xfrm>
            <a:off x="411787" y="2177873"/>
            <a:ext cx="2941313" cy="2592797"/>
            <a:chOff x="411787" y="2177873"/>
            <a:chExt cx="2941313" cy="2592797"/>
          </a:xfrm>
        </p:grpSpPr>
        <p:grpSp>
          <p:nvGrpSpPr>
            <p:cNvPr id="386" name="Google Shape;386;p28"/>
            <p:cNvGrpSpPr/>
            <p:nvPr/>
          </p:nvGrpSpPr>
          <p:grpSpPr>
            <a:xfrm>
              <a:off x="2255794" y="2177873"/>
              <a:ext cx="780116" cy="922313"/>
              <a:chOff x="2933796" y="1957775"/>
              <a:chExt cx="826044" cy="976612"/>
            </a:xfrm>
          </p:grpSpPr>
          <p:sp>
            <p:nvSpPr>
              <p:cNvPr id="387" name="Google Shape;387;p28"/>
              <p:cNvSpPr/>
              <p:nvPr/>
            </p:nvSpPr>
            <p:spPr>
              <a:xfrm>
                <a:off x="2933796" y="2108202"/>
                <a:ext cx="826044" cy="826185"/>
              </a:xfrm>
              <a:custGeom>
                <a:rect b="b" l="l" r="r" t="t"/>
                <a:pathLst>
                  <a:path extrusionOk="0" h="11704" w="11702">
                    <a:moveTo>
                      <a:pt x="0" y="0"/>
                    </a:moveTo>
                    <a:lnTo>
                      <a:pt x="0" y="11704"/>
                    </a:lnTo>
                    <a:lnTo>
                      <a:pt x="11701" y="11704"/>
                    </a:lnTo>
                    <a:lnTo>
                      <a:pt x="11701" y="0"/>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8"/>
              <p:cNvSpPr/>
              <p:nvPr/>
            </p:nvSpPr>
            <p:spPr>
              <a:xfrm>
                <a:off x="3205143" y="1957775"/>
                <a:ext cx="331702" cy="301843"/>
              </a:xfrm>
              <a:custGeom>
                <a:rect b="b" l="l" r="r" t="t"/>
                <a:pathLst>
                  <a:path extrusionOk="0" h="4276" w="4699">
                    <a:moveTo>
                      <a:pt x="2347" y="1"/>
                    </a:moveTo>
                    <a:cubicBezTo>
                      <a:pt x="1377" y="1"/>
                      <a:pt x="499" y="666"/>
                      <a:pt x="268" y="1651"/>
                    </a:cubicBezTo>
                    <a:cubicBezTo>
                      <a:pt x="0" y="2801"/>
                      <a:pt x="713" y="3951"/>
                      <a:pt x="1863" y="4219"/>
                    </a:cubicBezTo>
                    <a:cubicBezTo>
                      <a:pt x="2027" y="4257"/>
                      <a:pt x="2191" y="4276"/>
                      <a:pt x="2353" y="4276"/>
                    </a:cubicBezTo>
                    <a:cubicBezTo>
                      <a:pt x="3322" y="4276"/>
                      <a:pt x="4200" y="3612"/>
                      <a:pt x="4431" y="2626"/>
                    </a:cubicBezTo>
                    <a:cubicBezTo>
                      <a:pt x="4698" y="1478"/>
                      <a:pt x="3986" y="327"/>
                      <a:pt x="2836" y="58"/>
                    </a:cubicBezTo>
                    <a:cubicBezTo>
                      <a:pt x="2672" y="19"/>
                      <a:pt x="2508" y="1"/>
                      <a:pt x="2347"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8"/>
              <p:cNvSpPr/>
              <p:nvPr/>
            </p:nvSpPr>
            <p:spPr>
              <a:xfrm>
                <a:off x="3162789" y="2407008"/>
                <a:ext cx="477259" cy="83508"/>
              </a:xfrm>
              <a:custGeom>
                <a:rect b="b" l="l" r="r" t="t"/>
                <a:pathLst>
                  <a:path extrusionOk="0" h="1183" w="6761">
                    <a:moveTo>
                      <a:pt x="0" y="0"/>
                    </a:moveTo>
                    <a:lnTo>
                      <a:pt x="0" y="1182"/>
                    </a:lnTo>
                    <a:lnTo>
                      <a:pt x="6761" y="1182"/>
                    </a:lnTo>
                    <a:lnTo>
                      <a:pt x="6761"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8"/>
              <p:cNvSpPr/>
              <p:nvPr/>
            </p:nvSpPr>
            <p:spPr>
              <a:xfrm>
                <a:off x="3079352" y="2407008"/>
                <a:ext cx="83649" cy="83508"/>
              </a:xfrm>
              <a:custGeom>
                <a:rect b="b" l="l" r="r" t="t"/>
                <a:pathLst>
                  <a:path extrusionOk="0" h="1183" w="1185">
                    <a:moveTo>
                      <a:pt x="1" y="0"/>
                    </a:moveTo>
                    <a:lnTo>
                      <a:pt x="1" y="1182"/>
                    </a:lnTo>
                    <a:lnTo>
                      <a:pt x="1185" y="1182"/>
                    </a:lnTo>
                    <a:lnTo>
                      <a:pt x="1185" y="0"/>
                    </a:ln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8"/>
              <p:cNvSpPr/>
              <p:nvPr/>
            </p:nvSpPr>
            <p:spPr>
              <a:xfrm>
                <a:off x="3162789" y="2535764"/>
                <a:ext cx="477259" cy="83649"/>
              </a:xfrm>
              <a:custGeom>
                <a:rect b="b" l="l" r="r" t="t"/>
                <a:pathLst>
                  <a:path extrusionOk="0" h="1185" w="6761">
                    <a:moveTo>
                      <a:pt x="0" y="1"/>
                    </a:moveTo>
                    <a:lnTo>
                      <a:pt x="0" y="1185"/>
                    </a:lnTo>
                    <a:lnTo>
                      <a:pt x="6761" y="1185"/>
                    </a:lnTo>
                    <a:lnTo>
                      <a:pt x="6761"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8"/>
              <p:cNvSpPr/>
              <p:nvPr/>
            </p:nvSpPr>
            <p:spPr>
              <a:xfrm>
                <a:off x="3397005" y="2664591"/>
                <a:ext cx="243041" cy="41578"/>
              </a:xfrm>
              <a:custGeom>
                <a:rect b="b" l="l" r="r" t="t"/>
                <a:pathLst>
                  <a:path extrusionOk="0" h="589" w="3443">
                    <a:moveTo>
                      <a:pt x="1" y="0"/>
                    </a:moveTo>
                    <a:lnTo>
                      <a:pt x="1" y="589"/>
                    </a:lnTo>
                    <a:lnTo>
                      <a:pt x="3443" y="589"/>
                    </a:lnTo>
                    <a:lnTo>
                      <a:pt x="3443"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8"/>
              <p:cNvSpPr/>
              <p:nvPr/>
            </p:nvSpPr>
            <p:spPr>
              <a:xfrm>
                <a:off x="3079352" y="2528064"/>
                <a:ext cx="83649" cy="83649"/>
              </a:xfrm>
              <a:custGeom>
                <a:rect b="b" l="l" r="r" t="t"/>
                <a:pathLst>
                  <a:path extrusionOk="0" h="1185" w="1185">
                    <a:moveTo>
                      <a:pt x="1" y="1"/>
                    </a:moveTo>
                    <a:lnTo>
                      <a:pt x="1" y="1185"/>
                    </a:lnTo>
                    <a:lnTo>
                      <a:pt x="1185" y="1185"/>
                    </a:lnTo>
                    <a:lnTo>
                      <a:pt x="1185" y="1"/>
                    </a:ln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 name="Google Shape;394;p28"/>
            <p:cNvGrpSpPr/>
            <p:nvPr/>
          </p:nvGrpSpPr>
          <p:grpSpPr>
            <a:xfrm>
              <a:off x="2967375" y="2377796"/>
              <a:ext cx="385725" cy="286593"/>
              <a:chOff x="3687270" y="2169468"/>
              <a:chExt cx="408434" cy="303466"/>
            </a:xfrm>
          </p:grpSpPr>
          <p:sp>
            <p:nvSpPr>
              <p:cNvPr id="395" name="Google Shape;395;p28"/>
              <p:cNvSpPr/>
              <p:nvPr/>
            </p:nvSpPr>
            <p:spPr>
              <a:xfrm>
                <a:off x="3734212" y="2348837"/>
                <a:ext cx="182475" cy="124097"/>
              </a:xfrm>
              <a:custGeom>
                <a:rect b="b" l="l" r="r" t="t"/>
                <a:pathLst>
                  <a:path extrusionOk="0" h="1758" w="2585">
                    <a:moveTo>
                      <a:pt x="985" y="1"/>
                    </a:moveTo>
                    <a:lnTo>
                      <a:pt x="0" y="1758"/>
                    </a:lnTo>
                    <a:lnTo>
                      <a:pt x="2584" y="156"/>
                    </a:lnTo>
                    <a:lnTo>
                      <a:pt x="985"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8"/>
              <p:cNvSpPr/>
              <p:nvPr/>
            </p:nvSpPr>
            <p:spPr>
              <a:xfrm>
                <a:off x="3687270" y="2169468"/>
                <a:ext cx="408434" cy="207817"/>
              </a:xfrm>
              <a:custGeom>
                <a:rect b="b" l="l" r="r" t="t"/>
                <a:pathLst>
                  <a:path extrusionOk="0" h="2944" w="5786">
                    <a:moveTo>
                      <a:pt x="0" y="1"/>
                    </a:moveTo>
                    <a:lnTo>
                      <a:pt x="0" y="2944"/>
                    </a:lnTo>
                    <a:lnTo>
                      <a:pt x="5786" y="2944"/>
                    </a:lnTo>
                    <a:lnTo>
                      <a:pt x="57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8"/>
              <p:cNvSpPr/>
              <p:nvPr/>
            </p:nvSpPr>
            <p:spPr>
              <a:xfrm>
                <a:off x="3780025" y="2254176"/>
                <a:ext cx="38472" cy="38472"/>
              </a:xfrm>
              <a:custGeom>
                <a:rect b="b" l="l" r="r" t="t"/>
                <a:pathLst>
                  <a:path extrusionOk="0" h="545" w="545">
                    <a:moveTo>
                      <a:pt x="273" y="1"/>
                    </a:moveTo>
                    <a:cubicBezTo>
                      <a:pt x="120" y="1"/>
                      <a:pt x="1" y="122"/>
                      <a:pt x="1" y="272"/>
                    </a:cubicBezTo>
                    <a:cubicBezTo>
                      <a:pt x="1" y="425"/>
                      <a:pt x="124" y="544"/>
                      <a:pt x="273" y="544"/>
                    </a:cubicBezTo>
                    <a:cubicBezTo>
                      <a:pt x="425" y="544"/>
                      <a:pt x="544" y="421"/>
                      <a:pt x="544" y="272"/>
                    </a:cubicBezTo>
                    <a:cubicBezTo>
                      <a:pt x="544" y="122"/>
                      <a:pt x="425" y="1"/>
                      <a:pt x="273" y="1"/>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8"/>
              <p:cNvSpPr/>
              <p:nvPr/>
            </p:nvSpPr>
            <p:spPr>
              <a:xfrm>
                <a:off x="3872215" y="2254176"/>
                <a:ext cx="38613" cy="38472"/>
              </a:xfrm>
              <a:custGeom>
                <a:rect b="b" l="l" r="r" t="t"/>
                <a:pathLst>
                  <a:path extrusionOk="0" h="545" w="547">
                    <a:moveTo>
                      <a:pt x="272" y="1"/>
                    </a:moveTo>
                    <a:cubicBezTo>
                      <a:pt x="121" y="1"/>
                      <a:pt x="0" y="122"/>
                      <a:pt x="0" y="272"/>
                    </a:cubicBezTo>
                    <a:cubicBezTo>
                      <a:pt x="0" y="425"/>
                      <a:pt x="121" y="544"/>
                      <a:pt x="272" y="544"/>
                    </a:cubicBezTo>
                    <a:cubicBezTo>
                      <a:pt x="425" y="544"/>
                      <a:pt x="546" y="421"/>
                      <a:pt x="546" y="272"/>
                    </a:cubicBezTo>
                    <a:cubicBezTo>
                      <a:pt x="546" y="122"/>
                      <a:pt x="425" y="1"/>
                      <a:pt x="272" y="1"/>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8"/>
              <p:cNvSpPr/>
              <p:nvPr/>
            </p:nvSpPr>
            <p:spPr>
              <a:xfrm>
                <a:off x="3964335" y="2254176"/>
                <a:ext cx="38613" cy="38472"/>
              </a:xfrm>
              <a:custGeom>
                <a:rect b="b" l="l" r="r" t="t"/>
                <a:pathLst>
                  <a:path extrusionOk="0" h="545" w="547">
                    <a:moveTo>
                      <a:pt x="272" y="1"/>
                    </a:moveTo>
                    <a:cubicBezTo>
                      <a:pt x="124" y="1"/>
                      <a:pt x="0" y="122"/>
                      <a:pt x="0" y="272"/>
                    </a:cubicBezTo>
                    <a:cubicBezTo>
                      <a:pt x="0" y="423"/>
                      <a:pt x="124" y="544"/>
                      <a:pt x="272" y="544"/>
                    </a:cubicBezTo>
                    <a:cubicBezTo>
                      <a:pt x="423" y="544"/>
                      <a:pt x="546" y="423"/>
                      <a:pt x="546" y="272"/>
                    </a:cubicBezTo>
                    <a:cubicBezTo>
                      <a:pt x="546" y="122"/>
                      <a:pt x="423" y="1"/>
                      <a:pt x="272" y="1"/>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28"/>
            <p:cNvGrpSpPr/>
            <p:nvPr/>
          </p:nvGrpSpPr>
          <p:grpSpPr>
            <a:xfrm>
              <a:off x="2947442" y="2961981"/>
              <a:ext cx="337059" cy="233528"/>
              <a:chOff x="3666164" y="2788047"/>
              <a:chExt cx="356903" cy="247277"/>
            </a:xfrm>
          </p:grpSpPr>
          <p:sp>
            <p:nvSpPr>
              <p:cNvPr id="401" name="Google Shape;401;p28"/>
              <p:cNvSpPr/>
              <p:nvPr/>
            </p:nvSpPr>
            <p:spPr>
              <a:xfrm>
                <a:off x="3666164" y="2788046"/>
                <a:ext cx="356903" cy="247277"/>
              </a:xfrm>
              <a:custGeom>
                <a:rect b="b" l="l" r="r" t="t"/>
                <a:pathLst>
                  <a:path extrusionOk="0" h="3503" w="5056">
                    <a:moveTo>
                      <a:pt x="1" y="0"/>
                    </a:moveTo>
                    <a:lnTo>
                      <a:pt x="1" y="3503"/>
                    </a:lnTo>
                    <a:lnTo>
                      <a:pt x="5056" y="3503"/>
                    </a:lnTo>
                    <a:lnTo>
                      <a:pt x="5056"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a:off x="3701610" y="2863013"/>
                <a:ext cx="111885" cy="95720"/>
              </a:xfrm>
              <a:custGeom>
                <a:rect b="b" l="l" r="r" t="t"/>
                <a:pathLst>
                  <a:path extrusionOk="0" h="1356" w="1585">
                    <a:moveTo>
                      <a:pt x="1585" y="1"/>
                    </a:moveTo>
                    <a:lnTo>
                      <a:pt x="1" y="576"/>
                    </a:lnTo>
                    <a:lnTo>
                      <a:pt x="1" y="780"/>
                    </a:lnTo>
                    <a:lnTo>
                      <a:pt x="1585" y="1356"/>
                    </a:lnTo>
                    <a:lnTo>
                      <a:pt x="1585" y="1131"/>
                    </a:lnTo>
                    <a:lnTo>
                      <a:pt x="311" y="679"/>
                    </a:lnTo>
                    <a:lnTo>
                      <a:pt x="1585" y="225"/>
                    </a:lnTo>
                    <a:lnTo>
                      <a:pt x="1585" y="1"/>
                    </a:ln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a:off x="3814553" y="2836683"/>
                <a:ext cx="60354" cy="146827"/>
              </a:xfrm>
              <a:custGeom>
                <a:rect b="b" l="l" r="r" t="t"/>
                <a:pathLst>
                  <a:path extrusionOk="0" h="2080" w="855">
                    <a:moveTo>
                      <a:pt x="643" y="1"/>
                    </a:moveTo>
                    <a:lnTo>
                      <a:pt x="0" y="2079"/>
                    </a:lnTo>
                    <a:lnTo>
                      <a:pt x="212" y="2079"/>
                    </a:lnTo>
                    <a:lnTo>
                      <a:pt x="854" y="1"/>
                    </a:ln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a:off x="3875755" y="2863013"/>
                <a:ext cx="111885" cy="95720"/>
              </a:xfrm>
              <a:custGeom>
                <a:rect b="b" l="l" r="r" t="t"/>
                <a:pathLst>
                  <a:path extrusionOk="0" h="1356" w="1585">
                    <a:moveTo>
                      <a:pt x="1" y="1"/>
                    </a:moveTo>
                    <a:lnTo>
                      <a:pt x="1" y="225"/>
                    </a:lnTo>
                    <a:lnTo>
                      <a:pt x="1275" y="679"/>
                    </a:lnTo>
                    <a:lnTo>
                      <a:pt x="1" y="1131"/>
                    </a:lnTo>
                    <a:lnTo>
                      <a:pt x="1" y="1356"/>
                    </a:lnTo>
                    <a:lnTo>
                      <a:pt x="1585" y="780"/>
                    </a:lnTo>
                    <a:lnTo>
                      <a:pt x="1585" y="576"/>
                    </a:lnTo>
                    <a:lnTo>
                      <a:pt x="1" y="1"/>
                    </a:ln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28"/>
            <p:cNvSpPr/>
            <p:nvPr/>
          </p:nvSpPr>
          <p:spPr>
            <a:xfrm>
              <a:off x="411787" y="4688106"/>
              <a:ext cx="2668535" cy="82564"/>
            </a:xfrm>
            <a:custGeom>
              <a:rect b="b" l="l" r="r" t="t"/>
              <a:pathLst>
                <a:path extrusionOk="0" h="1367" w="55291">
                  <a:moveTo>
                    <a:pt x="683" y="0"/>
                  </a:moveTo>
                  <a:cubicBezTo>
                    <a:pt x="306" y="0"/>
                    <a:pt x="0" y="306"/>
                    <a:pt x="0" y="683"/>
                  </a:cubicBezTo>
                  <a:cubicBezTo>
                    <a:pt x="0" y="1058"/>
                    <a:pt x="306" y="1366"/>
                    <a:pt x="683" y="1366"/>
                  </a:cubicBezTo>
                  <a:lnTo>
                    <a:pt x="54605" y="1366"/>
                  </a:lnTo>
                  <a:cubicBezTo>
                    <a:pt x="54980" y="1366"/>
                    <a:pt x="55288" y="1058"/>
                    <a:pt x="55290" y="683"/>
                  </a:cubicBezTo>
                  <a:cubicBezTo>
                    <a:pt x="55290" y="306"/>
                    <a:pt x="54985" y="0"/>
                    <a:pt x="54607" y="0"/>
                  </a:cubicBezTo>
                  <a:close/>
                </a:path>
              </a:pathLst>
            </a:custGeom>
            <a:solidFill>
              <a:srgbClr val="61648A">
                <a:alpha val="2138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8"/>
            <p:cNvSpPr/>
            <p:nvPr/>
          </p:nvSpPr>
          <p:spPr>
            <a:xfrm>
              <a:off x="797291" y="3638376"/>
              <a:ext cx="2025803" cy="80266"/>
            </a:xfrm>
            <a:custGeom>
              <a:rect b="b" l="l" r="r" t="t"/>
              <a:pathLst>
                <a:path extrusionOk="0" h="1329" w="33542">
                  <a:moveTo>
                    <a:pt x="0" y="0"/>
                  </a:moveTo>
                  <a:lnTo>
                    <a:pt x="0" y="1328"/>
                  </a:lnTo>
                  <a:lnTo>
                    <a:pt x="33542" y="1328"/>
                  </a:lnTo>
                  <a:lnTo>
                    <a:pt x="33542" y="0"/>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8"/>
            <p:cNvSpPr/>
            <p:nvPr/>
          </p:nvSpPr>
          <p:spPr>
            <a:xfrm>
              <a:off x="966035" y="3711757"/>
              <a:ext cx="89809" cy="1017673"/>
            </a:xfrm>
            <a:custGeom>
              <a:rect b="b" l="l" r="r" t="t"/>
              <a:pathLst>
                <a:path extrusionOk="0" h="16850" w="1487">
                  <a:moveTo>
                    <a:pt x="1" y="1"/>
                  </a:moveTo>
                  <a:lnTo>
                    <a:pt x="1" y="16849"/>
                  </a:lnTo>
                  <a:lnTo>
                    <a:pt x="1486" y="16849"/>
                  </a:lnTo>
                  <a:lnTo>
                    <a:pt x="14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8"/>
            <p:cNvSpPr/>
            <p:nvPr/>
          </p:nvSpPr>
          <p:spPr>
            <a:xfrm>
              <a:off x="2572552" y="3711757"/>
              <a:ext cx="89748" cy="1017673"/>
            </a:xfrm>
            <a:custGeom>
              <a:rect b="b" l="l" r="r" t="t"/>
              <a:pathLst>
                <a:path extrusionOk="0" h="16850" w="1486">
                  <a:moveTo>
                    <a:pt x="0" y="1"/>
                  </a:moveTo>
                  <a:lnTo>
                    <a:pt x="0" y="16849"/>
                  </a:lnTo>
                  <a:lnTo>
                    <a:pt x="1485" y="16849"/>
                  </a:lnTo>
                  <a:lnTo>
                    <a:pt x="1485"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8"/>
            <p:cNvSpPr/>
            <p:nvPr/>
          </p:nvSpPr>
          <p:spPr>
            <a:xfrm>
              <a:off x="966035" y="3711757"/>
              <a:ext cx="89809" cy="101828"/>
            </a:xfrm>
            <a:custGeom>
              <a:rect b="b" l="l" r="r" t="t"/>
              <a:pathLst>
                <a:path extrusionOk="0" h="1686" w="1487">
                  <a:moveTo>
                    <a:pt x="1" y="1"/>
                  </a:moveTo>
                  <a:lnTo>
                    <a:pt x="1" y="1686"/>
                  </a:lnTo>
                  <a:lnTo>
                    <a:pt x="1486" y="1686"/>
                  </a:lnTo>
                  <a:lnTo>
                    <a:pt x="1486" y="1"/>
                  </a:lnTo>
                  <a:close/>
                </a:path>
              </a:pathLst>
            </a:custGeom>
            <a:solidFill>
              <a:srgbClr val="2A2B3D">
                <a:alpha val="283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8"/>
            <p:cNvSpPr/>
            <p:nvPr/>
          </p:nvSpPr>
          <p:spPr>
            <a:xfrm>
              <a:off x="2572552" y="3711757"/>
              <a:ext cx="89748" cy="101828"/>
            </a:xfrm>
            <a:custGeom>
              <a:rect b="b" l="l" r="r" t="t"/>
              <a:pathLst>
                <a:path extrusionOk="0" h="1686" w="1486">
                  <a:moveTo>
                    <a:pt x="0" y="1"/>
                  </a:moveTo>
                  <a:lnTo>
                    <a:pt x="0" y="1686"/>
                  </a:lnTo>
                  <a:lnTo>
                    <a:pt x="1485" y="1686"/>
                  </a:lnTo>
                  <a:lnTo>
                    <a:pt x="1485" y="1"/>
                  </a:lnTo>
                  <a:close/>
                </a:path>
              </a:pathLst>
            </a:custGeom>
            <a:solidFill>
              <a:srgbClr val="2A2B3D">
                <a:alpha val="283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8"/>
            <p:cNvSpPr/>
            <p:nvPr/>
          </p:nvSpPr>
          <p:spPr>
            <a:xfrm>
              <a:off x="2015767" y="3455318"/>
              <a:ext cx="220566" cy="144588"/>
            </a:xfrm>
            <a:custGeom>
              <a:rect b="b" l="l" r="r" t="t"/>
              <a:pathLst>
                <a:path extrusionOk="0" h="2394" w="3652">
                  <a:moveTo>
                    <a:pt x="246" y="0"/>
                  </a:moveTo>
                  <a:lnTo>
                    <a:pt x="1" y="2393"/>
                  </a:lnTo>
                  <a:lnTo>
                    <a:pt x="3652" y="2393"/>
                  </a:lnTo>
                  <a:lnTo>
                    <a:pt x="3409"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8"/>
            <p:cNvSpPr/>
            <p:nvPr/>
          </p:nvSpPr>
          <p:spPr>
            <a:xfrm>
              <a:off x="1955976" y="3593865"/>
              <a:ext cx="341177" cy="41432"/>
            </a:xfrm>
            <a:custGeom>
              <a:rect b="b" l="l" r="r" t="t"/>
              <a:pathLst>
                <a:path extrusionOk="0" h="686" w="5649">
                  <a:moveTo>
                    <a:pt x="685" y="0"/>
                  </a:moveTo>
                  <a:cubicBezTo>
                    <a:pt x="306" y="0"/>
                    <a:pt x="0" y="308"/>
                    <a:pt x="0" y="686"/>
                  </a:cubicBezTo>
                  <a:lnTo>
                    <a:pt x="5648" y="686"/>
                  </a:lnTo>
                  <a:cubicBezTo>
                    <a:pt x="5648" y="308"/>
                    <a:pt x="5343" y="0"/>
                    <a:pt x="4963" y="0"/>
                  </a:cubicBezTo>
                  <a:close/>
                </a:path>
              </a:pathLst>
            </a:custGeom>
            <a:solidFill>
              <a:srgbClr val="2A2B3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8"/>
            <p:cNvSpPr/>
            <p:nvPr/>
          </p:nvSpPr>
          <p:spPr>
            <a:xfrm>
              <a:off x="1685646" y="2877938"/>
              <a:ext cx="882084" cy="589767"/>
            </a:xfrm>
            <a:custGeom>
              <a:rect b="b" l="l" r="r" t="t"/>
              <a:pathLst>
                <a:path extrusionOk="0" h="9765" w="14605">
                  <a:moveTo>
                    <a:pt x="266" y="1"/>
                  </a:moveTo>
                  <a:cubicBezTo>
                    <a:pt x="120" y="1"/>
                    <a:pt x="0" y="120"/>
                    <a:pt x="0" y="268"/>
                  </a:cubicBezTo>
                  <a:lnTo>
                    <a:pt x="0" y="9500"/>
                  </a:lnTo>
                  <a:cubicBezTo>
                    <a:pt x="0" y="9646"/>
                    <a:pt x="117" y="9765"/>
                    <a:pt x="266" y="9765"/>
                  </a:cubicBezTo>
                  <a:lnTo>
                    <a:pt x="14337" y="9765"/>
                  </a:lnTo>
                  <a:cubicBezTo>
                    <a:pt x="14485" y="9765"/>
                    <a:pt x="14604" y="9646"/>
                    <a:pt x="14604" y="9500"/>
                  </a:cubicBezTo>
                  <a:lnTo>
                    <a:pt x="14604" y="268"/>
                  </a:lnTo>
                  <a:cubicBezTo>
                    <a:pt x="14604" y="122"/>
                    <a:pt x="14485" y="1"/>
                    <a:pt x="1433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8"/>
            <p:cNvSpPr/>
            <p:nvPr/>
          </p:nvSpPr>
          <p:spPr>
            <a:xfrm>
              <a:off x="1723091" y="2911759"/>
              <a:ext cx="807011" cy="479303"/>
            </a:xfrm>
            <a:custGeom>
              <a:rect b="b" l="l" r="r" t="t"/>
              <a:pathLst>
                <a:path extrusionOk="0" h="7936" w="13362">
                  <a:moveTo>
                    <a:pt x="1" y="0"/>
                  </a:moveTo>
                  <a:lnTo>
                    <a:pt x="1" y="7936"/>
                  </a:lnTo>
                  <a:lnTo>
                    <a:pt x="13362" y="7936"/>
                  </a:lnTo>
                  <a:lnTo>
                    <a:pt x="13362" y="0"/>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8"/>
            <p:cNvSpPr/>
            <p:nvPr/>
          </p:nvSpPr>
          <p:spPr>
            <a:xfrm>
              <a:off x="2103703" y="3409599"/>
              <a:ext cx="45780" cy="45780"/>
            </a:xfrm>
            <a:custGeom>
              <a:rect b="b" l="l" r="r" t="t"/>
              <a:pathLst>
                <a:path extrusionOk="0" h="758" w="758">
                  <a:moveTo>
                    <a:pt x="380" y="0"/>
                  </a:moveTo>
                  <a:cubicBezTo>
                    <a:pt x="169" y="0"/>
                    <a:pt x="1" y="169"/>
                    <a:pt x="1" y="378"/>
                  </a:cubicBezTo>
                  <a:cubicBezTo>
                    <a:pt x="1" y="589"/>
                    <a:pt x="169" y="757"/>
                    <a:pt x="380" y="757"/>
                  </a:cubicBezTo>
                  <a:cubicBezTo>
                    <a:pt x="589" y="757"/>
                    <a:pt x="758" y="587"/>
                    <a:pt x="758" y="378"/>
                  </a:cubicBezTo>
                  <a:cubicBezTo>
                    <a:pt x="758" y="171"/>
                    <a:pt x="589" y="0"/>
                    <a:pt x="380"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8"/>
            <p:cNvSpPr/>
            <p:nvPr/>
          </p:nvSpPr>
          <p:spPr>
            <a:xfrm>
              <a:off x="1760959" y="2941595"/>
              <a:ext cx="731456" cy="37627"/>
            </a:xfrm>
            <a:custGeom>
              <a:rect b="b" l="l" r="r" t="t"/>
              <a:pathLst>
                <a:path extrusionOk="0" h="623" w="12111">
                  <a:moveTo>
                    <a:pt x="0" y="0"/>
                  </a:moveTo>
                  <a:lnTo>
                    <a:pt x="0" y="623"/>
                  </a:lnTo>
                  <a:lnTo>
                    <a:pt x="12110" y="623"/>
                  </a:lnTo>
                  <a:lnTo>
                    <a:pt x="12110" y="0"/>
                  </a:ln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8"/>
            <p:cNvSpPr/>
            <p:nvPr/>
          </p:nvSpPr>
          <p:spPr>
            <a:xfrm>
              <a:off x="1775212" y="2953251"/>
              <a:ext cx="15945" cy="15945"/>
            </a:xfrm>
            <a:custGeom>
              <a:rect b="b" l="l" r="r" t="t"/>
              <a:pathLst>
                <a:path extrusionOk="0" h="264" w="264">
                  <a:moveTo>
                    <a:pt x="131" y="1"/>
                  </a:moveTo>
                  <a:cubicBezTo>
                    <a:pt x="59" y="1"/>
                    <a:pt x="0" y="59"/>
                    <a:pt x="0" y="133"/>
                  </a:cubicBezTo>
                  <a:cubicBezTo>
                    <a:pt x="0" y="205"/>
                    <a:pt x="59" y="263"/>
                    <a:pt x="131" y="263"/>
                  </a:cubicBezTo>
                  <a:cubicBezTo>
                    <a:pt x="205" y="263"/>
                    <a:pt x="263" y="205"/>
                    <a:pt x="263" y="133"/>
                  </a:cubicBezTo>
                  <a:cubicBezTo>
                    <a:pt x="263" y="59"/>
                    <a:pt x="205" y="1"/>
                    <a:pt x="131"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8"/>
            <p:cNvSpPr/>
            <p:nvPr/>
          </p:nvSpPr>
          <p:spPr>
            <a:xfrm>
              <a:off x="1805048" y="2953251"/>
              <a:ext cx="15945" cy="15945"/>
            </a:xfrm>
            <a:custGeom>
              <a:rect b="b" l="l" r="r" t="t"/>
              <a:pathLst>
                <a:path extrusionOk="0" h="264" w="264">
                  <a:moveTo>
                    <a:pt x="131" y="1"/>
                  </a:moveTo>
                  <a:cubicBezTo>
                    <a:pt x="59" y="1"/>
                    <a:pt x="1" y="59"/>
                    <a:pt x="1" y="133"/>
                  </a:cubicBezTo>
                  <a:cubicBezTo>
                    <a:pt x="1" y="205"/>
                    <a:pt x="59" y="263"/>
                    <a:pt x="131" y="263"/>
                  </a:cubicBezTo>
                  <a:cubicBezTo>
                    <a:pt x="205" y="263"/>
                    <a:pt x="263" y="205"/>
                    <a:pt x="263" y="133"/>
                  </a:cubicBezTo>
                  <a:cubicBezTo>
                    <a:pt x="263" y="59"/>
                    <a:pt x="205" y="1"/>
                    <a:pt x="131"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8"/>
            <p:cNvSpPr/>
            <p:nvPr/>
          </p:nvSpPr>
          <p:spPr>
            <a:xfrm>
              <a:off x="1834883" y="2953251"/>
              <a:ext cx="15945" cy="15945"/>
            </a:xfrm>
            <a:custGeom>
              <a:rect b="b" l="l" r="r" t="t"/>
              <a:pathLst>
                <a:path extrusionOk="0" h="264" w="264">
                  <a:moveTo>
                    <a:pt x="131" y="1"/>
                  </a:moveTo>
                  <a:cubicBezTo>
                    <a:pt x="59" y="1"/>
                    <a:pt x="1" y="59"/>
                    <a:pt x="1" y="133"/>
                  </a:cubicBezTo>
                  <a:cubicBezTo>
                    <a:pt x="1" y="205"/>
                    <a:pt x="59" y="263"/>
                    <a:pt x="131" y="263"/>
                  </a:cubicBezTo>
                  <a:cubicBezTo>
                    <a:pt x="205" y="263"/>
                    <a:pt x="264" y="205"/>
                    <a:pt x="264" y="133"/>
                  </a:cubicBezTo>
                  <a:cubicBezTo>
                    <a:pt x="264" y="59"/>
                    <a:pt x="205" y="1"/>
                    <a:pt x="131"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8"/>
            <p:cNvSpPr/>
            <p:nvPr/>
          </p:nvSpPr>
          <p:spPr>
            <a:xfrm>
              <a:off x="2457439" y="2952043"/>
              <a:ext cx="24400" cy="60"/>
            </a:xfrm>
            <a:custGeom>
              <a:rect b="b" l="l" r="r" t="t"/>
              <a:pathLst>
                <a:path extrusionOk="0" fill="none" h="1" w="404">
                  <a:moveTo>
                    <a:pt x="1" y="0"/>
                  </a:moveTo>
                  <a:lnTo>
                    <a:pt x="403"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8"/>
            <p:cNvSpPr/>
            <p:nvPr/>
          </p:nvSpPr>
          <p:spPr>
            <a:xfrm>
              <a:off x="2457439" y="2960317"/>
              <a:ext cx="24400" cy="60"/>
            </a:xfrm>
            <a:custGeom>
              <a:rect b="b" l="l" r="r" t="t"/>
              <a:pathLst>
                <a:path extrusionOk="0" fill="none" h="1" w="404">
                  <a:moveTo>
                    <a:pt x="1" y="0"/>
                  </a:moveTo>
                  <a:lnTo>
                    <a:pt x="403"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8"/>
            <p:cNvSpPr/>
            <p:nvPr/>
          </p:nvSpPr>
          <p:spPr>
            <a:xfrm>
              <a:off x="2457439" y="2968592"/>
              <a:ext cx="24400" cy="60"/>
            </a:xfrm>
            <a:custGeom>
              <a:rect b="b" l="l" r="r" t="t"/>
              <a:pathLst>
                <a:path extrusionOk="0" fill="none" h="1" w="404">
                  <a:moveTo>
                    <a:pt x="1" y="0"/>
                  </a:moveTo>
                  <a:lnTo>
                    <a:pt x="403"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28"/>
            <p:cNvGrpSpPr/>
            <p:nvPr/>
          </p:nvGrpSpPr>
          <p:grpSpPr>
            <a:xfrm>
              <a:off x="2178642" y="3021435"/>
              <a:ext cx="292260" cy="317869"/>
              <a:chOff x="2432256" y="2760587"/>
              <a:chExt cx="341584" cy="371514"/>
            </a:xfrm>
          </p:grpSpPr>
          <p:grpSp>
            <p:nvGrpSpPr>
              <p:cNvPr id="424" name="Google Shape;424;p28"/>
              <p:cNvGrpSpPr/>
              <p:nvPr/>
            </p:nvGrpSpPr>
            <p:grpSpPr>
              <a:xfrm>
                <a:off x="2533340" y="2802447"/>
                <a:ext cx="240499" cy="329654"/>
                <a:chOff x="2533340" y="2802447"/>
                <a:chExt cx="240499" cy="329654"/>
              </a:xfrm>
            </p:grpSpPr>
            <p:sp>
              <p:nvSpPr>
                <p:cNvPr id="425" name="Google Shape;425;p28"/>
                <p:cNvSpPr/>
                <p:nvPr/>
              </p:nvSpPr>
              <p:spPr>
                <a:xfrm>
                  <a:off x="2603577" y="2802447"/>
                  <a:ext cx="62543" cy="71"/>
                </a:xfrm>
                <a:custGeom>
                  <a:rect b="b" l="l" r="r" t="t"/>
                  <a:pathLst>
                    <a:path extrusionOk="0" fill="none" h="1" w="886">
                      <a:moveTo>
                        <a:pt x="0" y="1"/>
                      </a:moveTo>
                      <a:lnTo>
                        <a:pt x="886" y="1"/>
                      </a:lnTo>
                    </a:path>
                  </a:pathLst>
                </a:custGeom>
                <a:noFill/>
                <a:ln cap="rnd" cmpd="sng" w="9525">
                  <a:solidFill>
                    <a:schemeClr val="lt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8"/>
                <p:cNvSpPr/>
                <p:nvPr/>
              </p:nvSpPr>
              <p:spPr>
                <a:xfrm>
                  <a:off x="2732050" y="2802447"/>
                  <a:ext cx="41789" cy="71"/>
                </a:xfrm>
                <a:custGeom>
                  <a:rect b="b" l="l" r="r" t="t"/>
                  <a:pathLst>
                    <a:path extrusionOk="0" fill="none" h="1" w="592">
                      <a:moveTo>
                        <a:pt x="0" y="1"/>
                      </a:moveTo>
                      <a:lnTo>
                        <a:pt x="591" y="1"/>
                      </a:lnTo>
                    </a:path>
                  </a:pathLst>
                </a:custGeom>
                <a:noFill/>
                <a:ln cap="rnd" cmpd="sng" w="9525">
                  <a:solidFill>
                    <a:schemeClr val="lt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8"/>
                <p:cNvSpPr/>
                <p:nvPr/>
              </p:nvSpPr>
              <p:spPr>
                <a:xfrm>
                  <a:off x="2571247" y="2844307"/>
                  <a:ext cx="44260" cy="71"/>
                </a:xfrm>
                <a:custGeom>
                  <a:rect b="b" l="l" r="r" t="t"/>
                  <a:pathLst>
                    <a:path extrusionOk="0" fill="none" h="1" w="627">
                      <a:moveTo>
                        <a:pt x="0" y="1"/>
                      </a:moveTo>
                      <a:lnTo>
                        <a:pt x="627" y="1"/>
                      </a:lnTo>
                    </a:path>
                  </a:pathLst>
                </a:custGeom>
                <a:noFill/>
                <a:ln cap="rnd" cmpd="sng" w="9525">
                  <a:solidFill>
                    <a:schemeClr val="lt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8"/>
                <p:cNvSpPr/>
                <p:nvPr/>
              </p:nvSpPr>
              <p:spPr>
                <a:xfrm>
                  <a:off x="2596095" y="2927885"/>
                  <a:ext cx="58943" cy="71"/>
                </a:xfrm>
                <a:custGeom>
                  <a:rect b="b" l="l" r="r" t="t"/>
                  <a:pathLst>
                    <a:path extrusionOk="0" fill="none" h="1" w="835">
                      <a:moveTo>
                        <a:pt x="1" y="1"/>
                      </a:moveTo>
                      <a:lnTo>
                        <a:pt x="834" y="1"/>
                      </a:lnTo>
                    </a:path>
                  </a:pathLst>
                </a:custGeom>
                <a:noFill/>
                <a:ln cap="rnd" cmpd="sng" w="9525">
                  <a:solidFill>
                    <a:schemeClr val="lt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8"/>
                <p:cNvSpPr/>
                <p:nvPr/>
              </p:nvSpPr>
              <p:spPr>
                <a:xfrm>
                  <a:off x="2571247" y="2969745"/>
                  <a:ext cx="30354" cy="71"/>
                </a:xfrm>
                <a:custGeom>
                  <a:rect b="b" l="l" r="r" t="t"/>
                  <a:pathLst>
                    <a:path extrusionOk="0" fill="none" h="1" w="430">
                      <a:moveTo>
                        <a:pt x="0" y="1"/>
                      </a:moveTo>
                      <a:lnTo>
                        <a:pt x="429" y="1"/>
                      </a:lnTo>
                    </a:path>
                  </a:pathLst>
                </a:custGeom>
                <a:noFill/>
                <a:ln cap="rnd" cmpd="sng" w="9525">
                  <a:solidFill>
                    <a:schemeClr val="lt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8"/>
                <p:cNvSpPr/>
                <p:nvPr/>
              </p:nvSpPr>
              <p:spPr>
                <a:xfrm>
                  <a:off x="2688285" y="2969745"/>
                  <a:ext cx="61131" cy="71"/>
                </a:xfrm>
                <a:custGeom>
                  <a:rect b="b" l="l" r="r" t="t"/>
                  <a:pathLst>
                    <a:path extrusionOk="0" fill="none" h="1" w="866">
                      <a:moveTo>
                        <a:pt x="0" y="1"/>
                      </a:moveTo>
                      <a:lnTo>
                        <a:pt x="865" y="1"/>
                      </a:lnTo>
                    </a:path>
                  </a:pathLst>
                </a:custGeom>
                <a:noFill/>
                <a:ln cap="rnd" cmpd="sng" w="9525">
                  <a:solidFill>
                    <a:schemeClr val="lt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8"/>
                <p:cNvSpPr/>
                <p:nvPr/>
              </p:nvSpPr>
              <p:spPr>
                <a:xfrm>
                  <a:off x="2571247" y="3090171"/>
                  <a:ext cx="41719" cy="71"/>
                </a:xfrm>
                <a:custGeom>
                  <a:rect b="b" l="l" r="r" t="t"/>
                  <a:pathLst>
                    <a:path extrusionOk="0" fill="none" h="1" w="591">
                      <a:moveTo>
                        <a:pt x="0" y="0"/>
                      </a:moveTo>
                      <a:lnTo>
                        <a:pt x="591" y="0"/>
                      </a:lnTo>
                    </a:path>
                  </a:pathLst>
                </a:custGeom>
                <a:noFill/>
                <a:ln cap="rnd" cmpd="sng" w="9525">
                  <a:solidFill>
                    <a:schemeClr val="lt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8"/>
                <p:cNvSpPr/>
                <p:nvPr/>
              </p:nvSpPr>
              <p:spPr>
                <a:xfrm>
                  <a:off x="2533340" y="3132031"/>
                  <a:ext cx="31413" cy="71"/>
                </a:xfrm>
                <a:custGeom>
                  <a:rect b="b" l="l" r="r" t="t"/>
                  <a:pathLst>
                    <a:path extrusionOk="0" fill="none" h="1" w="445">
                      <a:moveTo>
                        <a:pt x="0" y="0"/>
                      </a:moveTo>
                      <a:lnTo>
                        <a:pt x="445" y="0"/>
                      </a:lnTo>
                    </a:path>
                  </a:pathLst>
                </a:custGeom>
                <a:noFill/>
                <a:ln cap="rnd" cmpd="sng" w="9525">
                  <a:solidFill>
                    <a:schemeClr val="lt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3" name="Google Shape;433;p28"/>
              <p:cNvGrpSpPr/>
              <p:nvPr/>
            </p:nvGrpSpPr>
            <p:grpSpPr>
              <a:xfrm>
                <a:off x="2475104" y="2802447"/>
                <a:ext cx="287159" cy="329654"/>
                <a:chOff x="2475104" y="2802447"/>
                <a:chExt cx="287159" cy="329654"/>
              </a:xfrm>
            </p:grpSpPr>
            <p:sp>
              <p:nvSpPr>
                <p:cNvPr id="434" name="Google Shape;434;p28"/>
                <p:cNvSpPr/>
                <p:nvPr/>
              </p:nvSpPr>
              <p:spPr>
                <a:xfrm>
                  <a:off x="2493034" y="2802447"/>
                  <a:ext cx="97414" cy="71"/>
                </a:xfrm>
                <a:custGeom>
                  <a:rect b="b" l="l" r="r" t="t"/>
                  <a:pathLst>
                    <a:path extrusionOk="0" fill="none" h="1" w="1380">
                      <a:moveTo>
                        <a:pt x="0" y="1"/>
                      </a:moveTo>
                      <a:lnTo>
                        <a:pt x="1380" y="1"/>
                      </a:lnTo>
                    </a:path>
                  </a:pathLst>
                </a:custGeom>
                <a:noFill/>
                <a:ln cap="rnd" cmpd="sng" w="9525">
                  <a:solidFill>
                    <a:schemeClr val="dk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8"/>
                <p:cNvSpPr/>
                <p:nvPr/>
              </p:nvSpPr>
              <p:spPr>
                <a:xfrm>
                  <a:off x="2627013" y="2844307"/>
                  <a:ext cx="79908" cy="71"/>
                </a:xfrm>
                <a:custGeom>
                  <a:rect b="b" l="l" r="r" t="t"/>
                  <a:pathLst>
                    <a:path extrusionOk="0" fill="none" h="1" w="1132">
                      <a:moveTo>
                        <a:pt x="1" y="1"/>
                      </a:moveTo>
                      <a:lnTo>
                        <a:pt x="1131" y="1"/>
                      </a:lnTo>
                    </a:path>
                  </a:pathLst>
                </a:custGeom>
                <a:noFill/>
                <a:ln cap="rnd" cmpd="sng" w="9525">
                  <a:solidFill>
                    <a:schemeClr val="dk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8"/>
                <p:cNvSpPr/>
                <p:nvPr/>
              </p:nvSpPr>
              <p:spPr>
                <a:xfrm>
                  <a:off x="2475104" y="2927885"/>
                  <a:ext cx="14683" cy="71"/>
                </a:xfrm>
                <a:custGeom>
                  <a:rect b="b" l="l" r="r" t="t"/>
                  <a:pathLst>
                    <a:path extrusionOk="0" fill="none" h="1" w="208">
                      <a:moveTo>
                        <a:pt x="1" y="1"/>
                      </a:moveTo>
                      <a:lnTo>
                        <a:pt x="207" y="1"/>
                      </a:lnTo>
                    </a:path>
                  </a:pathLst>
                </a:custGeom>
                <a:noFill/>
                <a:ln cap="rnd" cmpd="sng" w="9525">
                  <a:solidFill>
                    <a:schemeClr val="dk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8"/>
                <p:cNvSpPr/>
                <p:nvPr/>
              </p:nvSpPr>
              <p:spPr>
                <a:xfrm>
                  <a:off x="2641484" y="3011463"/>
                  <a:ext cx="109344" cy="71"/>
                </a:xfrm>
                <a:custGeom>
                  <a:rect b="b" l="l" r="r" t="t"/>
                  <a:pathLst>
                    <a:path extrusionOk="0" fill="none" h="1" w="1549">
                      <a:moveTo>
                        <a:pt x="0" y="1"/>
                      </a:moveTo>
                      <a:lnTo>
                        <a:pt x="1548" y="1"/>
                      </a:lnTo>
                    </a:path>
                  </a:pathLst>
                </a:custGeom>
                <a:noFill/>
                <a:ln cap="rnd" cmpd="sng" w="9525">
                  <a:solidFill>
                    <a:schemeClr val="dk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8"/>
                <p:cNvSpPr/>
                <p:nvPr/>
              </p:nvSpPr>
              <p:spPr>
                <a:xfrm>
                  <a:off x="2504469" y="3011463"/>
                  <a:ext cx="42848" cy="71"/>
                </a:xfrm>
                <a:custGeom>
                  <a:rect b="b" l="l" r="r" t="t"/>
                  <a:pathLst>
                    <a:path extrusionOk="0" fill="none" h="1" w="607">
                      <a:moveTo>
                        <a:pt x="0" y="1"/>
                      </a:moveTo>
                      <a:lnTo>
                        <a:pt x="607" y="1"/>
                      </a:lnTo>
                    </a:path>
                  </a:pathLst>
                </a:custGeom>
                <a:noFill/>
                <a:ln cap="rnd" cmpd="sng" w="9525">
                  <a:solidFill>
                    <a:schemeClr val="dk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8"/>
                <p:cNvSpPr/>
                <p:nvPr/>
              </p:nvSpPr>
              <p:spPr>
                <a:xfrm>
                  <a:off x="2685532" y="3090171"/>
                  <a:ext cx="76731" cy="71"/>
                </a:xfrm>
                <a:custGeom>
                  <a:rect b="b" l="l" r="r" t="t"/>
                  <a:pathLst>
                    <a:path extrusionOk="0" fill="none" h="1" w="1087">
                      <a:moveTo>
                        <a:pt x="1" y="0"/>
                      </a:moveTo>
                      <a:lnTo>
                        <a:pt x="1086" y="0"/>
                      </a:lnTo>
                    </a:path>
                  </a:pathLst>
                </a:custGeom>
                <a:noFill/>
                <a:ln cap="rnd" cmpd="sng" w="9525">
                  <a:solidFill>
                    <a:schemeClr val="dk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8"/>
                <p:cNvSpPr/>
                <p:nvPr/>
              </p:nvSpPr>
              <p:spPr>
                <a:xfrm>
                  <a:off x="2639437" y="3132031"/>
                  <a:ext cx="45531" cy="71"/>
                </a:xfrm>
                <a:custGeom>
                  <a:rect b="b" l="l" r="r" t="t"/>
                  <a:pathLst>
                    <a:path extrusionOk="0" fill="none" h="1" w="645">
                      <a:moveTo>
                        <a:pt x="0" y="0"/>
                      </a:moveTo>
                      <a:lnTo>
                        <a:pt x="645" y="0"/>
                      </a:lnTo>
                    </a:path>
                  </a:pathLst>
                </a:custGeom>
                <a:noFill/>
                <a:ln cap="rnd" cmpd="sng" w="9525">
                  <a:solidFill>
                    <a:schemeClr val="dk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28"/>
              <p:cNvGrpSpPr/>
              <p:nvPr/>
            </p:nvGrpSpPr>
            <p:grpSpPr>
              <a:xfrm>
                <a:off x="2501928" y="2760587"/>
                <a:ext cx="266476" cy="371514"/>
                <a:chOff x="2501928" y="2760587"/>
                <a:chExt cx="266476" cy="371514"/>
              </a:xfrm>
            </p:grpSpPr>
            <p:sp>
              <p:nvSpPr>
                <p:cNvPr id="442" name="Google Shape;442;p28"/>
                <p:cNvSpPr/>
                <p:nvPr/>
              </p:nvSpPr>
              <p:spPr>
                <a:xfrm>
                  <a:off x="2526352" y="2760587"/>
                  <a:ext cx="66213" cy="71"/>
                </a:xfrm>
                <a:custGeom>
                  <a:rect b="b" l="l" r="r" t="t"/>
                  <a:pathLst>
                    <a:path extrusionOk="0" fill="none" h="1" w="938">
                      <a:moveTo>
                        <a:pt x="0" y="0"/>
                      </a:moveTo>
                      <a:lnTo>
                        <a:pt x="937" y="0"/>
                      </a:lnTo>
                    </a:path>
                  </a:pathLst>
                </a:custGeom>
                <a:noFill/>
                <a:ln cap="rnd" cmpd="sng" w="9525">
                  <a:solidFill>
                    <a:schemeClr val="accent4"/>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8"/>
                <p:cNvSpPr/>
                <p:nvPr/>
              </p:nvSpPr>
              <p:spPr>
                <a:xfrm>
                  <a:off x="2648261" y="2760587"/>
                  <a:ext cx="98120" cy="71"/>
                </a:xfrm>
                <a:custGeom>
                  <a:rect b="b" l="l" r="r" t="t"/>
                  <a:pathLst>
                    <a:path extrusionOk="0" fill="none" h="1" w="1390">
                      <a:moveTo>
                        <a:pt x="1" y="0"/>
                      </a:moveTo>
                      <a:lnTo>
                        <a:pt x="1389" y="0"/>
                      </a:lnTo>
                    </a:path>
                  </a:pathLst>
                </a:custGeom>
                <a:noFill/>
                <a:ln cap="rnd" cmpd="sng" w="9525">
                  <a:solidFill>
                    <a:schemeClr val="accent4"/>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8"/>
                <p:cNvSpPr/>
                <p:nvPr/>
              </p:nvSpPr>
              <p:spPr>
                <a:xfrm>
                  <a:off x="2677343" y="2802447"/>
                  <a:ext cx="41930" cy="71"/>
                </a:xfrm>
                <a:custGeom>
                  <a:rect b="b" l="l" r="r" t="t"/>
                  <a:pathLst>
                    <a:path extrusionOk="0" fill="none" h="1" w="594">
                      <a:moveTo>
                        <a:pt x="0" y="1"/>
                      </a:moveTo>
                      <a:lnTo>
                        <a:pt x="593" y="1"/>
                      </a:lnTo>
                    </a:path>
                  </a:pathLst>
                </a:custGeom>
                <a:noFill/>
                <a:ln cap="rnd" cmpd="sng" w="9525">
                  <a:solidFill>
                    <a:schemeClr val="accent4"/>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8"/>
                <p:cNvSpPr/>
                <p:nvPr/>
              </p:nvSpPr>
              <p:spPr>
                <a:xfrm>
                  <a:off x="2502846" y="2927885"/>
                  <a:ext cx="81743" cy="71"/>
                </a:xfrm>
                <a:custGeom>
                  <a:rect b="b" l="l" r="r" t="t"/>
                  <a:pathLst>
                    <a:path extrusionOk="0" fill="none" h="1" w="1158">
                      <a:moveTo>
                        <a:pt x="1" y="1"/>
                      </a:moveTo>
                      <a:lnTo>
                        <a:pt x="1158" y="1"/>
                      </a:lnTo>
                    </a:path>
                  </a:pathLst>
                </a:custGeom>
                <a:noFill/>
                <a:ln cap="rnd" cmpd="sng" w="9525">
                  <a:solidFill>
                    <a:schemeClr val="accent4"/>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8"/>
                <p:cNvSpPr/>
                <p:nvPr/>
              </p:nvSpPr>
              <p:spPr>
                <a:xfrm>
                  <a:off x="2663649" y="2927885"/>
                  <a:ext cx="75461" cy="71"/>
                </a:xfrm>
                <a:custGeom>
                  <a:rect b="b" l="l" r="r" t="t"/>
                  <a:pathLst>
                    <a:path extrusionOk="0" fill="none" h="1" w="1069">
                      <a:moveTo>
                        <a:pt x="1" y="1"/>
                      </a:moveTo>
                      <a:lnTo>
                        <a:pt x="1068" y="1"/>
                      </a:lnTo>
                    </a:path>
                  </a:pathLst>
                </a:custGeom>
                <a:noFill/>
                <a:ln cap="rnd" cmpd="sng" w="9525">
                  <a:solidFill>
                    <a:schemeClr val="accent4"/>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8"/>
                <p:cNvSpPr/>
                <p:nvPr/>
              </p:nvSpPr>
              <p:spPr>
                <a:xfrm>
                  <a:off x="2501928" y="2969745"/>
                  <a:ext cx="56190" cy="71"/>
                </a:xfrm>
                <a:custGeom>
                  <a:rect b="b" l="l" r="r" t="t"/>
                  <a:pathLst>
                    <a:path extrusionOk="0" fill="none" h="1" w="796">
                      <a:moveTo>
                        <a:pt x="0" y="1"/>
                      </a:moveTo>
                      <a:lnTo>
                        <a:pt x="796" y="1"/>
                      </a:lnTo>
                    </a:path>
                  </a:pathLst>
                </a:custGeom>
                <a:noFill/>
                <a:ln cap="rnd" cmpd="sng" w="9525">
                  <a:solidFill>
                    <a:schemeClr val="accent4"/>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8"/>
                <p:cNvSpPr/>
                <p:nvPr/>
              </p:nvSpPr>
              <p:spPr>
                <a:xfrm>
                  <a:off x="2590377" y="3011463"/>
                  <a:ext cx="37695" cy="71"/>
                </a:xfrm>
                <a:custGeom>
                  <a:rect b="b" l="l" r="r" t="t"/>
                  <a:pathLst>
                    <a:path extrusionOk="0" fill="none" h="1" w="534">
                      <a:moveTo>
                        <a:pt x="1" y="1"/>
                      </a:moveTo>
                      <a:lnTo>
                        <a:pt x="533" y="1"/>
                      </a:lnTo>
                    </a:path>
                  </a:pathLst>
                </a:custGeom>
                <a:noFill/>
                <a:ln cap="rnd" cmpd="sng" w="9525">
                  <a:solidFill>
                    <a:schemeClr val="accent4"/>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8"/>
                <p:cNvSpPr/>
                <p:nvPr/>
              </p:nvSpPr>
              <p:spPr>
                <a:xfrm>
                  <a:off x="2697956" y="3132031"/>
                  <a:ext cx="70449" cy="71"/>
                </a:xfrm>
                <a:custGeom>
                  <a:rect b="b" l="l" r="r" t="t"/>
                  <a:pathLst>
                    <a:path extrusionOk="0" fill="none" h="1" w="998">
                      <a:moveTo>
                        <a:pt x="0" y="0"/>
                      </a:moveTo>
                      <a:lnTo>
                        <a:pt x="998" y="0"/>
                      </a:lnTo>
                    </a:path>
                  </a:pathLst>
                </a:custGeom>
                <a:noFill/>
                <a:ln cap="rnd" cmpd="sng" w="9525">
                  <a:solidFill>
                    <a:schemeClr val="accent4"/>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0" name="Google Shape;450;p28"/>
              <p:cNvGrpSpPr/>
              <p:nvPr/>
            </p:nvGrpSpPr>
            <p:grpSpPr>
              <a:xfrm>
                <a:off x="2432256" y="2760587"/>
                <a:ext cx="310312" cy="371514"/>
                <a:chOff x="2432256" y="2760587"/>
                <a:chExt cx="310312" cy="371514"/>
              </a:xfrm>
            </p:grpSpPr>
            <p:sp>
              <p:nvSpPr>
                <p:cNvPr id="451" name="Google Shape;451;p28"/>
                <p:cNvSpPr/>
                <p:nvPr/>
              </p:nvSpPr>
              <p:spPr>
                <a:xfrm>
                  <a:off x="2605766" y="2760587"/>
                  <a:ext cx="30989" cy="71"/>
                </a:xfrm>
                <a:custGeom>
                  <a:rect b="b" l="l" r="r" t="t"/>
                  <a:pathLst>
                    <a:path extrusionOk="0" fill="none" h="1" w="439">
                      <a:moveTo>
                        <a:pt x="1" y="0"/>
                      </a:moveTo>
                      <a:lnTo>
                        <a:pt x="439"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8"/>
                <p:cNvSpPr/>
                <p:nvPr/>
              </p:nvSpPr>
              <p:spPr>
                <a:xfrm>
                  <a:off x="2501928" y="2844307"/>
                  <a:ext cx="56190" cy="71"/>
                </a:xfrm>
                <a:custGeom>
                  <a:rect b="b" l="l" r="r" t="t"/>
                  <a:pathLst>
                    <a:path extrusionOk="0" fill="none" h="1" w="796">
                      <a:moveTo>
                        <a:pt x="0" y="1"/>
                      </a:moveTo>
                      <a:lnTo>
                        <a:pt x="796" y="1"/>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8"/>
                <p:cNvSpPr/>
                <p:nvPr/>
              </p:nvSpPr>
              <p:spPr>
                <a:xfrm>
                  <a:off x="2717791" y="2844307"/>
                  <a:ext cx="24777" cy="71"/>
                </a:xfrm>
                <a:custGeom>
                  <a:rect b="b" l="l" r="r" t="t"/>
                  <a:pathLst>
                    <a:path extrusionOk="0" fill="none" h="1" w="351">
                      <a:moveTo>
                        <a:pt x="0" y="1"/>
                      </a:moveTo>
                      <a:lnTo>
                        <a:pt x="351" y="1"/>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8"/>
                <p:cNvSpPr/>
                <p:nvPr/>
              </p:nvSpPr>
              <p:spPr>
                <a:xfrm>
                  <a:off x="2612895" y="2969745"/>
                  <a:ext cx="61131" cy="71"/>
                </a:xfrm>
                <a:custGeom>
                  <a:rect b="b" l="l" r="r" t="t"/>
                  <a:pathLst>
                    <a:path extrusionOk="0" fill="none" h="1" w="866">
                      <a:moveTo>
                        <a:pt x="1" y="1"/>
                      </a:moveTo>
                      <a:lnTo>
                        <a:pt x="866" y="1"/>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8"/>
                <p:cNvSpPr/>
                <p:nvPr/>
              </p:nvSpPr>
              <p:spPr>
                <a:xfrm>
                  <a:off x="2560588" y="3011463"/>
                  <a:ext cx="18283" cy="71"/>
                </a:xfrm>
                <a:custGeom>
                  <a:rect b="b" l="l" r="r" t="t"/>
                  <a:pathLst>
                    <a:path extrusionOk="0" fill="none" h="1" w="259">
                      <a:moveTo>
                        <a:pt x="1" y="1"/>
                      </a:moveTo>
                      <a:lnTo>
                        <a:pt x="259" y="1"/>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8"/>
                <p:cNvSpPr/>
                <p:nvPr/>
              </p:nvSpPr>
              <p:spPr>
                <a:xfrm>
                  <a:off x="2626095" y="3090171"/>
                  <a:ext cx="47931" cy="71"/>
                </a:xfrm>
                <a:custGeom>
                  <a:rect b="b" l="l" r="r" t="t"/>
                  <a:pathLst>
                    <a:path extrusionOk="0" fill="none" h="1" w="679">
                      <a:moveTo>
                        <a:pt x="0" y="0"/>
                      </a:moveTo>
                      <a:lnTo>
                        <a:pt x="679"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8"/>
                <p:cNvSpPr/>
                <p:nvPr/>
              </p:nvSpPr>
              <p:spPr>
                <a:xfrm>
                  <a:off x="2578024" y="3132031"/>
                  <a:ext cx="50048" cy="71"/>
                </a:xfrm>
                <a:custGeom>
                  <a:rect b="b" l="l" r="r" t="t"/>
                  <a:pathLst>
                    <a:path extrusionOk="0" fill="none" h="1" w="709">
                      <a:moveTo>
                        <a:pt x="1" y="0"/>
                      </a:moveTo>
                      <a:lnTo>
                        <a:pt x="708"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8"/>
                <p:cNvSpPr/>
                <p:nvPr/>
              </p:nvSpPr>
              <p:spPr>
                <a:xfrm>
                  <a:off x="2486045" y="2760587"/>
                  <a:ext cx="14189" cy="71"/>
                </a:xfrm>
                <a:custGeom>
                  <a:rect b="b" l="l" r="r" t="t"/>
                  <a:pathLst>
                    <a:path extrusionOk="0" fill="none" h="1" w="201">
                      <a:moveTo>
                        <a:pt x="1" y="0"/>
                      </a:moveTo>
                      <a:lnTo>
                        <a:pt x="201"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8"/>
                <p:cNvSpPr/>
                <p:nvPr/>
              </p:nvSpPr>
              <p:spPr>
                <a:xfrm>
                  <a:off x="2448915" y="2802447"/>
                  <a:ext cx="14189" cy="71"/>
                </a:xfrm>
                <a:custGeom>
                  <a:rect b="b" l="l" r="r" t="t"/>
                  <a:pathLst>
                    <a:path extrusionOk="0" fill="none" h="1" w="201">
                      <a:moveTo>
                        <a:pt x="1" y="1"/>
                      </a:moveTo>
                      <a:lnTo>
                        <a:pt x="201" y="1"/>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8"/>
                <p:cNvSpPr/>
                <p:nvPr/>
              </p:nvSpPr>
              <p:spPr>
                <a:xfrm>
                  <a:off x="2466068" y="2844307"/>
                  <a:ext cx="14330" cy="71"/>
                </a:xfrm>
                <a:custGeom>
                  <a:rect b="b" l="l" r="r" t="t"/>
                  <a:pathLst>
                    <a:path extrusionOk="0" fill="none" h="1" w="203">
                      <a:moveTo>
                        <a:pt x="0" y="1"/>
                      </a:moveTo>
                      <a:lnTo>
                        <a:pt x="203" y="1"/>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8"/>
                <p:cNvSpPr/>
                <p:nvPr/>
              </p:nvSpPr>
              <p:spPr>
                <a:xfrm>
                  <a:off x="2432256" y="2886166"/>
                  <a:ext cx="14400" cy="71"/>
                </a:xfrm>
                <a:custGeom>
                  <a:rect b="b" l="l" r="r" t="t"/>
                  <a:pathLst>
                    <a:path extrusionOk="0" fill="none" h="1" w="204">
                      <a:moveTo>
                        <a:pt x="1" y="1"/>
                      </a:moveTo>
                      <a:lnTo>
                        <a:pt x="203" y="1"/>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8"/>
                <p:cNvSpPr/>
                <p:nvPr/>
              </p:nvSpPr>
              <p:spPr>
                <a:xfrm>
                  <a:off x="2432256" y="2927885"/>
                  <a:ext cx="14400" cy="71"/>
                </a:xfrm>
                <a:custGeom>
                  <a:rect b="b" l="l" r="r" t="t"/>
                  <a:pathLst>
                    <a:path extrusionOk="0" fill="none" h="1" w="204">
                      <a:moveTo>
                        <a:pt x="1" y="1"/>
                      </a:moveTo>
                      <a:lnTo>
                        <a:pt x="203" y="1"/>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8"/>
                <p:cNvSpPr/>
                <p:nvPr/>
              </p:nvSpPr>
              <p:spPr>
                <a:xfrm>
                  <a:off x="2464163" y="2969745"/>
                  <a:ext cx="14471" cy="71"/>
                </a:xfrm>
                <a:custGeom>
                  <a:rect b="b" l="l" r="r" t="t"/>
                  <a:pathLst>
                    <a:path extrusionOk="0" fill="none" h="1" w="205">
                      <a:moveTo>
                        <a:pt x="1" y="1"/>
                      </a:moveTo>
                      <a:lnTo>
                        <a:pt x="205" y="1"/>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8"/>
                <p:cNvSpPr/>
                <p:nvPr/>
              </p:nvSpPr>
              <p:spPr>
                <a:xfrm>
                  <a:off x="2468116" y="3011463"/>
                  <a:ext cx="14189" cy="71"/>
                </a:xfrm>
                <a:custGeom>
                  <a:rect b="b" l="l" r="r" t="t"/>
                  <a:pathLst>
                    <a:path extrusionOk="0" fill="none" h="1" w="201">
                      <a:moveTo>
                        <a:pt x="1" y="1"/>
                      </a:moveTo>
                      <a:lnTo>
                        <a:pt x="201" y="1"/>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8"/>
                <p:cNvSpPr/>
                <p:nvPr/>
              </p:nvSpPr>
              <p:spPr>
                <a:xfrm>
                  <a:off x="2432256" y="3053323"/>
                  <a:ext cx="14400" cy="71"/>
                </a:xfrm>
                <a:custGeom>
                  <a:rect b="b" l="l" r="r" t="t"/>
                  <a:pathLst>
                    <a:path extrusionOk="0" fill="none" h="1" w="204">
                      <a:moveTo>
                        <a:pt x="1" y="1"/>
                      </a:moveTo>
                      <a:lnTo>
                        <a:pt x="203" y="1"/>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8"/>
                <p:cNvSpPr/>
                <p:nvPr/>
              </p:nvSpPr>
              <p:spPr>
                <a:xfrm>
                  <a:off x="2523034" y="3090171"/>
                  <a:ext cx="13977" cy="71"/>
                </a:xfrm>
                <a:custGeom>
                  <a:rect b="b" l="l" r="r" t="t"/>
                  <a:pathLst>
                    <a:path extrusionOk="0" fill="none" h="1" w="198">
                      <a:moveTo>
                        <a:pt x="0" y="0"/>
                      </a:moveTo>
                      <a:lnTo>
                        <a:pt x="198"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8"/>
                <p:cNvSpPr/>
                <p:nvPr/>
              </p:nvSpPr>
              <p:spPr>
                <a:xfrm>
                  <a:off x="2489716" y="3132031"/>
                  <a:ext cx="13977" cy="71"/>
                </a:xfrm>
                <a:custGeom>
                  <a:rect b="b" l="l" r="r" t="t"/>
                  <a:pathLst>
                    <a:path extrusionOk="0" fill="none" h="1" w="198">
                      <a:moveTo>
                        <a:pt x="0" y="0"/>
                      </a:moveTo>
                      <a:lnTo>
                        <a:pt x="198"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68" name="Google Shape;468;p28"/>
            <p:cNvSpPr/>
            <p:nvPr/>
          </p:nvSpPr>
          <p:spPr>
            <a:xfrm>
              <a:off x="1760959" y="3012680"/>
              <a:ext cx="183241" cy="173095"/>
            </a:xfrm>
            <a:custGeom>
              <a:rect b="b" l="l" r="r" t="t"/>
              <a:pathLst>
                <a:path extrusionOk="0" h="2866" w="3034">
                  <a:moveTo>
                    <a:pt x="0" y="1"/>
                  </a:moveTo>
                  <a:lnTo>
                    <a:pt x="0" y="2865"/>
                  </a:lnTo>
                  <a:lnTo>
                    <a:pt x="3034" y="2865"/>
                  </a:lnTo>
                  <a:lnTo>
                    <a:pt x="3034"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8"/>
            <p:cNvSpPr/>
            <p:nvPr/>
          </p:nvSpPr>
          <p:spPr>
            <a:xfrm>
              <a:off x="1966907" y="3012680"/>
              <a:ext cx="160472" cy="15824"/>
            </a:xfrm>
            <a:custGeom>
              <a:rect b="b" l="l" r="r" t="t"/>
              <a:pathLst>
                <a:path extrusionOk="0" h="262" w="2657">
                  <a:moveTo>
                    <a:pt x="1" y="1"/>
                  </a:moveTo>
                  <a:lnTo>
                    <a:pt x="1" y="261"/>
                  </a:lnTo>
                  <a:lnTo>
                    <a:pt x="2657" y="261"/>
                  </a:lnTo>
                  <a:lnTo>
                    <a:pt x="2657"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8"/>
            <p:cNvSpPr/>
            <p:nvPr/>
          </p:nvSpPr>
          <p:spPr>
            <a:xfrm>
              <a:off x="1966907" y="3051877"/>
              <a:ext cx="160472" cy="15945"/>
            </a:xfrm>
            <a:custGeom>
              <a:rect b="b" l="l" r="r" t="t"/>
              <a:pathLst>
                <a:path extrusionOk="0" h="264" w="2657">
                  <a:moveTo>
                    <a:pt x="1" y="1"/>
                  </a:moveTo>
                  <a:lnTo>
                    <a:pt x="1" y="264"/>
                  </a:lnTo>
                  <a:lnTo>
                    <a:pt x="2657" y="264"/>
                  </a:lnTo>
                  <a:lnTo>
                    <a:pt x="2657"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8"/>
            <p:cNvSpPr/>
            <p:nvPr/>
          </p:nvSpPr>
          <p:spPr>
            <a:xfrm>
              <a:off x="1966907" y="3091375"/>
              <a:ext cx="160472" cy="15824"/>
            </a:xfrm>
            <a:custGeom>
              <a:rect b="b" l="l" r="r" t="t"/>
              <a:pathLst>
                <a:path extrusionOk="0" h="262" w="2657">
                  <a:moveTo>
                    <a:pt x="1" y="1"/>
                  </a:moveTo>
                  <a:lnTo>
                    <a:pt x="1" y="261"/>
                  </a:lnTo>
                  <a:lnTo>
                    <a:pt x="2657" y="261"/>
                  </a:lnTo>
                  <a:lnTo>
                    <a:pt x="2657"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8"/>
            <p:cNvSpPr/>
            <p:nvPr/>
          </p:nvSpPr>
          <p:spPr>
            <a:xfrm>
              <a:off x="1966907" y="3130632"/>
              <a:ext cx="160472" cy="15884"/>
            </a:xfrm>
            <a:custGeom>
              <a:rect b="b" l="l" r="r" t="t"/>
              <a:pathLst>
                <a:path extrusionOk="0" h="263" w="2657">
                  <a:moveTo>
                    <a:pt x="1" y="0"/>
                  </a:moveTo>
                  <a:lnTo>
                    <a:pt x="1" y="263"/>
                  </a:lnTo>
                  <a:lnTo>
                    <a:pt x="2657" y="263"/>
                  </a:lnTo>
                  <a:lnTo>
                    <a:pt x="2657"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8"/>
            <p:cNvSpPr/>
            <p:nvPr/>
          </p:nvSpPr>
          <p:spPr>
            <a:xfrm>
              <a:off x="1966907" y="3170071"/>
              <a:ext cx="160472" cy="15824"/>
            </a:xfrm>
            <a:custGeom>
              <a:rect b="b" l="l" r="r" t="t"/>
              <a:pathLst>
                <a:path extrusionOk="0" h="262" w="2657">
                  <a:moveTo>
                    <a:pt x="1" y="1"/>
                  </a:moveTo>
                  <a:lnTo>
                    <a:pt x="1" y="261"/>
                  </a:lnTo>
                  <a:lnTo>
                    <a:pt x="2657" y="261"/>
                  </a:lnTo>
                  <a:lnTo>
                    <a:pt x="2657"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8"/>
            <p:cNvSpPr/>
            <p:nvPr/>
          </p:nvSpPr>
          <p:spPr>
            <a:xfrm>
              <a:off x="1761382" y="3212045"/>
              <a:ext cx="182577" cy="127194"/>
            </a:xfrm>
            <a:custGeom>
              <a:rect b="b" l="l" r="r" t="t"/>
              <a:pathLst>
                <a:path extrusionOk="0" h="2106" w="3023">
                  <a:moveTo>
                    <a:pt x="0" y="0"/>
                  </a:moveTo>
                  <a:lnTo>
                    <a:pt x="0" y="2105"/>
                  </a:lnTo>
                  <a:lnTo>
                    <a:pt x="3022" y="2105"/>
                  </a:lnTo>
                  <a:lnTo>
                    <a:pt x="3022"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8"/>
            <p:cNvSpPr/>
            <p:nvPr/>
          </p:nvSpPr>
          <p:spPr>
            <a:xfrm>
              <a:off x="1966907" y="3212045"/>
              <a:ext cx="160472" cy="60034"/>
            </a:xfrm>
            <a:custGeom>
              <a:rect b="b" l="l" r="r" t="t"/>
              <a:pathLst>
                <a:path extrusionOk="0" h="994" w="2657">
                  <a:moveTo>
                    <a:pt x="1" y="0"/>
                  </a:moveTo>
                  <a:lnTo>
                    <a:pt x="1" y="993"/>
                  </a:lnTo>
                  <a:lnTo>
                    <a:pt x="2657" y="993"/>
                  </a:lnTo>
                  <a:lnTo>
                    <a:pt x="2657" y="0"/>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8"/>
            <p:cNvSpPr/>
            <p:nvPr/>
          </p:nvSpPr>
          <p:spPr>
            <a:xfrm>
              <a:off x="1966907" y="3301974"/>
              <a:ext cx="160472" cy="36962"/>
            </a:xfrm>
            <a:custGeom>
              <a:rect b="b" l="l" r="r" t="t"/>
              <a:pathLst>
                <a:path extrusionOk="0" h="612" w="2657">
                  <a:moveTo>
                    <a:pt x="1" y="1"/>
                  </a:moveTo>
                  <a:lnTo>
                    <a:pt x="1" y="612"/>
                  </a:lnTo>
                  <a:lnTo>
                    <a:pt x="2657" y="612"/>
                  </a:lnTo>
                  <a:lnTo>
                    <a:pt x="2657"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8"/>
            <p:cNvSpPr/>
            <p:nvPr/>
          </p:nvSpPr>
          <p:spPr>
            <a:xfrm>
              <a:off x="2067768" y="4542073"/>
              <a:ext cx="214043" cy="187409"/>
            </a:xfrm>
            <a:custGeom>
              <a:rect b="b" l="l" r="r" t="t"/>
              <a:pathLst>
                <a:path extrusionOk="0" h="3103" w="3544">
                  <a:moveTo>
                    <a:pt x="1968" y="1"/>
                  </a:moveTo>
                  <a:lnTo>
                    <a:pt x="351" y="800"/>
                  </a:lnTo>
                  <a:cubicBezTo>
                    <a:pt x="200" y="2193"/>
                    <a:pt x="0" y="2814"/>
                    <a:pt x="351" y="3014"/>
                  </a:cubicBezTo>
                  <a:cubicBezTo>
                    <a:pt x="468" y="3080"/>
                    <a:pt x="766" y="3102"/>
                    <a:pt x="1128" y="3102"/>
                  </a:cubicBezTo>
                  <a:cubicBezTo>
                    <a:pt x="1851" y="3102"/>
                    <a:pt x="2828" y="3014"/>
                    <a:pt x="3114" y="3014"/>
                  </a:cubicBezTo>
                  <a:cubicBezTo>
                    <a:pt x="3543" y="3014"/>
                    <a:pt x="3543" y="2106"/>
                    <a:pt x="2829" y="1731"/>
                  </a:cubicBezTo>
                  <a:cubicBezTo>
                    <a:pt x="2112" y="1353"/>
                    <a:pt x="1968" y="1"/>
                    <a:pt x="196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8"/>
            <p:cNvSpPr/>
            <p:nvPr/>
          </p:nvSpPr>
          <p:spPr>
            <a:xfrm>
              <a:off x="1524330" y="4542073"/>
              <a:ext cx="214043" cy="187409"/>
            </a:xfrm>
            <a:custGeom>
              <a:rect b="b" l="l" r="r" t="t"/>
              <a:pathLst>
                <a:path extrusionOk="0" h="3103" w="3544">
                  <a:moveTo>
                    <a:pt x="1968" y="1"/>
                  </a:moveTo>
                  <a:lnTo>
                    <a:pt x="351" y="800"/>
                  </a:lnTo>
                  <a:cubicBezTo>
                    <a:pt x="200" y="2193"/>
                    <a:pt x="0" y="2814"/>
                    <a:pt x="351" y="3014"/>
                  </a:cubicBezTo>
                  <a:cubicBezTo>
                    <a:pt x="467" y="3080"/>
                    <a:pt x="766" y="3102"/>
                    <a:pt x="1127" y="3102"/>
                  </a:cubicBezTo>
                  <a:cubicBezTo>
                    <a:pt x="1851" y="3102"/>
                    <a:pt x="2828" y="3014"/>
                    <a:pt x="3114" y="3014"/>
                  </a:cubicBezTo>
                  <a:cubicBezTo>
                    <a:pt x="3543" y="3014"/>
                    <a:pt x="3543" y="2106"/>
                    <a:pt x="2829" y="1731"/>
                  </a:cubicBezTo>
                  <a:cubicBezTo>
                    <a:pt x="2112" y="1353"/>
                    <a:pt x="1968" y="1"/>
                    <a:pt x="196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8"/>
            <p:cNvSpPr/>
            <p:nvPr/>
          </p:nvSpPr>
          <p:spPr>
            <a:xfrm>
              <a:off x="1367423" y="3786708"/>
              <a:ext cx="321971" cy="707116"/>
            </a:xfrm>
            <a:custGeom>
              <a:rect b="b" l="l" r="r" t="t"/>
              <a:pathLst>
                <a:path extrusionOk="0" h="11708" w="5331">
                  <a:moveTo>
                    <a:pt x="1998" y="1"/>
                  </a:moveTo>
                  <a:cubicBezTo>
                    <a:pt x="1724" y="1"/>
                    <a:pt x="1469" y="63"/>
                    <a:pt x="1255" y="211"/>
                  </a:cubicBezTo>
                  <a:cubicBezTo>
                    <a:pt x="226" y="926"/>
                    <a:pt x="19" y="2781"/>
                    <a:pt x="1" y="3975"/>
                  </a:cubicBezTo>
                  <a:lnTo>
                    <a:pt x="1" y="3995"/>
                  </a:lnTo>
                  <a:cubicBezTo>
                    <a:pt x="1" y="4579"/>
                    <a:pt x="477" y="5053"/>
                    <a:pt x="1064" y="5053"/>
                  </a:cubicBezTo>
                  <a:lnTo>
                    <a:pt x="1171" y="5675"/>
                  </a:lnTo>
                  <a:lnTo>
                    <a:pt x="2203" y="11708"/>
                  </a:lnTo>
                  <a:lnTo>
                    <a:pt x="4968" y="11708"/>
                  </a:lnTo>
                  <a:cubicBezTo>
                    <a:pt x="5157" y="10834"/>
                    <a:pt x="5265" y="9430"/>
                    <a:pt x="5305" y="7936"/>
                  </a:cubicBezTo>
                  <a:cubicBezTo>
                    <a:pt x="5330" y="6929"/>
                    <a:pt x="5328" y="5889"/>
                    <a:pt x="5294" y="4936"/>
                  </a:cubicBezTo>
                  <a:cubicBezTo>
                    <a:pt x="5240" y="3283"/>
                    <a:pt x="5103" y="1905"/>
                    <a:pt x="4903" y="1503"/>
                  </a:cubicBezTo>
                  <a:cubicBezTo>
                    <a:pt x="4737" y="1169"/>
                    <a:pt x="3188" y="1"/>
                    <a:pt x="1998"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8"/>
            <p:cNvSpPr/>
            <p:nvPr/>
          </p:nvSpPr>
          <p:spPr>
            <a:xfrm>
              <a:off x="1438146" y="4084638"/>
              <a:ext cx="251247" cy="409183"/>
            </a:xfrm>
            <a:custGeom>
              <a:rect b="b" l="l" r="r" t="t"/>
              <a:pathLst>
                <a:path extrusionOk="0" h="6775" w="4160">
                  <a:moveTo>
                    <a:pt x="3593" y="0"/>
                  </a:moveTo>
                  <a:cubicBezTo>
                    <a:pt x="2650" y="0"/>
                    <a:pt x="802" y="30"/>
                    <a:pt x="409" y="275"/>
                  </a:cubicBezTo>
                  <a:cubicBezTo>
                    <a:pt x="263" y="367"/>
                    <a:pt x="124" y="536"/>
                    <a:pt x="0" y="742"/>
                  </a:cubicBezTo>
                  <a:lnTo>
                    <a:pt x="1032" y="6775"/>
                  </a:lnTo>
                  <a:lnTo>
                    <a:pt x="2148" y="6775"/>
                  </a:lnTo>
                  <a:cubicBezTo>
                    <a:pt x="2360" y="6027"/>
                    <a:pt x="3157" y="3423"/>
                    <a:pt x="4134" y="3003"/>
                  </a:cubicBezTo>
                  <a:cubicBezTo>
                    <a:pt x="4159" y="1996"/>
                    <a:pt x="4157" y="956"/>
                    <a:pt x="4121" y="3"/>
                  </a:cubicBezTo>
                  <a:cubicBezTo>
                    <a:pt x="4053" y="3"/>
                    <a:pt x="3859" y="0"/>
                    <a:pt x="3593" y="0"/>
                  </a:cubicBezTo>
                  <a:close/>
                </a:path>
              </a:pathLst>
            </a:custGeom>
            <a:solidFill>
              <a:srgbClr val="2A2B3D">
                <a:alpha val="283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8"/>
            <p:cNvSpPr/>
            <p:nvPr/>
          </p:nvSpPr>
          <p:spPr>
            <a:xfrm>
              <a:off x="2211569" y="3565781"/>
              <a:ext cx="139998" cy="72656"/>
            </a:xfrm>
            <a:custGeom>
              <a:rect b="b" l="l" r="r" t="t"/>
              <a:pathLst>
                <a:path extrusionOk="0" h="1203" w="2318">
                  <a:moveTo>
                    <a:pt x="1076" y="1"/>
                  </a:moveTo>
                  <a:cubicBezTo>
                    <a:pt x="878" y="1"/>
                    <a:pt x="656" y="38"/>
                    <a:pt x="414" y="128"/>
                  </a:cubicBezTo>
                  <a:cubicBezTo>
                    <a:pt x="414" y="128"/>
                    <a:pt x="1" y="1092"/>
                    <a:pt x="590" y="1178"/>
                  </a:cubicBezTo>
                  <a:cubicBezTo>
                    <a:pt x="720" y="1195"/>
                    <a:pt x="859" y="1202"/>
                    <a:pt x="996" y="1202"/>
                  </a:cubicBezTo>
                  <a:cubicBezTo>
                    <a:pt x="1485" y="1202"/>
                    <a:pt x="1956" y="1115"/>
                    <a:pt x="1956" y="1115"/>
                  </a:cubicBezTo>
                  <a:cubicBezTo>
                    <a:pt x="1956" y="1115"/>
                    <a:pt x="2056" y="1176"/>
                    <a:pt x="2144" y="1176"/>
                  </a:cubicBezTo>
                  <a:cubicBezTo>
                    <a:pt x="2187" y="1176"/>
                    <a:pt x="2227" y="1160"/>
                    <a:pt x="2250" y="1115"/>
                  </a:cubicBezTo>
                  <a:cubicBezTo>
                    <a:pt x="2317" y="978"/>
                    <a:pt x="2227" y="728"/>
                    <a:pt x="2068" y="454"/>
                  </a:cubicBezTo>
                  <a:cubicBezTo>
                    <a:pt x="1952" y="257"/>
                    <a:pt x="1598" y="1"/>
                    <a:pt x="1076" y="1"/>
                  </a:cubicBezTo>
                  <a:close/>
                </a:path>
              </a:pathLst>
            </a:custGeom>
            <a:solidFill>
              <a:srgbClr val="9C6E6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8"/>
            <p:cNvSpPr/>
            <p:nvPr/>
          </p:nvSpPr>
          <p:spPr>
            <a:xfrm>
              <a:off x="2222017" y="3589094"/>
              <a:ext cx="102915" cy="50310"/>
            </a:xfrm>
            <a:custGeom>
              <a:rect b="b" l="l" r="r" t="t"/>
              <a:pathLst>
                <a:path extrusionOk="0" h="833" w="1704">
                  <a:moveTo>
                    <a:pt x="390" y="1"/>
                  </a:moveTo>
                  <a:cubicBezTo>
                    <a:pt x="390" y="1"/>
                    <a:pt x="1" y="650"/>
                    <a:pt x="473" y="783"/>
                  </a:cubicBezTo>
                  <a:cubicBezTo>
                    <a:pt x="601" y="818"/>
                    <a:pt x="748" y="832"/>
                    <a:pt x="896" y="832"/>
                  </a:cubicBezTo>
                  <a:cubicBezTo>
                    <a:pt x="1297" y="832"/>
                    <a:pt x="1696" y="730"/>
                    <a:pt x="1697" y="684"/>
                  </a:cubicBezTo>
                  <a:cubicBezTo>
                    <a:pt x="1704" y="623"/>
                    <a:pt x="866" y="259"/>
                    <a:pt x="390" y="1"/>
                  </a:cubicBezTo>
                  <a:close/>
                </a:path>
              </a:pathLst>
            </a:custGeom>
            <a:solidFill>
              <a:srgbClr val="2A2B3D">
                <a:alpha val="283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8"/>
            <p:cNvSpPr/>
            <p:nvPr/>
          </p:nvSpPr>
          <p:spPr>
            <a:xfrm>
              <a:off x="1512613" y="2916772"/>
              <a:ext cx="238504" cy="278728"/>
            </a:xfrm>
            <a:custGeom>
              <a:rect b="b" l="l" r="r" t="t"/>
              <a:pathLst>
                <a:path extrusionOk="0" h="4615" w="3949">
                  <a:moveTo>
                    <a:pt x="3643" y="0"/>
                  </a:moveTo>
                  <a:lnTo>
                    <a:pt x="1" y="38"/>
                  </a:lnTo>
                  <a:lnTo>
                    <a:pt x="106" y="2431"/>
                  </a:lnTo>
                  <a:cubicBezTo>
                    <a:pt x="106" y="2431"/>
                    <a:pt x="30" y="2237"/>
                    <a:pt x="21" y="2237"/>
                  </a:cubicBezTo>
                  <a:lnTo>
                    <a:pt x="21" y="2237"/>
                  </a:lnTo>
                  <a:cubicBezTo>
                    <a:pt x="16" y="2237"/>
                    <a:pt x="35" y="2306"/>
                    <a:pt x="106" y="2523"/>
                  </a:cubicBezTo>
                  <a:cubicBezTo>
                    <a:pt x="300" y="3107"/>
                    <a:pt x="1243" y="3498"/>
                    <a:pt x="1243" y="3498"/>
                  </a:cubicBezTo>
                  <a:lnTo>
                    <a:pt x="1250" y="3977"/>
                  </a:lnTo>
                  <a:cubicBezTo>
                    <a:pt x="1252" y="4330"/>
                    <a:pt x="1542" y="4615"/>
                    <a:pt x="1897" y="4615"/>
                  </a:cubicBezTo>
                  <a:cubicBezTo>
                    <a:pt x="1899" y="4615"/>
                    <a:pt x="1900" y="4615"/>
                    <a:pt x="1902" y="4615"/>
                  </a:cubicBezTo>
                  <a:cubicBezTo>
                    <a:pt x="2254" y="4613"/>
                    <a:pt x="2542" y="4321"/>
                    <a:pt x="2540" y="3963"/>
                  </a:cubicBezTo>
                  <a:lnTo>
                    <a:pt x="2533" y="3483"/>
                  </a:lnTo>
                  <a:cubicBezTo>
                    <a:pt x="3704" y="3355"/>
                    <a:pt x="3948" y="1741"/>
                    <a:pt x="3614" y="375"/>
                  </a:cubicBezTo>
                  <a:lnTo>
                    <a:pt x="3643" y="0"/>
                  </a:lnTo>
                  <a:close/>
                </a:path>
              </a:pathLst>
            </a:custGeom>
            <a:solidFill>
              <a:srgbClr val="9C6E6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8"/>
            <p:cNvSpPr/>
            <p:nvPr/>
          </p:nvSpPr>
          <p:spPr>
            <a:xfrm>
              <a:off x="1440984" y="2819113"/>
              <a:ext cx="346613" cy="283861"/>
            </a:xfrm>
            <a:custGeom>
              <a:rect b="b" l="l" r="r" t="t"/>
              <a:pathLst>
                <a:path extrusionOk="0" h="4700" w="5739">
                  <a:moveTo>
                    <a:pt x="3077" y="1"/>
                  </a:moveTo>
                  <a:cubicBezTo>
                    <a:pt x="2757" y="1"/>
                    <a:pt x="2402" y="56"/>
                    <a:pt x="2018" y="195"/>
                  </a:cubicBezTo>
                  <a:cubicBezTo>
                    <a:pt x="225" y="842"/>
                    <a:pt x="1" y="2343"/>
                    <a:pt x="380" y="3277"/>
                  </a:cubicBezTo>
                  <a:cubicBezTo>
                    <a:pt x="760" y="4212"/>
                    <a:pt x="3079" y="4700"/>
                    <a:pt x="3079" y="4700"/>
                  </a:cubicBezTo>
                  <a:lnTo>
                    <a:pt x="4153" y="3561"/>
                  </a:lnTo>
                  <a:lnTo>
                    <a:pt x="4856" y="2255"/>
                  </a:lnTo>
                  <a:cubicBezTo>
                    <a:pt x="5739" y="1697"/>
                    <a:pt x="5726" y="633"/>
                    <a:pt x="5248" y="633"/>
                  </a:cubicBezTo>
                  <a:cubicBezTo>
                    <a:pt x="5166" y="633"/>
                    <a:pt x="5070" y="664"/>
                    <a:pt x="4964" y="734"/>
                  </a:cubicBezTo>
                  <a:cubicBezTo>
                    <a:pt x="4964" y="734"/>
                    <a:pt x="4250" y="1"/>
                    <a:pt x="307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8"/>
            <p:cNvSpPr/>
            <p:nvPr/>
          </p:nvSpPr>
          <p:spPr>
            <a:xfrm>
              <a:off x="1673688" y="2791935"/>
              <a:ext cx="77850" cy="100559"/>
            </a:xfrm>
            <a:custGeom>
              <a:rect b="b" l="l" r="r" t="t"/>
              <a:pathLst>
                <a:path extrusionOk="0" h="1665" w="1289">
                  <a:moveTo>
                    <a:pt x="419" y="0"/>
                  </a:moveTo>
                  <a:cubicBezTo>
                    <a:pt x="1" y="0"/>
                    <a:pt x="23" y="719"/>
                    <a:pt x="23" y="719"/>
                  </a:cubicBezTo>
                  <a:lnTo>
                    <a:pt x="735" y="1665"/>
                  </a:lnTo>
                  <a:lnTo>
                    <a:pt x="1108" y="1184"/>
                  </a:lnTo>
                  <a:cubicBezTo>
                    <a:pt x="1288" y="663"/>
                    <a:pt x="839" y="0"/>
                    <a:pt x="419"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8"/>
            <p:cNvSpPr/>
            <p:nvPr/>
          </p:nvSpPr>
          <p:spPr>
            <a:xfrm>
              <a:off x="1462002" y="2997219"/>
              <a:ext cx="231981" cy="131120"/>
            </a:xfrm>
            <a:custGeom>
              <a:rect b="b" l="l" r="r" t="t"/>
              <a:pathLst>
                <a:path extrusionOk="0" h="2171" w="3841">
                  <a:moveTo>
                    <a:pt x="3530" y="0"/>
                  </a:moveTo>
                  <a:cubicBezTo>
                    <a:pt x="3003" y="594"/>
                    <a:pt x="2255" y="857"/>
                    <a:pt x="1574" y="857"/>
                  </a:cubicBezTo>
                  <a:cubicBezTo>
                    <a:pt x="871" y="857"/>
                    <a:pt x="241" y="577"/>
                    <a:pt x="1" y="90"/>
                  </a:cubicBezTo>
                  <a:lnTo>
                    <a:pt x="1" y="90"/>
                  </a:lnTo>
                  <a:cubicBezTo>
                    <a:pt x="12" y="225"/>
                    <a:pt x="35" y="369"/>
                    <a:pt x="66" y="522"/>
                  </a:cubicBezTo>
                  <a:cubicBezTo>
                    <a:pt x="333" y="1845"/>
                    <a:pt x="1924" y="2171"/>
                    <a:pt x="1924" y="2171"/>
                  </a:cubicBezTo>
                  <a:lnTo>
                    <a:pt x="3369" y="2151"/>
                  </a:lnTo>
                  <a:cubicBezTo>
                    <a:pt x="3706" y="1832"/>
                    <a:pt x="3829" y="362"/>
                    <a:pt x="3841" y="200"/>
                  </a:cubicBezTo>
                  <a:cubicBezTo>
                    <a:pt x="3665" y="84"/>
                    <a:pt x="3530" y="0"/>
                    <a:pt x="353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8"/>
            <p:cNvSpPr/>
            <p:nvPr/>
          </p:nvSpPr>
          <p:spPr>
            <a:xfrm>
              <a:off x="1671997" y="2972517"/>
              <a:ext cx="56168" cy="71630"/>
            </a:xfrm>
            <a:custGeom>
              <a:rect b="b" l="l" r="r" t="t"/>
              <a:pathLst>
                <a:path extrusionOk="0" h="1186" w="930">
                  <a:moveTo>
                    <a:pt x="378" y="1"/>
                  </a:moveTo>
                  <a:cubicBezTo>
                    <a:pt x="220" y="1"/>
                    <a:pt x="94" y="152"/>
                    <a:pt x="58" y="331"/>
                  </a:cubicBezTo>
                  <a:cubicBezTo>
                    <a:pt x="0" y="597"/>
                    <a:pt x="453" y="1186"/>
                    <a:pt x="682" y="1186"/>
                  </a:cubicBezTo>
                  <a:cubicBezTo>
                    <a:pt x="722" y="1186"/>
                    <a:pt x="754" y="1168"/>
                    <a:pt x="777" y="1128"/>
                  </a:cubicBezTo>
                  <a:cubicBezTo>
                    <a:pt x="930" y="859"/>
                    <a:pt x="768" y="322"/>
                    <a:pt x="768" y="322"/>
                  </a:cubicBezTo>
                  <a:cubicBezTo>
                    <a:pt x="638" y="89"/>
                    <a:pt x="499" y="1"/>
                    <a:pt x="378" y="1"/>
                  </a:cubicBezTo>
                  <a:close/>
                </a:path>
              </a:pathLst>
            </a:custGeom>
            <a:solidFill>
              <a:srgbClr val="9C6E6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8"/>
            <p:cNvSpPr/>
            <p:nvPr/>
          </p:nvSpPr>
          <p:spPr>
            <a:xfrm>
              <a:off x="1363799" y="3143980"/>
              <a:ext cx="891989" cy="655357"/>
            </a:xfrm>
            <a:custGeom>
              <a:rect b="b" l="l" r="r" t="t"/>
              <a:pathLst>
                <a:path extrusionOk="0" h="10851" w="14769">
                  <a:moveTo>
                    <a:pt x="4496" y="0"/>
                  </a:moveTo>
                  <a:cubicBezTo>
                    <a:pt x="4111" y="0"/>
                    <a:pt x="3668" y="39"/>
                    <a:pt x="3184" y="136"/>
                  </a:cubicBezTo>
                  <a:lnTo>
                    <a:pt x="3134" y="743"/>
                  </a:lnTo>
                  <a:cubicBezTo>
                    <a:pt x="1130" y="977"/>
                    <a:pt x="292" y="2513"/>
                    <a:pt x="292" y="2513"/>
                  </a:cubicBezTo>
                  <a:cubicBezTo>
                    <a:pt x="292" y="2513"/>
                    <a:pt x="256" y="2547"/>
                    <a:pt x="207" y="2637"/>
                  </a:cubicBezTo>
                  <a:cubicBezTo>
                    <a:pt x="135" y="2769"/>
                    <a:pt x="43" y="3023"/>
                    <a:pt x="16" y="3491"/>
                  </a:cubicBezTo>
                  <a:cubicBezTo>
                    <a:pt x="0" y="3720"/>
                    <a:pt x="108" y="4441"/>
                    <a:pt x="263" y="5349"/>
                  </a:cubicBezTo>
                  <a:cubicBezTo>
                    <a:pt x="638" y="7555"/>
                    <a:pt x="1319" y="10851"/>
                    <a:pt x="1319" y="10851"/>
                  </a:cubicBezTo>
                  <a:lnTo>
                    <a:pt x="8306" y="10851"/>
                  </a:lnTo>
                  <a:lnTo>
                    <a:pt x="8306" y="7265"/>
                  </a:lnTo>
                  <a:cubicBezTo>
                    <a:pt x="8306" y="7265"/>
                    <a:pt x="9050" y="8618"/>
                    <a:pt x="9982" y="8804"/>
                  </a:cubicBezTo>
                  <a:cubicBezTo>
                    <a:pt x="10110" y="8829"/>
                    <a:pt x="10288" y="8841"/>
                    <a:pt x="10500" y="8841"/>
                  </a:cubicBezTo>
                  <a:cubicBezTo>
                    <a:pt x="11841" y="8841"/>
                    <a:pt x="14565" y="8391"/>
                    <a:pt x="14687" y="8153"/>
                  </a:cubicBezTo>
                  <a:cubicBezTo>
                    <a:pt x="14768" y="7986"/>
                    <a:pt x="14737" y="7708"/>
                    <a:pt x="14638" y="7438"/>
                  </a:cubicBezTo>
                  <a:cubicBezTo>
                    <a:pt x="14566" y="7254"/>
                    <a:pt x="14456" y="7074"/>
                    <a:pt x="14321" y="6939"/>
                  </a:cubicBezTo>
                  <a:cubicBezTo>
                    <a:pt x="13993" y="6609"/>
                    <a:pt x="11340" y="6052"/>
                    <a:pt x="11340" y="6052"/>
                  </a:cubicBezTo>
                  <a:cubicBezTo>
                    <a:pt x="11340" y="6052"/>
                    <a:pt x="10778" y="4468"/>
                    <a:pt x="9380" y="2466"/>
                  </a:cubicBezTo>
                  <a:cubicBezTo>
                    <a:pt x="8454" y="1138"/>
                    <a:pt x="7282" y="914"/>
                    <a:pt x="6597" y="914"/>
                  </a:cubicBezTo>
                  <a:cubicBezTo>
                    <a:pt x="6249" y="914"/>
                    <a:pt x="6026" y="972"/>
                    <a:pt x="6026" y="972"/>
                  </a:cubicBezTo>
                  <a:cubicBezTo>
                    <a:pt x="6026" y="972"/>
                    <a:pt x="6073" y="696"/>
                    <a:pt x="6026" y="417"/>
                  </a:cubicBezTo>
                  <a:cubicBezTo>
                    <a:pt x="5991" y="220"/>
                    <a:pt x="5406" y="0"/>
                    <a:pt x="4496"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8"/>
            <p:cNvSpPr/>
            <p:nvPr/>
          </p:nvSpPr>
          <p:spPr>
            <a:xfrm>
              <a:off x="1376241" y="3303182"/>
              <a:ext cx="879547" cy="496153"/>
            </a:xfrm>
            <a:custGeom>
              <a:rect b="b" l="l" r="r" t="t"/>
              <a:pathLst>
                <a:path extrusionOk="0" h="8215" w="14563">
                  <a:moveTo>
                    <a:pt x="1" y="1"/>
                  </a:moveTo>
                  <a:lnTo>
                    <a:pt x="57" y="2713"/>
                  </a:lnTo>
                  <a:cubicBezTo>
                    <a:pt x="432" y="4919"/>
                    <a:pt x="1113" y="8215"/>
                    <a:pt x="1113" y="8215"/>
                  </a:cubicBezTo>
                  <a:lnTo>
                    <a:pt x="8100" y="8215"/>
                  </a:lnTo>
                  <a:lnTo>
                    <a:pt x="8100" y="4629"/>
                  </a:lnTo>
                  <a:cubicBezTo>
                    <a:pt x="8100" y="4629"/>
                    <a:pt x="8844" y="5982"/>
                    <a:pt x="9776" y="6168"/>
                  </a:cubicBezTo>
                  <a:cubicBezTo>
                    <a:pt x="9904" y="6193"/>
                    <a:pt x="10082" y="6205"/>
                    <a:pt x="10294" y="6205"/>
                  </a:cubicBezTo>
                  <a:cubicBezTo>
                    <a:pt x="11635" y="6205"/>
                    <a:pt x="14359" y="5755"/>
                    <a:pt x="14481" y="5517"/>
                  </a:cubicBezTo>
                  <a:cubicBezTo>
                    <a:pt x="14562" y="5350"/>
                    <a:pt x="14531" y="5072"/>
                    <a:pt x="14427" y="4804"/>
                  </a:cubicBezTo>
                  <a:lnTo>
                    <a:pt x="14396" y="4813"/>
                  </a:lnTo>
                  <a:cubicBezTo>
                    <a:pt x="14229" y="5283"/>
                    <a:pt x="13134" y="5377"/>
                    <a:pt x="12028" y="5377"/>
                  </a:cubicBezTo>
                  <a:cubicBezTo>
                    <a:pt x="11362" y="5377"/>
                    <a:pt x="10693" y="5343"/>
                    <a:pt x="10219" y="5337"/>
                  </a:cubicBezTo>
                  <a:cubicBezTo>
                    <a:pt x="8959" y="5319"/>
                    <a:pt x="8496" y="3665"/>
                    <a:pt x="7786" y="2688"/>
                  </a:cubicBezTo>
                  <a:cubicBezTo>
                    <a:pt x="7074" y="1711"/>
                    <a:pt x="6934" y="95"/>
                    <a:pt x="4319" y="75"/>
                  </a:cubicBezTo>
                  <a:cubicBezTo>
                    <a:pt x="1704" y="57"/>
                    <a:pt x="1" y="1"/>
                    <a:pt x="1" y="1"/>
                  </a:cubicBezTo>
                  <a:close/>
                </a:path>
              </a:pathLst>
            </a:custGeom>
            <a:solidFill>
              <a:srgbClr val="2A2B3D">
                <a:alpha val="283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8"/>
            <p:cNvSpPr/>
            <p:nvPr/>
          </p:nvSpPr>
          <p:spPr>
            <a:xfrm>
              <a:off x="1443581" y="3799270"/>
              <a:ext cx="792637" cy="694312"/>
            </a:xfrm>
            <a:custGeom>
              <a:rect b="b" l="l" r="r" t="t"/>
              <a:pathLst>
                <a:path extrusionOk="0" h="11496" w="13124">
                  <a:moveTo>
                    <a:pt x="0" y="1"/>
                  </a:moveTo>
                  <a:lnTo>
                    <a:pt x="2427" y="3063"/>
                  </a:lnTo>
                  <a:lnTo>
                    <a:pt x="3840" y="4843"/>
                  </a:lnTo>
                  <a:lnTo>
                    <a:pt x="8810" y="4843"/>
                  </a:lnTo>
                  <a:lnTo>
                    <a:pt x="9944" y="11495"/>
                  </a:lnTo>
                  <a:lnTo>
                    <a:pt x="12708" y="11495"/>
                  </a:lnTo>
                  <a:cubicBezTo>
                    <a:pt x="12721" y="11428"/>
                    <a:pt x="12737" y="11358"/>
                    <a:pt x="12751" y="11286"/>
                  </a:cubicBezTo>
                  <a:cubicBezTo>
                    <a:pt x="13065" y="9574"/>
                    <a:pt x="13124" y="6267"/>
                    <a:pt x="13000" y="3897"/>
                  </a:cubicBezTo>
                  <a:cubicBezTo>
                    <a:pt x="12933" y="2625"/>
                    <a:pt x="12809" y="1621"/>
                    <a:pt x="12647" y="1291"/>
                  </a:cubicBezTo>
                  <a:cubicBezTo>
                    <a:pt x="12189" y="369"/>
                    <a:pt x="9221" y="37"/>
                    <a:pt x="7316" y="3"/>
                  </a:cubicBezTo>
                  <a:cubicBezTo>
                    <a:pt x="7203" y="1"/>
                    <a:pt x="7093" y="1"/>
                    <a:pt x="6988"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8"/>
            <p:cNvSpPr/>
            <p:nvPr/>
          </p:nvSpPr>
          <p:spPr>
            <a:xfrm>
              <a:off x="1590101" y="3799451"/>
              <a:ext cx="646116" cy="694131"/>
            </a:xfrm>
            <a:custGeom>
              <a:rect b="b" l="l" r="r" t="t"/>
              <a:pathLst>
                <a:path extrusionOk="0" h="11493" w="10698">
                  <a:moveTo>
                    <a:pt x="1077" y="0"/>
                  </a:moveTo>
                  <a:lnTo>
                    <a:pt x="129" y="1020"/>
                  </a:lnTo>
                  <a:lnTo>
                    <a:pt x="1" y="3060"/>
                  </a:lnTo>
                  <a:lnTo>
                    <a:pt x="1414" y="4840"/>
                  </a:lnTo>
                  <a:lnTo>
                    <a:pt x="6384" y="4840"/>
                  </a:lnTo>
                  <a:lnTo>
                    <a:pt x="7518" y="11492"/>
                  </a:lnTo>
                  <a:lnTo>
                    <a:pt x="10082" y="11492"/>
                  </a:lnTo>
                  <a:lnTo>
                    <a:pt x="10325" y="11283"/>
                  </a:lnTo>
                  <a:cubicBezTo>
                    <a:pt x="10639" y="9571"/>
                    <a:pt x="10698" y="6264"/>
                    <a:pt x="10569" y="3896"/>
                  </a:cubicBezTo>
                  <a:lnTo>
                    <a:pt x="10569" y="3896"/>
                  </a:lnTo>
                  <a:cubicBezTo>
                    <a:pt x="10064" y="3997"/>
                    <a:pt x="9336" y="4116"/>
                    <a:pt x="8505" y="4161"/>
                  </a:cubicBezTo>
                  <a:cubicBezTo>
                    <a:pt x="8438" y="4165"/>
                    <a:pt x="8369" y="4167"/>
                    <a:pt x="8299" y="4167"/>
                  </a:cubicBezTo>
                  <a:cubicBezTo>
                    <a:pt x="6737" y="4167"/>
                    <a:pt x="4511" y="3224"/>
                    <a:pt x="4887" y="5"/>
                  </a:cubicBezTo>
                  <a:cubicBezTo>
                    <a:pt x="4775" y="0"/>
                    <a:pt x="4665" y="0"/>
                    <a:pt x="4559" y="0"/>
                  </a:cubicBezTo>
                  <a:close/>
                </a:path>
              </a:pathLst>
            </a:custGeom>
            <a:solidFill>
              <a:srgbClr val="2A2B3D">
                <a:alpha val="283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8"/>
            <p:cNvSpPr/>
            <p:nvPr/>
          </p:nvSpPr>
          <p:spPr>
            <a:xfrm>
              <a:off x="2028269" y="4493515"/>
              <a:ext cx="196831" cy="96936"/>
            </a:xfrm>
            <a:custGeom>
              <a:rect b="b" l="l" r="r" t="t"/>
              <a:pathLst>
                <a:path extrusionOk="0" h="1605" w="3259">
                  <a:moveTo>
                    <a:pt x="1" y="0"/>
                  </a:moveTo>
                  <a:lnTo>
                    <a:pt x="252" y="1604"/>
                  </a:lnTo>
                  <a:lnTo>
                    <a:pt x="3004" y="1604"/>
                  </a:lnTo>
                  <a:lnTo>
                    <a:pt x="3258"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8"/>
            <p:cNvSpPr/>
            <p:nvPr/>
          </p:nvSpPr>
          <p:spPr>
            <a:xfrm>
              <a:off x="1484530" y="4493515"/>
              <a:ext cx="196831" cy="96936"/>
            </a:xfrm>
            <a:custGeom>
              <a:rect b="b" l="l" r="r" t="t"/>
              <a:pathLst>
                <a:path extrusionOk="0" h="1605" w="3259">
                  <a:moveTo>
                    <a:pt x="1" y="0"/>
                  </a:moveTo>
                  <a:lnTo>
                    <a:pt x="255" y="1604"/>
                  </a:lnTo>
                  <a:lnTo>
                    <a:pt x="3009" y="1604"/>
                  </a:lnTo>
                  <a:lnTo>
                    <a:pt x="3259"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8"/>
            <p:cNvSpPr/>
            <p:nvPr/>
          </p:nvSpPr>
          <p:spPr>
            <a:xfrm>
              <a:off x="1369597" y="4650362"/>
              <a:ext cx="15159" cy="56893"/>
            </a:xfrm>
            <a:custGeom>
              <a:rect b="b" l="l" r="r" t="t"/>
              <a:pathLst>
                <a:path extrusionOk="0" h="942" w="251">
                  <a:moveTo>
                    <a:pt x="1" y="1"/>
                  </a:moveTo>
                  <a:lnTo>
                    <a:pt x="1" y="942"/>
                  </a:lnTo>
                  <a:lnTo>
                    <a:pt x="250" y="942"/>
                  </a:lnTo>
                  <a:lnTo>
                    <a:pt x="250"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8"/>
            <p:cNvSpPr/>
            <p:nvPr/>
          </p:nvSpPr>
          <p:spPr>
            <a:xfrm>
              <a:off x="1477101" y="4650362"/>
              <a:ext cx="15220" cy="56893"/>
            </a:xfrm>
            <a:custGeom>
              <a:rect b="b" l="l" r="r" t="t"/>
              <a:pathLst>
                <a:path extrusionOk="0" h="942" w="252">
                  <a:moveTo>
                    <a:pt x="0" y="1"/>
                  </a:moveTo>
                  <a:lnTo>
                    <a:pt x="0" y="942"/>
                  </a:lnTo>
                  <a:lnTo>
                    <a:pt x="252" y="942"/>
                  </a:lnTo>
                  <a:lnTo>
                    <a:pt x="252"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p:nvPr/>
          </p:nvSpPr>
          <p:spPr>
            <a:xfrm>
              <a:off x="1584665" y="4650362"/>
              <a:ext cx="15159" cy="56893"/>
            </a:xfrm>
            <a:custGeom>
              <a:rect b="b" l="l" r="r" t="t"/>
              <a:pathLst>
                <a:path extrusionOk="0" h="942" w="251">
                  <a:moveTo>
                    <a:pt x="1" y="1"/>
                  </a:moveTo>
                  <a:lnTo>
                    <a:pt x="1" y="942"/>
                  </a:lnTo>
                  <a:lnTo>
                    <a:pt x="250" y="942"/>
                  </a:lnTo>
                  <a:lnTo>
                    <a:pt x="250"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8"/>
            <p:cNvSpPr/>
            <p:nvPr/>
          </p:nvSpPr>
          <p:spPr>
            <a:xfrm>
              <a:off x="1264328" y="3345519"/>
              <a:ext cx="544893" cy="746374"/>
            </a:xfrm>
            <a:custGeom>
              <a:rect b="b" l="l" r="r" t="t"/>
              <a:pathLst>
                <a:path extrusionOk="0" h="12358" w="9022">
                  <a:moveTo>
                    <a:pt x="681" y="1"/>
                  </a:moveTo>
                  <a:cubicBezTo>
                    <a:pt x="306" y="1"/>
                    <a:pt x="0" y="309"/>
                    <a:pt x="0" y="684"/>
                  </a:cubicBezTo>
                  <a:lnTo>
                    <a:pt x="0" y="12162"/>
                  </a:lnTo>
                  <a:cubicBezTo>
                    <a:pt x="0" y="12268"/>
                    <a:pt x="86" y="12358"/>
                    <a:pt x="196" y="12358"/>
                  </a:cubicBezTo>
                  <a:lnTo>
                    <a:pt x="8821" y="12358"/>
                  </a:lnTo>
                  <a:cubicBezTo>
                    <a:pt x="8931" y="12358"/>
                    <a:pt x="9021" y="12268"/>
                    <a:pt x="9021" y="12162"/>
                  </a:cubicBezTo>
                  <a:lnTo>
                    <a:pt x="9021" y="684"/>
                  </a:lnTo>
                  <a:cubicBezTo>
                    <a:pt x="9021" y="309"/>
                    <a:pt x="8713" y="1"/>
                    <a:pt x="8338" y="1"/>
                  </a:cubicBezTo>
                  <a:close/>
                </a:path>
              </a:pathLst>
            </a:custGeom>
            <a:solidFill>
              <a:srgbClr val="FFC55A"/>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p:nvPr/>
          </p:nvSpPr>
          <p:spPr>
            <a:xfrm>
              <a:off x="1264328" y="3345519"/>
              <a:ext cx="544893" cy="746374"/>
            </a:xfrm>
            <a:custGeom>
              <a:rect b="b" l="l" r="r" t="t"/>
              <a:pathLst>
                <a:path extrusionOk="0" h="12358" w="9022">
                  <a:moveTo>
                    <a:pt x="681" y="1"/>
                  </a:moveTo>
                  <a:cubicBezTo>
                    <a:pt x="306" y="1"/>
                    <a:pt x="0" y="309"/>
                    <a:pt x="0" y="684"/>
                  </a:cubicBezTo>
                  <a:lnTo>
                    <a:pt x="0" y="12162"/>
                  </a:lnTo>
                  <a:cubicBezTo>
                    <a:pt x="0" y="12268"/>
                    <a:pt x="86" y="12358"/>
                    <a:pt x="196" y="12358"/>
                  </a:cubicBezTo>
                  <a:lnTo>
                    <a:pt x="8821" y="12358"/>
                  </a:lnTo>
                  <a:cubicBezTo>
                    <a:pt x="8931" y="12358"/>
                    <a:pt x="9021" y="12268"/>
                    <a:pt x="9021" y="12162"/>
                  </a:cubicBezTo>
                  <a:lnTo>
                    <a:pt x="9021" y="684"/>
                  </a:lnTo>
                  <a:cubicBezTo>
                    <a:pt x="9021" y="309"/>
                    <a:pt x="8713" y="1"/>
                    <a:pt x="833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8"/>
            <p:cNvSpPr/>
            <p:nvPr/>
          </p:nvSpPr>
          <p:spPr>
            <a:xfrm>
              <a:off x="1171078" y="3345519"/>
              <a:ext cx="544893" cy="746374"/>
            </a:xfrm>
            <a:custGeom>
              <a:rect b="b" l="l" r="r" t="t"/>
              <a:pathLst>
                <a:path extrusionOk="0" h="12358" w="9022">
                  <a:moveTo>
                    <a:pt x="684" y="1"/>
                  </a:moveTo>
                  <a:cubicBezTo>
                    <a:pt x="306" y="1"/>
                    <a:pt x="1" y="309"/>
                    <a:pt x="1" y="684"/>
                  </a:cubicBezTo>
                  <a:lnTo>
                    <a:pt x="1" y="12162"/>
                  </a:lnTo>
                  <a:cubicBezTo>
                    <a:pt x="1" y="12268"/>
                    <a:pt x="88" y="12358"/>
                    <a:pt x="199" y="12358"/>
                  </a:cubicBezTo>
                  <a:lnTo>
                    <a:pt x="8824" y="12358"/>
                  </a:lnTo>
                  <a:cubicBezTo>
                    <a:pt x="8932" y="12358"/>
                    <a:pt x="9019" y="12268"/>
                    <a:pt x="9022" y="12162"/>
                  </a:cubicBezTo>
                  <a:lnTo>
                    <a:pt x="9022" y="684"/>
                  </a:lnTo>
                  <a:cubicBezTo>
                    <a:pt x="9022" y="309"/>
                    <a:pt x="8716" y="1"/>
                    <a:pt x="8341"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8"/>
            <p:cNvSpPr/>
            <p:nvPr/>
          </p:nvSpPr>
          <p:spPr>
            <a:xfrm>
              <a:off x="1314819" y="4091704"/>
              <a:ext cx="582580" cy="109317"/>
            </a:xfrm>
            <a:custGeom>
              <a:rect b="b" l="l" r="r" t="t"/>
              <a:pathLst>
                <a:path extrusionOk="0" h="1810" w="9646">
                  <a:moveTo>
                    <a:pt x="202" y="1"/>
                  </a:moveTo>
                  <a:cubicBezTo>
                    <a:pt x="90" y="1"/>
                    <a:pt x="0" y="91"/>
                    <a:pt x="0" y="203"/>
                  </a:cubicBezTo>
                  <a:lnTo>
                    <a:pt x="0" y="1607"/>
                  </a:lnTo>
                  <a:cubicBezTo>
                    <a:pt x="0" y="1719"/>
                    <a:pt x="90" y="1809"/>
                    <a:pt x="202" y="1809"/>
                  </a:cubicBezTo>
                  <a:lnTo>
                    <a:pt x="9443" y="1809"/>
                  </a:lnTo>
                  <a:cubicBezTo>
                    <a:pt x="9556" y="1809"/>
                    <a:pt x="9645" y="1719"/>
                    <a:pt x="9645" y="1607"/>
                  </a:cubicBezTo>
                  <a:lnTo>
                    <a:pt x="9645" y="203"/>
                  </a:lnTo>
                  <a:cubicBezTo>
                    <a:pt x="9645" y="91"/>
                    <a:pt x="9556" y="1"/>
                    <a:pt x="944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8"/>
            <p:cNvSpPr/>
            <p:nvPr/>
          </p:nvSpPr>
          <p:spPr>
            <a:xfrm>
              <a:off x="1176090" y="4091704"/>
              <a:ext cx="582459" cy="109317"/>
            </a:xfrm>
            <a:custGeom>
              <a:rect b="b" l="l" r="r" t="t"/>
              <a:pathLst>
                <a:path extrusionOk="0" h="1810" w="9644">
                  <a:moveTo>
                    <a:pt x="203" y="1"/>
                  </a:moveTo>
                  <a:cubicBezTo>
                    <a:pt x="91" y="1"/>
                    <a:pt x="1" y="91"/>
                    <a:pt x="1" y="203"/>
                  </a:cubicBezTo>
                  <a:lnTo>
                    <a:pt x="1" y="1607"/>
                  </a:lnTo>
                  <a:cubicBezTo>
                    <a:pt x="1" y="1719"/>
                    <a:pt x="91" y="1809"/>
                    <a:pt x="203" y="1809"/>
                  </a:cubicBezTo>
                  <a:lnTo>
                    <a:pt x="9442" y="1809"/>
                  </a:lnTo>
                  <a:cubicBezTo>
                    <a:pt x="9554" y="1809"/>
                    <a:pt x="9644" y="1719"/>
                    <a:pt x="9644" y="1607"/>
                  </a:cubicBezTo>
                  <a:lnTo>
                    <a:pt x="9644" y="203"/>
                  </a:lnTo>
                  <a:cubicBezTo>
                    <a:pt x="9644" y="91"/>
                    <a:pt x="9554" y="1"/>
                    <a:pt x="944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8"/>
            <p:cNvSpPr/>
            <p:nvPr/>
          </p:nvSpPr>
          <p:spPr>
            <a:xfrm>
              <a:off x="1463633" y="4245048"/>
              <a:ext cx="44029" cy="388165"/>
            </a:xfrm>
            <a:custGeom>
              <a:rect b="b" l="l" r="r" t="t"/>
              <a:pathLst>
                <a:path extrusionOk="0" h="6427" w="729">
                  <a:moveTo>
                    <a:pt x="1" y="1"/>
                  </a:moveTo>
                  <a:lnTo>
                    <a:pt x="1" y="6426"/>
                  </a:lnTo>
                  <a:lnTo>
                    <a:pt x="729" y="6426"/>
                  </a:lnTo>
                  <a:lnTo>
                    <a:pt x="72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8"/>
            <p:cNvSpPr/>
            <p:nvPr/>
          </p:nvSpPr>
          <p:spPr>
            <a:xfrm>
              <a:off x="1401788" y="4200839"/>
              <a:ext cx="162767" cy="44270"/>
            </a:xfrm>
            <a:custGeom>
              <a:rect b="b" l="l" r="r" t="t"/>
              <a:pathLst>
                <a:path extrusionOk="0" h="733" w="2695">
                  <a:moveTo>
                    <a:pt x="0" y="0"/>
                  </a:moveTo>
                  <a:lnTo>
                    <a:pt x="0" y="672"/>
                  </a:lnTo>
                  <a:cubicBezTo>
                    <a:pt x="0" y="706"/>
                    <a:pt x="30" y="733"/>
                    <a:pt x="63" y="733"/>
                  </a:cubicBezTo>
                  <a:lnTo>
                    <a:pt x="2636" y="733"/>
                  </a:lnTo>
                  <a:cubicBezTo>
                    <a:pt x="2669" y="733"/>
                    <a:pt x="2694" y="706"/>
                    <a:pt x="2694" y="672"/>
                  </a:cubicBezTo>
                  <a:lnTo>
                    <a:pt x="2694"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8"/>
            <p:cNvSpPr/>
            <p:nvPr/>
          </p:nvSpPr>
          <p:spPr>
            <a:xfrm>
              <a:off x="1353472" y="4623486"/>
              <a:ext cx="259522" cy="38774"/>
            </a:xfrm>
            <a:custGeom>
              <a:rect b="b" l="l" r="r" t="t"/>
              <a:pathLst>
                <a:path extrusionOk="0" h="642" w="4297">
                  <a:moveTo>
                    <a:pt x="0" y="1"/>
                  </a:moveTo>
                  <a:lnTo>
                    <a:pt x="0" y="641"/>
                  </a:lnTo>
                  <a:lnTo>
                    <a:pt x="4296" y="641"/>
                  </a:lnTo>
                  <a:lnTo>
                    <a:pt x="4296"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8"/>
            <p:cNvSpPr/>
            <p:nvPr/>
          </p:nvSpPr>
          <p:spPr>
            <a:xfrm>
              <a:off x="1405593" y="3775414"/>
              <a:ext cx="57739" cy="425611"/>
            </a:xfrm>
            <a:custGeom>
              <a:rect b="b" l="l" r="r" t="t"/>
              <a:pathLst>
                <a:path extrusionOk="0" h="7047" w="956">
                  <a:moveTo>
                    <a:pt x="0" y="1"/>
                  </a:moveTo>
                  <a:lnTo>
                    <a:pt x="0" y="7046"/>
                  </a:lnTo>
                  <a:lnTo>
                    <a:pt x="955" y="7046"/>
                  </a:lnTo>
                  <a:lnTo>
                    <a:pt x="955"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8"/>
            <p:cNvSpPr/>
            <p:nvPr/>
          </p:nvSpPr>
          <p:spPr>
            <a:xfrm>
              <a:off x="1367604" y="3695631"/>
              <a:ext cx="133536" cy="148514"/>
            </a:xfrm>
            <a:custGeom>
              <a:rect b="b" l="l" r="r" t="t"/>
              <a:pathLst>
                <a:path extrusionOk="0" h="2459" w="2211">
                  <a:moveTo>
                    <a:pt x="112" y="0"/>
                  </a:moveTo>
                  <a:cubicBezTo>
                    <a:pt x="50" y="0"/>
                    <a:pt x="0" y="52"/>
                    <a:pt x="0" y="113"/>
                  </a:cubicBezTo>
                  <a:lnTo>
                    <a:pt x="0" y="2346"/>
                  </a:lnTo>
                  <a:cubicBezTo>
                    <a:pt x="0" y="2409"/>
                    <a:pt x="50" y="2458"/>
                    <a:pt x="112" y="2458"/>
                  </a:cubicBezTo>
                  <a:lnTo>
                    <a:pt x="2099" y="2458"/>
                  </a:lnTo>
                  <a:cubicBezTo>
                    <a:pt x="2159" y="2458"/>
                    <a:pt x="2211" y="2409"/>
                    <a:pt x="2211" y="2346"/>
                  </a:cubicBezTo>
                  <a:lnTo>
                    <a:pt x="2211" y="113"/>
                  </a:lnTo>
                  <a:cubicBezTo>
                    <a:pt x="2211" y="52"/>
                    <a:pt x="2159" y="0"/>
                    <a:pt x="2099"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8"/>
            <p:cNvSpPr/>
            <p:nvPr/>
          </p:nvSpPr>
          <p:spPr>
            <a:xfrm>
              <a:off x="1400942" y="3732654"/>
              <a:ext cx="66979" cy="74287"/>
            </a:xfrm>
            <a:custGeom>
              <a:rect b="b" l="l" r="r" t="t"/>
              <a:pathLst>
                <a:path extrusionOk="0" h="1230" w="1109">
                  <a:moveTo>
                    <a:pt x="113" y="1"/>
                  </a:moveTo>
                  <a:cubicBezTo>
                    <a:pt x="52" y="1"/>
                    <a:pt x="1" y="50"/>
                    <a:pt x="1" y="113"/>
                  </a:cubicBezTo>
                  <a:lnTo>
                    <a:pt x="1" y="1117"/>
                  </a:lnTo>
                  <a:cubicBezTo>
                    <a:pt x="1" y="1180"/>
                    <a:pt x="52" y="1230"/>
                    <a:pt x="113" y="1230"/>
                  </a:cubicBezTo>
                  <a:lnTo>
                    <a:pt x="996" y="1230"/>
                  </a:lnTo>
                  <a:cubicBezTo>
                    <a:pt x="1057" y="1230"/>
                    <a:pt x="1108" y="1180"/>
                    <a:pt x="1108" y="1117"/>
                  </a:cubicBezTo>
                  <a:lnTo>
                    <a:pt x="1108" y="113"/>
                  </a:lnTo>
                  <a:cubicBezTo>
                    <a:pt x="1108" y="50"/>
                    <a:pt x="1057" y="1"/>
                    <a:pt x="996"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8"/>
            <p:cNvSpPr/>
            <p:nvPr/>
          </p:nvSpPr>
          <p:spPr>
            <a:xfrm>
              <a:off x="1353592" y="4687565"/>
              <a:ext cx="47290" cy="47290"/>
            </a:xfrm>
            <a:custGeom>
              <a:rect b="b" l="l" r="r" t="t"/>
              <a:pathLst>
                <a:path extrusionOk="0" h="783" w="783">
                  <a:moveTo>
                    <a:pt x="392" y="0"/>
                  </a:moveTo>
                  <a:cubicBezTo>
                    <a:pt x="176" y="0"/>
                    <a:pt x="1" y="175"/>
                    <a:pt x="1" y="391"/>
                  </a:cubicBezTo>
                  <a:cubicBezTo>
                    <a:pt x="1" y="607"/>
                    <a:pt x="176" y="782"/>
                    <a:pt x="392" y="782"/>
                  </a:cubicBezTo>
                  <a:cubicBezTo>
                    <a:pt x="607" y="782"/>
                    <a:pt x="783" y="607"/>
                    <a:pt x="783" y="391"/>
                  </a:cubicBezTo>
                  <a:cubicBezTo>
                    <a:pt x="783" y="175"/>
                    <a:pt x="605" y="0"/>
                    <a:pt x="39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8"/>
            <p:cNvSpPr/>
            <p:nvPr/>
          </p:nvSpPr>
          <p:spPr>
            <a:xfrm>
              <a:off x="1461217" y="4687565"/>
              <a:ext cx="47109" cy="47290"/>
            </a:xfrm>
            <a:custGeom>
              <a:rect b="b" l="l" r="r" t="t"/>
              <a:pathLst>
                <a:path extrusionOk="0" h="783" w="780">
                  <a:moveTo>
                    <a:pt x="391" y="0"/>
                  </a:moveTo>
                  <a:cubicBezTo>
                    <a:pt x="173" y="0"/>
                    <a:pt x="0" y="175"/>
                    <a:pt x="0" y="391"/>
                  </a:cubicBezTo>
                  <a:cubicBezTo>
                    <a:pt x="0" y="607"/>
                    <a:pt x="173" y="782"/>
                    <a:pt x="391" y="782"/>
                  </a:cubicBezTo>
                  <a:cubicBezTo>
                    <a:pt x="607" y="782"/>
                    <a:pt x="780" y="607"/>
                    <a:pt x="780" y="391"/>
                  </a:cubicBezTo>
                  <a:cubicBezTo>
                    <a:pt x="780" y="175"/>
                    <a:pt x="605" y="0"/>
                    <a:pt x="39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8"/>
            <p:cNvSpPr/>
            <p:nvPr/>
          </p:nvSpPr>
          <p:spPr>
            <a:xfrm>
              <a:off x="1568660" y="4687565"/>
              <a:ext cx="47290" cy="47290"/>
            </a:xfrm>
            <a:custGeom>
              <a:rect b="b" l="l" r="r" t="t"/>
              <a:pathLst>
                <a:path extrusionOk="0" h="783" w="783">
                  <a:moveTo>
                    <a:pt x="392" y="0"/>
                  </a:moveTo>
                  <a:cubicBezTo>
                    <a:pt x="176" y="0"/>
                    <a:pt x="1" y="175"/>
                    <a:pt x="1" y="391"/>
                  </a:cubicBezTo>
                  <a:cubicBezTo>
                    <a:pt x="1" y="607"/>
                    <a:pt x="176" y="782"/>
                    <a:pt x="392" y="782"/>
                  </a:cubicBezTo>
                  <a:cubicBezTo>
                    <a:pt x="607" y="782"/>
                    <a:pt x="783" y="607"/>
                    <a:pt x="783" y="391"/>
                  </a:cubicBezTo>
                  <a:cubicBezTo>
                    <a:pt x="783" y="175"/>
                    <a:pt x="607" y="0"/>
                    <a:pt x="39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8"/>
            <p:cNvSpPr/>
            <p:nvPr/>
          </p:nvSpPr>
          <p:spPr>
            <a:xfrm>
              <a:off x="805686" y="3389668"/>
              <a:ext cx="111612" cy="184268"/>
            </a:xfrm>
            <a:custGeom>
              <a:rect b="b" l="l" r="r" t="t"/>
              <a:pathLst>
                <a:path extrusionOk="0" h="3051" w="1848">
                  <a:moveTo>
                    <a:pt x="286" y="0"/>
                  </a:moveTo>
                  <a:lnTo>
                    <a:pt x="286" y="0"/>
                  </a:lnTo>
                  <a:cubicBezTo>
                    <a:pt x="0" y="1020"/>
                    <a:pt x="490" y="1881"/>
                    <a:pt x="1124" y="2838"/>
                  </a:cubicBezTo>
                  <a:cubicBezTo>
                    <a:pt x="1124" y="2838"/>
                    <a:pt x="1315" y="3050"/>
                    <a:pt x="1488" y="3050"/>
                  </a:cubicBezTo>
                  <a:cubicBezTo>
                    <a:pt x="1597" y="3050"/>
                    <a:pt x="1700" y="2965"/>
                    <a:pt x="1742" y="2685"/>
                  </a:cubicBezTo>
                  <a:cubicBezTo>
                    <a:pt x="1847" y="1964"/>
                    <a:pt x="1265" y="1308"/>
                    <a:pt x="879" y="919"/>
                  </a:cubicBezTo>
                  <a:cubicBezTo>
                    <a:pt x="490" y="533"/>
                    <a:pt x="286" y="0"/>
                    <a:pt x="286"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8"/>
            <p:cNvSpPr/>
            <p:nvPr/>
          </p:nvSpPr>
          <p:spPr>
            <a:xfrm>
              <a:off x="845849" y="3301733"/>
              <a:ext cx="101828" cy="257106"/>
            </a:xfrm>
            <a:custGeom>
              <a:rect b="b" l="l" r="r" t="t"/>
              <a:pathLst>
                <a:path extrusionOk="0" h="4257" w="1686">
                  <a:moveTo>
                    <a:pt x="910" y="0"/>
                  </a:moveTo>
                  <a:cubicBezTo>
                    <a:pt x="585" y="321"/>
                    <a:pt x="0" y="2123"/>
                    <a:pt x="542" y="3332"/>
                  </a:cubicBezTo>
                  <a:lnTo>
                    <a:pt x="746" y="4024"/>
                  </a:lnTo>
                  <a:cubicBezTo>
                    <a:pt x="746" y="4024"/>
                    <a:pt x="878" y="4256"/>
                    <a:pt x="1054" y="4256"/>
                  </a:cubicBezTo>
                  <a:cubicBezTo>
                    <a:pt x="1154" y="4256"/>
                    <a:pt x="1268" y="4181"/>
                    <a:pt x="1380" y="3943"/>
                  </a:cubicBezTo>
                  <a:cubicBezTo>
                    <a:pt x="1685" y="3292"/>
                    <a:pt x="1441" y="2350"/>
                    <a:pt x="1380" y="1665"/>
                  </a:cubicBezTo>
                  <a:cubicBezTo>
                    <a:pt x="1317" y="980"/>
                    <a:pt x="910" y="0"/>
                    <a:pt x="910"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8"/>
            <p:cNvSpPr/>
            <p:nvPr/>
          </p:nvSpPr>
          <p:spPr>
            <a:xfrm>
              <a:off x="913008" y="3422886"/>
              <a:ext cx="80689" cy="138186"/>
            </a:xfrm>
            <a:custGeom>
              <a:rect b="b" l="l" r="r" t="t"/>
              <a:pathLst>
                <a:path extrusionOk="0" h="2288" w="1336">
                  <a:moveTo>
                    <a:pt x="1081" y="1"/>
                  </a:moveTo>
                  <a:cubicBezTo>
                    <a:pt x="776" y="409"/>
                    <a:pt x="1" y="1268"/>
                    <a:pt x="81" y="2254"/>
                  </a:cubicBezTo>
                  <a:lnTo>
                    <a:pt x="263" y="2288"/>
                  </a:lnTo>
                  <a:cubicBezTo>
                    <a:pt x="263" y="2288"/>
                    <a:pt x="755" y="2128"/>
                    <a:pt x="1045" y="1490"/>
                  </a:cubicBezTo>
                  <a:cubicBezTo>
                    <a:pt x="1335" y="852"/>
                    <a:pt x="1081" y="1"/>
                    <a:pt x="1081"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8"/>
            <p:cNvSpPr/>
            <p:nvPr/>
          </p:nvSpPr>
          <p:spPr>
            <a:xfrm>
              <a:off x="837574" y="3538120"/>
              <a:ext cx="139152" cy="99895"/>
            </a:xfrm>
            <a:custGeom>
              <a:rect b="b" l="l" r="r" t="t"/>
              <a:pathLst>
                <a:path extrusionOk="0" h="1654" w="2304">
                  <a:moveTo>
                    <a:pt x="1653" y="0"/>
                  </a:moveTo>
                  <a:cubicBezTo>
                    <a:pt x="1416" y="0"/>
                    <a:pt x="1135" y="9"/>
                    <a:pt x="843" y="36"/>
                  </a:cubicBezTo>
                  <a:cubicBezTo>
                    <a:pt x="589" y="61"/>
                    <a:pt x="328" y="101"/>
                    <a:pt x="81" y="162"/>
                  </a:cubicBezTo>
                  <a:cubicBezTo>
                    <a:pt x="0" y="818"/>
                    <a:pt x="427" y="1654"/>
                    <a:pt x="427" y="1654"/>
                  </a:cubicBezTo>
                  <a:lnTo>
                    <a:pt x="2038" y="1654"/>
                  </a:lnTo>
                  <a:cubicBezTo>
                    <a:pt x="2038" y="1654"/>
                    <a:pt x="2063" y="1579"/>
                    <a:pt x="2101" y="1447"/>
                  </a:cubicBezTo>
                  <a:cubicBezTo>
                    <a:pt x="2180" y="1164"/>
                    <a:pt x="2299" y="620"/>
                    <a:pt x="2303" y="22"/>
                  </a:cubicBezTo>
                  <a:cubicBezTo>
                    <a:pt x="2303" y="22"/>
                    <a:pt x="2037" y="0"/>
                    <a:pt x="1653"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8"/>
            <p:cNvSpPr/>
            <p:nvPr/>
          </p:nvSpPr>
          <p:spPr>
            <a:xfrm>
              <a:off x="837574" y="3540536"/>
              <a:ext cx="126952" cy="97781"/>
            </a:xfrm>
            <a:custGeom>
              <a:rect b="b" l="l" r="r" t="t"/>
              <a:pathLst>
                <a:path extrusionOk="0" h="1619" w="2102">
                  <a:moveTo>
                    <a:pt x="843" y="0"/>
                  </a:moveTo>
                  <a:cubicBezTo>
                    <a:pt x="589" y="25"/>
                    <a:pt x="328" y="63"/>
                    <a:pt x="81" y="126"/>
                  </a:cubicBezTo>
                  <a:cubicBezTo>
                    <a:pt x="0" y="780"/>
                    <a:pt x="427" y="1618"/>
                    <a:pt x="427" y="1618"/>
                  </a:cubicBezTo>
                  <a:lnTo>
                    <a:pt x="2038" y="1618"/>
                  </a:lnTo>
                  <a:cubicBezTo>
                    <a:pt x="2038" y="1618"/>
                    <a:pt x="2063" y="1542"/>
                    <a:pt x="2101" y="1409"/>
                  </a:cubicBezTo>
                  <a:cubicBezTo>
                    <a:pt x="1530" y="1360"/>
                    <a:pt x="618" y="1036"/>
                    <a:pt x="843" y="0"/>
                  </a:cubicBezTo>
                  <a:close/>
                </a:path>
              </a:pathLst>
            </a:custGeom>
            <a:solidFill>
              <a:srgbClr val="D35473">
                <a:alpha val="5975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grpSp>
        <p:nvGrpSpPr>
          <p:cNvPr id="30" name="Google Shape;30;p4"/>
          <p:cNvGrpSpPr/>
          <p:nvPr/>
        </p:nvGrpSpPr>
        <p:grpSpPr>
          <a:xfrm>
            <a:off x="201250" y="80525"/>
            <a:ext cx="8741400" cy="4982400"/>
            <a:chOff x="201250" y="80525"/>
            <a:chExt cx="8741400" cy="4982400"/>
          </a:xfrm>
        </p:grpSpPr>
        <p:sp>
          <p:nvSpPr>
            <p:cNvPr id="31" name="Google Shape;31;p4"/>
            <p:cNvSpPr/>
            <p:nvPr/>
          </p:nvSpPr>
          <p:spPr>
            <a:xfrm>
              <a:off x="201250" y="80525"/>
              <a:ext cx="8741400" cy="4982400"/>
            </a:xfrm>
            <a:prstGeom prst="roundRect">
              <a:avLst>
                <a:gd fmla="val 2782"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a:latin typeface="Lato"/>
                  <a:ea typeface="Lato"/>
                  <a:cs typeface="Lato"/>
                  <a:sym typeface="Lato"/>
                </a:rPr>
                <a:t>              </a:t>
              </a:r>
              <a:endParaRPr>
                <a:latin typeface="Lato"/>
                <a:ea typeface="Lato"/>
                <a:cs typeface="Lato"/>
                <a:sym typeface="Lato"/>
              </a:endParaRPr>
            </a:p>
          </p:txBody>
        </p:sp>
        <p:sp>
          <p:nvSpPr>
            <p:cNvPr id="32" name="Google Shape;32;p4"/>
            <p:cNvSpPr/>
            <p:nvPr/>
          </p:nvSpPr>
          <p:spPr>
            <a:xfrm>
              <a:off x="411775" y="140625"/>
              <a:ext cx="8320500" cy="283200"/>
            </a:xfrm>
            <a:prstGeom prst="roundRect">
              <a:avLst>
                <a:gd fmla="val 27834"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33" name="Google Shape;33;p4"/>
            <p:cNvGrpSpPr/>
            <p:nvPr/>
          </p:nvGrpSpPr>
          <p:grpSpPr>
            <a:xfrm>
              <a:off x="713225" y="212925"/>
              <a:ext cx="502550" cy="138600"/>
              <a:chOff x="713225" y="289125"/>
              <a:chExt cx="502550" cy="138600"/>
            </a:xfrm>
          </p:grpSpPr>
          <p:sp>
            <p:nvSpPr>
              <p:cNvPr id="34" name="Google Shape;34;p4"/>
              <p:cNvSpPr/>
              <p:nvPr/>
            </p:nvSpPr>
            <p:spPr>
              <a:xfrm>
                <a:off x="713225" y="289125"/>
                <a:ext cx="138600" cy="1386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 name="Google Shape;35;p4"/>
              <p:cNvSpPr/>
              <p:nvPr/>
            </p:nvSpPr>
            <p:spPr>
              <a:xfrm>
                <a:off x="895200" y="289125"/>
                <a:ext cx="138600" cy="138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 name="Google Shape;36;p4"/>
              <p:cNvSpPr/>
              <p:nvPr/>
            </p:nvSpPr>
            <p:spPr>
              <a:xfrm>
                <a:off x="1077175" y="289125"/>
                <a:ext cx="138600" cy="1386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37" name="Google Shape;37;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 name="Google Shape;38;p4"/>
          <p:cNvSpPr txBox="1"/>
          <p:nvPr>
            <p:ph idx="1" type="body"/>
          </p:nvPr>
        </p:nvSpPr>
        <p:spPr>
          <a:xfrm>
            <a:off x="720000" y="1201825"/>
            <a:ext cx="7704000" cy="4992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grpSp>
        <p:nvGrpSpPr>
          <p:cNvPr id="40" name="Google Shape;40;p5"/>
          <p:cNvGrpSpPr/>
          <p:nvPr/>
        </p:nvGrpSpPr>
        <p:grpSpPr>
          <a:xfrm>
            <a:off x="201250" y="80525"/>
            <a:ext cx="8741400" cy="4982400"/>
            <a:chOff x="201250" y="80525"/>
            <a:chExt cx="8741400" cy="4982400"/>
          </a:xfrm>
        </p:grpSpPr>
        <p:sp>
          <p:nvSpPr>
            <p:cNvPr id="41" name="Google Shape;41;p5"/>
            <p:cNvSpPr/>
            <p:nvPr/>
          </p:nvSpPr>
          <p:spPr>
            <a:xfrm>
              <a:off x="201250" y="80525"/>
              <a:ext cx="8741400" cy="4982400"/>
            </a:xfrm>
            <a:prstGeom prst="roundRect">
              <a:avLst>
                <a:gd fmla="val 2782"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a:latin typeface="Lato"/>
                  <a:ea typeface="Lato"/>
                  <a:cs typeface="Lato"/>
                  <a:sym typeface="Lato"/>
                </a:rPr>
                <a:t>              </a:t>
              </a:r>
              <a:endParaRPr>
                <a:latin typeface="Lato"/>
                <a:ea typeface="Lato"/>
                <a:cs typeface="Lato"/>
                <a:sym typeface="Lato"/>
              </a:endParaRPr>
            </a:p>
          </p:txBody>
        </p:sp>
        <p:sp>
          <p:nvSpPr>
            <p:cNvPr id="42" name="Google Shape;42;p5"/>
            <p:cNvSpPr/>
            <p:nvPr/>
          </p:nvSpPr>
          <p:spPr>
            <a:xfrm>
              <a:off x="411775" y="140625"/>
              <a:ext cx="8320500" cy="283200"/>
            </a:xfrm>
            <a:prstGeom prst="roundRect">
              <a:avLst>
                <a:gd fmla="val 27834"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43" name="Google Shape;43;p5"/>
            <p:cNvGrpSpPr/>
            <p:nvPr/>
          </p:nvGrpSpPr>
          <p:grpSpPr>
            <a:xfrm>
              <a:off x="713225" y="212925"/>
              <a:ext cx="502550" cy="138600"/>
              <a:chOff x="713225" y="289125"/>
              <a:chExt cx="502550" cy="138600"/>
            </a:xfrm>
          </p:grpSpPr>
          <p:sp>
            <p:nvSpPr>
              <p:cNvPr id="44" name="Google Shape;44;p5"/>
              <p:cNvSpPr/>
              <p:nvPr/>
            </p:nvSpPr>
            <p:spPr>
              <a:xfrm>
                <a:off x="713225" y="289125"/>
                <a:ext cx="138600" cy="1386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 name="Google Shape;45;p5"/>
              <p:cNvSpPr/>
              <p:nvPr/>
            </p:nvSpPr>
            <p:spPr>
              <a:xfrm>
                <a:off x="895200" y="289125"/>
                <a:ext cx="138600" cy="138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 name="Google Shape;46;p5"/>
              <p:cNvSpPr/>
              <p:nvPr/>
            </p:nvSpPr>
            <p:spPr>
              <a:xfrm>
                <a:off x="1077175" y="289125"/>
                <a:ext cx="138600" cy="1386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47" name="Google Shape;47;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 name="Google Shape;48;p5"/>
          <p:cNvSpPr txBox="1"/>
          <p:nvPr>
            <p:ph idx="1" type="subTitle"/>
          </p:nvPr>
        </p:nvSpPr>
        <p:spPr>
          <a:xfrm>
            <a:off x="2615950" y="3698925"/>
            <a:ext cx="2183700" cy="7032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9" name="Google Shape;49;p5"/>
          <p:cNvSpPr txBox="1"/>
          <p:nvPr>
            <p:ph idx="2" type="subTitle"/>
          </p:nvPr>
        </p:nvSpPr>
        <p:spPr>
          <a:xfrm>
            <a:off x="2615951" y="2014725"/>
            <a:ext cx="2183700" cy="7032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50" name="Google Shape;50;p5"/>
          <p:cNvSpPr txBox="1"/>
          <p:nvPr>
            <p:ph idx="3" type="subTitle"/>
          </p:nvPr>
        </p:nvSpPr>
        <p:spPr>
          <a:xfrm>
            <a:off x="2615950" y="3269025"/>
            <a:ext cx="2183700" cy="429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200"/>
              <a:buFont typeface="Share Tech"/>
              <a:buNone/>
              <a:defRPr b="1" sz="2200">
                <a:latin typeface="Share Tech"/>
                <a:ea typeface="Share Tech"/>
                <a:cs typeface="Share Tech"/>
                <a:sym typeface="Share Tech"/>
              </a:defRPr>
            </a:lvl1pPr>
            <a:lvl2pPr lvl="1"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2pPr>
            <a:lvl3pPr lvl="2"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3pPr>
            <a:lvl4pPr lvl="3"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4pPr>
            <a:lvl5pPr lvl="4"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5pPr>
            <a:lvl6pPr lvl="5"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6pPr>
            <a:lvl7pPr lvl="6"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7pPr>
            <a:lvl8pPr lvl="7"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8pPr>
            <a:lvl9pPr lvl="8"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9pPr>
          </a:lstStyle>
          <a:p/>
        </p:txBody>
      </p:sp>
      <p:sp>
        <p:nvSpPr>
          <p:cNvPr id="51" name="Google Shape;51;p5"/>
          <p:cNvSpPr txBox="1"/>
          <p:nvPr>
            <p:ph idx="4" type="subTitle"/>
          </p:nvPr>
        </p:nvSpPr>
        <p:spPr>
          <a:xfrm>
            <a:off x="2615951" y="1584825"/>
            <a:ext cx="2183700" cy="429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200"/>
              <a:buFont typeface="Share Tech"/>
              <a:buNone/>
              <a:defRPr b="1" sz="2200">
                <a:latin typeface="Share Tech"/>
                <a:ea typeface="Share Tech"/>
                <a:cs typeface="Share Tech"/>
                <a:sym typeface="Share Tech"/>
              </a:defRPr>
            </a:lvl1pPr>
            <a:lvl2pPr lvl="1"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2pPr>
            <a:lvl3pPr lvl="2"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3pPr>
            <a:lvl4pPr lvl="3"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4pPr>
            <a:lvl5pPr lvl="4"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5pPr>
            <a:lvl6pPr lvl="5"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6pPr>
            <a:lvl7pPr lvl="6"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7pPr>
            <a:lvl8pPr lvl="7"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8pPr>
            <a:lvl9pPr lvl="8" rtl="0" algn="ctr">
              <a:lnSpc>
                <a:spcPct val="115000"/>
              </a:lnSpc>
              <a:spcBef>
                <a:spcPts val="0"/>
              </a:spcBef>
              <a:spcAft>
                <a:spcPts val="0"/>
              </a:spcAft>
              <a:buSzPts val="2200"/>
              <a:buFont typeface="Share Tech"/>
              <a:buNone/>
              <a:defRPr b="1" sz="2200">
                <a:latin typeface="Share Tech"/>
                <a:ea typeface="Share Tech"/>
                <a:cs typeface="Share Tech"/>
                <a:sym typeface="Share Tech"/>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grpSp>
        <p:nvGrpSpPr>
          <p:cNvPr id="53" name="Google Shape;53;p6"/>
          <p:cNvGrpSpPr/>
          <p:nvPr/>
        </p:nvGrpSpPr>
        <p:grpSpPr>
          <a:xfrm>
            <a:off x="201250" y="80525"/>
            <a:ext cx="8741400" cy="4982400"/>
            <a:chOff x="201250" y="80525"/>
            <a:chExt cx="8741400" cy="4982400"/>
          </a:xfrm>
        </p:grpSpPr>
        <p:sp>
          <p:nvSpPr>
            <p:cNvPr id="54" name="Google Shape;54;p6"/>
            <p:cNvSpPr/>
            <p:nvPr/>
          </p:nvSpPr>
          <p:spPr>
            <a:xfrm>
              <a:off x="201250" y="80525"/>
              <a:ext cx="8741400" cy="4982400"/>
            </a:xfrm>
            <a:prstGeom prst="roundRect">
              <a:avLst>
                <a:gd fmla="val 2782"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 name="Google Shape;55;p6"/>
            <p:cNvSpPr/>
            <p:nvPr/>
          </p:nvSpPr>
          <p:spPr>
            <a:xfrm>
              <a:off x="411775" y="140625"/>
              <a:ext cx="8320500" cy="283200"/>
            </a:xfrm>
            <a:prstGeom prst="roundRect">
              <a:avLst>
                <a:gd fmla="val 27834"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56" name="Google Shape;56;p6"/>
            <p:cNvGrpSpPr/>
            <p:nvPr/>
          </p:nvGrpSpPr>
          <p:grpSpPr>
            <a:xfrm>
              <a:off x="713225" y="212925"/>
              <a:ext cx="502550" cy="138600"/>
              <a:chOff x="713225" y="289125"/>
              <a:chExt cx="502550" cy="138600"/>
            </a:xfrm>
          </p:grpSpPr>
          <p:sp>
            <p:nvSpPr>
              <p:cNvPr id="57" name="Google Shape;57;p6"/>
              <p:cNvSpPr/>
              <p:nvPr/>
            </p:nvSpPr>
            <p:spPr>
              <a:xfrm>
                <a:off x="713225" y="289125"/>
                <a:ext cx="138600" cy="1386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 name="Google Shape;58;p6"/>
              <p:cNvSpPr/>
              <p:nvPr/>
            </p:nvSpPr>
            <p:spPr>
              <a:xfrm>
                <a:off x="895200" y="289125"/>
                <a:ext cx="138600" cy="138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 name="Google Shape;59;p6"/>
              <p:cNvSpPr/>
              <p:nvPr/>
            </p:nvSpPr>
            <p:spPr>
              <a:xfrm>
                <a:off x="1077175" y="289125"/>
                <a:ext cx="138600" cy="1386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60" name="Google Shape;60;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1" name="Shape 61"/>
        <p:cNvGrpSpPr/>
        <p:nvPr/>
      </p:nvGrpSpPr>
      <p:grpSpPr>
        <a:xfrm>
          <a:off x="0" y="0"/>
          <a:ext cx="0" cy="0"/>
          <a:chOff x="0" y="0"/>
          <a:chExt cx="0" cy="0"/>
        </a:xfrm>
      </p:grpSpPr>
      <p:grpSp>
        <p:nvGrpSpPr>
          <p:cNvPr id="62" name="Google Shape;62;p7"/>
          <p:cNvGrpSpPr/>
          <p:nvPr/>
        </p:nvGrpSpPr>
        <p:grpSpPr>
          <a:xfrm>
            <a:off x="201250" y="80525"/>
            <a:ext cx="8741400" cy="4982400"/>
            <a:chOff x="201250" y="80525"/>
            <a:chExt cx="8741400" cy="4982400"/>
          </a:xfrm>
        </p:grpSpPr>
        <p:sp>
          <p:nvSpPr>
            <p:cNvPr id="63" name="Google Shape;63;p7"/>
            <p:cNvSpPr/>
            <p:nvPr/>
          </p:nvSpPr>
          <p:spPr>
            <a:xfrm>
              <a:off x="201250" y="80525"/>
              <a:ext cx="8741400" cy="4982400"/>
            </a:xfrm>
            <a:prstGeom prst="roundRect">
              <a:avLst>
                <a:gd fmla="val 2782"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 name="Google Shape;64;p7"/>
            <p:cNvSpPr/>
            <p:nvPr/>
          </p:nvSpPr>
          <p:spPr>
            <a:xfrm>
              <a:off x="411775" y="140625"/>
              <a:ext cx="8320500" cy="283200"/>
            </a:xfrm>
            <a:prstGeom prst="roundRect">
              <a:avLst>
                <a:gd fmla="val 27834"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65" name="Google Shape;65;p7"/>
            <p:cNvGrpSpPr/>
            <p:nvPr/>
          </p:nvGrpSpPr>
          <p:grpSpPr>
            <a:xfrm>
              <a:off x="713225" y="212925"/>
              <a:ext cx="502550" cy="138600"/>
              <a:chOff x="713225" y="289125"/>
              <a:chExt cx="502550" cy="138600"/>
            </a:xfrm>
          </p:grpSpPr>
          <p:sp>
            <p:nvSpPr>
              <p:cNvPr id="66" name="Google Shape;66;p7"/>
              <p:cNvSpPr/>
              <p:nvPr/>
            </p:nvSpPr>
            <p:spPr>
              <a:xfrm>
                <a:off x="713225" y="289125"/>
                <a:ext cx="138600" cy="1386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 name="Google Shape;67;p7"/>
              <p:cNvSpPr/>
              <p:nvPr/>
            </p:nvSpPr>
            <p:spPr>
              <a:xfrm>
                <a:off x="895200" y="289125"/>
                <a:ext cx="138600" cy="138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8" name="Google Shape;68;p7"/>
              <p:cNvSpPr/>
              <p:nvPr/>
            </p:nvSpPr>
            <p:spPr>
              <a:xfrm>
                <a:off x="1077175" y="289125"/>
                <a:ext cx="138600" cy="1386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69" name="Google Shape;69;p7"/>
          <p:cNvSpPr txBox="1"/>
          <p:nvPr>
            <p:ph idx="1" type="subTitle"/>
          </p:nvPr>
        </p:nvSpPr>
        <p:spPr>
          <a:xfrm>
            <a:off x="908225" y="1694825"/>
            <a:ext cx="3802500" cy="2447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70" name="Google Shape;70;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1" name="Shape 71"/>
        <p:cNvGrpSpPr/>
        <p:nvPr/>
      </p:nvGrpSpPr>
      <p:grpSpPr>
        <a:xfrm>
          <a:off x="0" y="0"/>
          <a:ext cx="0" cy="0"/>
          <a:chOff x="0" y="0"/>
          <a:chExt cx="0" cy="0"/>
        </a:xfrm>
      </p:grpSpPr>
      <p:grpSp>
        <p:nvGrpSpPr>
          <p:cNvPr id="72" name="Google Shape;72;p8"/>
          <p:cNvGrpSpPr/>
          <p:nvPr/>
        </p:nvGrpSpPr>
        <p:grpSpPr>
          <a:xfrm>
            <a:off x="201250" y="80525"/>
            <a:ext cx="8741400" cy="4982400"/>
            <a:chOff x="201250" y="80525"/>
            <a:chExt cx="8741400" cy="4982400"/>
          </a:xfrm>
        </p:grpSpPr>
        <p:sp>
          <p:nvSpPr>
            <p:cNvPr id="73" name="Google Shape;73;p8"/>
            <p:cNvSpPr/>
            <p:nvPr/>
          </p:nvSpPr>
          <p:spPr>
            <a:xfrm>
              <a:off x="201250" y="80525"/>
              <a:ext cx="8741400" cy="4982400"/>
            </a:xfrm>
            <a:prstGeom prst="roundRect">
              <a:avLst>
                <a:gd fmla="val 2782"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a:latin typeface="Share Tech"/>
                  <a:ea typeface="Share Tech"/>
                  <a:cs typeface="Share Tech"/>
                  <a:sym typeface="Share Tech"/>
                </a:rPr>
                <a:t>              </a:t>
              </a:r>
              <a:endParaRPr>
                <a:latin typeface="Share Tech"/>
                <a:ea typeface="Share Tech"/>
                <a:cs typeface="Share Tech"/>
                <a:sym typeface="Share Tech"/>
              </a:endParaRPr>
            </a:p>
          </p:txBody>
        </p:sp>
        <p:sp>
          <p:nvSpPr>
            <p:cNvPr id="74" name="Google Shape;74;p8"/>
            <p:cNvSpPr/>
            <p:nvPr/>
          </p:nvSpPr>
          <p:spPr>
            <a:xfrm>
              <a:off x="411775" y="140625"/>
              <a:ext cx="8320500" cy="283200"/>
            </a:xfrm>
            <a:prstGeom prst="roundRect">
              <a:avLst>
                <a:gd fmla="val 27834"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hare Tech"/>
                <a:ea typeface="Share Tech"/>
                <a:cs typeface="Share Tech"/>
                <a:sym typeface="Share Tech"/>
              </a:endParaRPr>
            </a:p>
          </p:txBody>
        </p:sp>
        <p:grpSp>
          <p:nvGrpSpPr>
            <p:cNvPr id="75" name="Google Shape;75;p8"/>
            <p:cNvGrpSpPr/>
            <p:nvPr/>
          </p:nvGrpSpPr>
          <p:grpSpPr>
            <a:xfrm>
              <a:off x="713225" y="212925"/>
              <a:ext cx="502550" cy="138600"/>
              <a:chOff x="713225" y="289125"/>
              <a:chExt cx="502550" cy="138600"/>
            </a:xfrm>
          </p:grpSpPr>
          <p:sp>
            <p:nvSpPr>
              <p:cNvPr id="76" name="Google Shape;76;p8"/>
              <p:cNvSpPr/>
              <p:nvPr/>
            </p:nvSpPr>
            <p:spPr>
              <a:xfrm>
                <a:off x="713225" y="289125"/>
                <a:ext cx="138600" cy="1386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hare Tech"/>
                  <a:ea typeface="Share Tech"/>
                  <a:cs typeface="Share Tech"/>
                  <a:sym typeface="Share Tech"/>
                </a:endParaRPr>
              </a:p>
            </p:txBody>
          </p:sp>
          <p:sp>
            <p:nvSpPr>
              <p:cNvPr id="77" name="Google Shape;77;p8"/>
              <p:cNvSpPr/>
              <p:nvPr/>
            </p:nvSpPr>
            <p:spPr>
              <a:xfrm>
                <a:off x="895200" y="289125"/>
                <a:ext cx="138600" cy="138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hare Tech"/>
                  <a:ea typeface="Share Tech"/>
                  <a:cs typeface="Share Tech"/>
                  <a:sym typeface="Share Tech"/>
                </a:endParaRPr>
              </a:p>
            </p:txBody>
          </p:sp>
          <p:sp>
            <p:nvSpPr>
              <p:cNvPr id="78" name="Google Shape;78;p8"/>
              <p:cNvSpPr/>
              <p:nvPr/>
            </p:nvSpPr>
            <p:spPr>
              <a:xfrm>
                <a:off x="1077175" y="289125"/>
                <a:ext cx="138600" cy="1386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hare Tech"/>
                  <a:ea typeface="Share Tech"/>
                  <a:cs typeface="Share Tech"/>
                  <a:sym typeface="Share Tech"/>
                </a:endParaRPr>
              </a:p>
            </p:txBody>
          </p:sp>
        </p:grpSp>
      </p:grpSp>
      <p:sp>
        <p:nvSpPr>
          <p:cNvPr id="79" name="Google Shape;79;p8"/>
          <p:cNvSpPr txBox="1"/>
          <p:nvPr>
            <p:ph type="title"/>
          </p:nvPr>
        </p:nvSpPr>
        <p:spPr>
          <a:xfrm>
            <a:off x="998300" y="1184713"/>
            <a:ext cx="2600100" cy="24651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grpSp>
        <p:nvGrpSpPr>
          <p:cNvPr id="81" name="Google Shape;81;p9"/>
          <p:cNvGrpSpPr/>
          <p:nvPr/>
        </p:nvGrpSpPr>
        <p:grpSpPr>
          <a:xfrm>
            <a:off x="201250" y="80525"/>
            <a:ext cx="8741400" cy="4982400"/>
            <a:chOff x="201250" y="80525"/>
            <a:chExt cx="8741400" cy="4982400"/>
          </a:xfrm>
        </p:grpSpPr>
        <p:sp>
          <p:nvSpPr>
            <p:cNvPr id="82" name="Google Shape;82;p9"/>
            <p:cNvSpPr/>
            <p:nvPr/>
          </p:nvSpPr>
          <p:spPr>
            <a:xfrm>
              <a:off x="201250" y="80525"/>
              <a:ext cx="8741400" cy="4982400"/>
            </a:xfrm>
            <a:prstGeom prst="roundRect">
              <a:avLst>
                <a:gd fmla="val 2782"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a:latin typeface="Lato"/>
                  <a:ea typeface="Lato"/>
                  <a:cs typeface="Lato"/>
                  <a:sym typeface="Lato"/>
                </a:rPr>
                <a:t>              </a:t>
              </a:r>
              <a:endParaRPr>
                <a:latin typeface="Lato"/>
                <a:ea typeface="Lato"/>
                <a:cs typeface="Lato"/>
                <a:sym typeface="Lato"/>
              </a:endParaRPr>
            </a:p>
          </p:txBody>
        </p:sp>
        <p:sp>
          <p:nvSpPr>
            <p:cNvPr id="83" name="Google Shape;83;p9"/>
            <p:cNvSpPr/>
            <p:nvPr/>
          </p:nvSpPr>
          <p:spPr>
            <a:xfrm>
              <a:off x="411775" y="140625"/>
              <a:ext cx="8320500" cy="283200"/>
            </a:xfrm>
            <a:prstGeom prst="roundRect">
              <a:avLst>
                <a:gd fmla="val 27834"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84" name="Google Shape;84;p9"/>
            <p:cNvGrpSpPr/>
            <p:nvPr/>
          </p:nvGrpSpPr>
          <p:grpSpPr>
            <a:xfrm>
              <a:off x="713225" y="212925"/>
              <a:ext cx="502550" cy="138600"/>
              <a:chOff x="713225" y="289125"/>
              <a:chExt cx="502550" cy="138600"/>
            </a:xfrm>
          </p:grpSpPr>
          <p:sp>
            <p:nvSpPr>
              <p:cNvPr id="85" name="Google Shape;85;p9"/>
              <p:cNvSpPr/>
              <p:nvPr/>
            </p:nvSpPr>
            <p:spPr>
              <a:xfrm>
                <a:off x="713225" y="289125"/>
                <a:ext cx="138600" cy="1386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 name="Google Shape;86;p9"/>
              <p:cNvSpPr/>
              <p:nvPr/>
            </p:nvSpPr>
            <p:spPr>
              <a:xfrm>
                <a:off x="895200" y="289125"/>
                <a:ext cx="138600" cy="138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 name="Google Shape;87;p9"/>
              <p:cNvSpPr/>
              <p:nvPr/>
            </p:nvSpPr>
            <p:spPr>
              <a:xfrm>
                <a:off x="1077175" y="289125"/>
                <a:ext cx="138600" cy="1386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88" name="Google Shape;88;p9"/>
          <p:cNvSpPr txBox="1"/>
          <p:nvPr>
            <p:ph type="title"/>
          </p:nvPr>
        </p:nvSpPr>
        <p:spPr>
          <a:xfrm>
            <a:off x="713225" y="963725"/>
            <a:ext cx="4442400" cy="7125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9" name="Google Shape;89;p9"/>
          <p:cNvSpPr txBox="1"/>
          <p:nvPr>
            <p:ph idx="1" type="subTitle"/>
          </p:nvPr>
        </p:nvSpPr>
        <p:spPr>
          <a:xfrm>
            <a:off x="713225" y="1855175"/>
            <a:ext cx="4442400" cy="2601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lt2"/>
              </a:buClr>
              <a:buSzPts val="1400"/>
              <a:buChar char="●"/>
              <a:defRPr sz="1600"/>
            </a:lvl1pPr>
            <a:lvl2pPr lvl="1" rtl="0" algn="ctr">
              <a:lnSpc>
                <a:spcPct val="115000"/>
              </a:lnSpc>
              <a:spcBef>
                <a:spcPts val="0"/>
              </a:spcBef>
              <a:spcAft>
                <a:spcPts val="0"/>
              </a:spcAft>
              <a:buClr>
                <a:schemeClr val="dk2"/>
              </a:buClr>
              <a:buSzPts val="1400"/>
              <a:buChar char="○"/>
              <a:defRPr/>
            </a:lvl2pPr>
            <a:lvl3pPr lvl="2" rtl="0" algn="ctr">
              <a:lnSpc>
                <a:spcPct val="115000"/>
              </a:lnSpc>
              <a:spcBef>
                <a:spcPts val="0"/>
              </a:spcBef>
              <a:spcAft>
                <a:spcPts val="0"/>
              </a:spcAft>
              <a:buClr>
                <a:schemeClr val="dk2"/>
              </a:buClr>
              <a:buSzPts val="1400"/>
              <a:buChar char="■"/>
              <a:defRPr/>
            </a:lvl3pPr>
            <a:lvl4pPr lvl="3" rtl="0" algn="ctr">
              <a:lnSpc>
                <a:spcPct val="115000"/>
              </a:lnSpc>
              <a:spcBef>
                <a:spcPts val="0"/>
              </a:spcBef>
              <a:spcAft>
                <a:spcPts val="0"/>
              </a:spcAft>
              <a:buClr>
                <a:schemeClr val="dk2"/>
              </a:buClr>
              <a:buSzPts val="1400"/>
              <a:buChar char="●"/>
              <a:defRPr/>
            </a:lvl4pPr>
            <a:lvl5pPr lvl="4" rtl="0" algn="ctr">
              <a:lnSpc>
                <a:spcPct val="115000"/>
              </a:lnSpc>
              <a:spcBef>
                <a:spcPts val="0"/>
              </a:spcBef>
              <a:spcAft>
                <a:spcPts val="0"/>
              </a:spcAft>
              <a:buClr>
                <a:schemeClr val="dk2"/>
              </a:buClr>
              <a:buSzPts val="1400"/>
              <a:buChar char="○"/>
              <a:defRPr/>
            </a:lvl5pPr>
            <a:lvl6pPr lvl="5" rtl="0" algn="ctr">
              <a:lnSpc>
                <a:spcPct val="115000"/>
              </a:lnSpc>
              <a:spcBef>
                <a:spcPts val="0"/>
              </a:spcBef>
              <a:spcAft>
                <a:spcPts val="0"/>
              </a:spcAft>
              <a:buClr>
                <a:schemeClr val="dk2"/>
              </a:buClr>
              <a:buSzPts val="1400"/>
              <a:buChar char="■"/>
              <a:defRPr/>
            </a:lvl6pPr>
            <a:lvl7pPr lvl="6" rtl="0" algn="ctr">
              <a:lnSpc>
                <a:spcPct val="115000"/>
              </a:lnSpc>
              <a:spcBef>
                <a:spcPts val="0"/>
              </a:spcBef>
              <a:spcAft>
                <a:spcPts val="0"/>
              </a:spcAft>
              <a:buClr>
                <a:schemeClr val="dk2"/>
              </a:buClr>
              <a:buSzPts val="1400"/>
              <a:buChar char="●"/>
              <a:defRPr/>
            </a:lvl7pPr>
            <a:lvl8pPr lvl="7" rtl="0" algn="ctr">
              <a:lnSpc>
                <a:spcPct val="115000"/>
              </a:lnSpc>
              <a:spcBef>
                <a:spcPts val="0"/>
              </a:spcBef>
              <a:spcAft>
                <a:spcPts val="0"/>
              </a:spcAft>
              <a:buClr>
                <a:schemeClr val="dk2"/>
              </a:buClr>
              <a:buSzPts val="1400"/>
              <a:buChar char="○"/>
              <a:defRPr/>
            </a:lvl8pPr>
            <a:lvl9pPr lvl="8" rtl="0" algn="ctr">
              <a:lnSpc>
                <a:spcPct val="115000"/>
              </a:lnSpc>
              <a:spcBef>
                <a:spcPts val="0"/>
              </a:spcBef>
              <a:spcAft>
                <a:spcPts val="0"/>
              </a:spcAft>
              <a:buClr>
                <a:schemeClr val="dk2"/>
              </a:buClr>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10"/>
          <p:cNvSpPr/>
          <p:nvPr>
            <p:ph idx="2" type="pic"/>
          </p:nvPr>
        </p:nvSpPr>
        <p:spPr>
          <a:xfrm>
            <a:off x="-75" y="-10711"/>
            <a:ext cx="9144000" cy="5164500"/>
          </a:xfrm>
          <a:prstGeom prst="rect">
            <a:avLst/>
          </a:prstGeom>
          <a:noFill/>
          <a:ln>
            <a:noFill/>
          </a:ln>
        </p:spPr>
      </p:sp>
      <p:sp>
        <p:nvSpPr>
          <p:cNvPr id="92" name="Google Shape;92;p10"/>
          <p:cNvSpPr txBox="1"/>
          <p:nvPr>
            <p:ph type="title"/>
          </p:nvPr>
        </p:nvSpPr>
        <p:spPr>
          <a:xfrm>
            <a:off x="720000" y="3862050"/>
            <a:ext cx="7704000" cy="572700"/>
          </a:xfrm>
          <a:prstGeom prst="rect">
            <a:avLst/>
          </a:prstGeom>
          <a:solidFill>
            <a:schemeClr val="accent3"/>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500"/>
              <a:buNone/>
              <a:defRPr sz="30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Share Tech"/>
              <a:buNone/>
              <a:defRPr b="1" sz="3500">
                <a:solidFill>
                  <a:schemeClr val="dk1"/>
                </a:solidFill>
                <a:latin typeface="Share Tech"/>
                <a:ea typeface="Share Tech"/>
                <a:cs typeface="Share Tech"/>
                <a:sym typeface="Share Tech"/>
              </a:defRPr>
            </a:lvl1pPr>
            <a:lvl2pPr lvl="1" rtl="0">
              <a:spcBef>
                <a:spcPts val="0"/>
              </a:spcBef>
              <a:spcAft>
                <a:spcPts val="0"/>
              </a:spcAft>
              <a:buClr>
                <a:schemeClr val="dk1"/>
              </a:buClr>
              <a:buSzPts val="3500"/>
              <a:buFont typeface="Share Tech"/>
              <a:buNone/>
              <a:defRPr b="1" sz="3500">
                <a:solidFill>
                  <a:schemeClr val="dk1"/>
                </a:solidFill>
                <a:latin typeface="Share Tech"/>
                <a:ea typeface="Share Tech"/>
                <a:cs typeface="Share Tech"/>
                <a:sym typeface="Share Tech"/>
              </a:defRPr>
            </a:lvl2pPr>
            <a:lvl3pPr lvl="2" rtl="0">
              <a:spcBef>
                <a:spcPts val="0"/>
              </a:spcBef>
              <a:spcAft>
                <a:spcPts val="0"/>
              </a:spcAft>
              <a:buClr>
                <a:schemeClr val="dk1"/>
              </a:buClr>
              <a:buSzPts val="3500"/>
              <a:buFont typeface="Share Tech"/>
              <a:buNone/>
              <a:defRPr b="1" sz="3500">
                <a:solidFill>
                  <a:schemeClr val="dk1"/>
                </a:solidFill>
                <a:latin typeface="Share Tech"/>
                <a:ea typeface="Share Tech"/>
                <a:cs typeface="Share Tech"/>
                <a:sym typeface="Share Tech"/>
              </a:defRPr>
            </a:lvl3pPr>
            <a:lvl4pPr lvl="3" rtl="0">
              <a:spcBef>
                <a:spcPts val="0"/>
              </a:spcBef>
              <a:spcAft>
                <a:spcPts val="0"/>
              </a:spcAft>
              <a:buClr>
                <a:schemeClr val="dk1"/>
              </a:buClr>
              <a:buSzPts val="3500"/>
              <a:buFont typeface="Share Tech"/>
              <a:buNone/>
              <a:defRPr b="1" sz="3500">
                <a:solidFill>
                  <a:schemeClr val="dk1"/>
                </a:solidFill>
                <a:latin typeface="Share Tech"/>
                <a:ea typeface="Share Tech"/>
                <a:cs typeface="Share Tech"/>
                <a:sym typeface="Share Tech"/>
              </a:defRPr>
            </a:lvl4pPr>
            <a:lvl5pPr lvl="4" rtl="0">
              <a:spcBef>
                <a:spcPts val="0"/>
              </a:spcBef>
              <a:spcAft>
                <a:spcPts val="0"/>
              </a:spcAft>
              <a:buClr>
                <a:schemeClr val="dk1"/>
              </a:buClr>
              <a:buSzPts val="3500"/>
              <a:buFont typeface="Share Tech"/>
              <a:buNone/>
              <a:defRPr b="1" sz="3500">
                <a:solidFill>
                  <a:schemeClr val="dk1"/>
                </a:solidFill>
                <a:latin typeface="Share Tech"/>
                <a:ea typeface="Share Tech"/>
                <a:cs typeface="Share Tech"/>
                <a:sym typeface="Share Tech"/>
              </a:defRPr>
            </a:lvl5pPr>
            <a:lvl6pPr lvl="5" rtl="0">
              <a:spcBef>
                <a:spcPts val="0"/>
              </a:spcBef>
              <a:spcAft>
                <a:spcPts val="0"/>
              </a:spcAft>
              <a:buClr>
                <a:schemeClr val="dk1"/>
              </a:buClr>
              <a:buSzPts val="3500"/>
              <a:buFont typeface="Share Tech"/>
              <a:buNone/>
              <a:defRPr b="1" sz="3500">
                <a:solidFill>
                  <a:schemeClr val="dk1"/>
                </a:solidFill>
                <a:latin typeface="Share Tech"/>
                <a:ea typeface="Share Tech"/>
                <a:cs typeface="Share Tech"/>
                <a:sym typeface="Share Tech"/>
              </a:defRPr>
            </a:lvl6pPr>
            <a:lvl7pPr lvl="6" rtl="0">
              <a:spcBef>
                <a:spcPts val="0"/>
              </a:spcBef>
              <a:spcAft>
                <a:spcPts val="0"/>
              </a:spcAft>
              <a:buClr>
                <a:schemeClr val="dk1"/>
              </a:buClr>
              <a:buSzPts val="3500"/>
              <a:buFont typeface="Share Tech"/>
              <a:buNone/>
              <a:defRPr b="1" sz="3500">
                <a:solidFill>
                  <a:schemeClr val="dk1"/>
                </a:solidFill>
                <a:latin typeface="Share Tech"/>
                <a:ea typeface="Share Tech"/>
                <a:cs typeface="Share Tech"/>
                <a:sym typeface="Share Tech"/>
              </a:defRPr>
            </a:lvl7pPr>
            <a:lvl8pPr lvl="7" rtl="0">
              <a:spcBef>
                <a:spcPts val="0"/>
              </a:spcBef>
              <a:spcAft>
                <a:spcPts val="0"/>
              </a:spcAft>
              <a:buClr>
                <a:schemeClr val="dk1"/>
              </a:buClr>
              <a:buSzPts val="3500"/>
              <a:buFont typeface="Share Tech"/>
              <a:buNone/>
              <a:defRPr b="1" sz="3500">
                <a:solidFill>
                  <a:schemeClr val="dk1"/>
                </a:solidFill>
                <a:latin typeface="Share Tech"/>
                <a:ea typeface="Share Tech"/>
                <a:cs typeface="Share Tech"/>
                <a:sym typeface="Share Tech"/>
              </a:defRPr>
            </a:lvl8pPr>
            <a:lvl9pPr lvl="8" rtl="0">
              <a:spcBef>
                <a:spcPts val="0"/>
              </a:spcBef>
              <a:spcAft>
                <a:spcPts val="0"/>
              </a:spcAft>
              <a:buClr>
                <a:schemeClr val="dk1"/>
              </a:buClr>
              <a:buSzPts val="3500"/>
              <a:buFont typeface="Share Tech"/>
              <a:buNone/>
              <a:defRPr b="1" sz="3500">
                <a:solidFill>
                  <a:schemeClr val="dk1"/>
                </a:solidFill>
                <a:latin typeface="Share Tech"/>
                <a:ea typeface="Share Tech"/>
                <a:cs typeface="Share Tech"/>
                <a:sym typeface="Share Tech"/>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29"/>
          <p:cNvSpPr txBox="1"/>
          <p:nvPr>
            <p:ph type="ctrTitle"/>
          </p:nvPr>
        </p:nvSpPr>
        <p:spPr>
          <a:xfrm>
            <a:off x="704450" y="1932475"/>
            <a:ext cx="3899400" cy="1335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de"/>
              <a:t>Patrón</a:t>
            </a:r>
            <a:r>
              <a:rPr lang="de"/>
              <a:t> de diseño:</a:t>
            </a:r>
            <a:endParaRPr/>
          </a:p>
          <a:p>
            <a:pPr indent="0" lvl="0" marL="0" rtl="0" algn="ctr">
              <a:spcBef>
                <a:spcPts val="0"/>
              </a:spcBef>
              <a:spcAft>
                <a:spcPts val="0"/>
              </a:spcAft>
              <a:buNone/>
            </a:pPr>
            <a:r>
              <a:rPr lang="de"/>
              <a:t>BRIDGE</a:t>
            </a:r>
            <a:endParaRPr/>
          </a:p>
        </p:txBody>
      </p:sp>
      <p:sp>
        <p:nvSpPr>
          <p:cNvPr id="521" name="Google Shape;521;p29"/>
          <p:cNvSpPr txBox="1"/>
          <p:nvPr>
            <p:ph idx="1" type="subTitle"/>
          </p:nvPr>
        </p:nvSpPr>
        <p:spPr>
          <a:xfrm>
            <a:off x="1136000" y="3618550"/>
            <a:ext cx="2603100" cy="77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de"/>
              <a:t>Viarengo Nicole</a:t>
            </a:r>
            <a:endParaRPr/>
          </a:p>
          <a:p>
            <a:pPr indent="0" lvl="0" marL="0" rtl="0" algn="ctr">
              <a:spcBef>
                <a:spcPts val="0"/>
              </a:spcBef>
              <a:spcAft>
                <a:spcPts val="0"/>
              </a:spcAft>
              <a:buNone/>
            </a:pPr>
            <a:r>
              <a:rPr lang="de"/>
              <a:t>Ruiz Diaz Agustin</a:t>
            </a:r>
            <a:endParaRPr/>
          </a:p>
        </p:txBody>
      </p:sp>
      <p:grpSp>
        <p:nvGrpSpPr>
          <p:cNvPr id="522" name="Google Shape;522;p29"/>
          <p:cNvGrpSpPr/>
          <p:nvPr/>
        </p:nvGrpSpPr>
        <p:grpSpPr>
          <a:xfrm>
            <a:off x="4224250" y="986750"/>
            <a:ext cx="4508031" cy="3817274"/>
            <a:chOff x="4152000" y="962325"/>
            <a:chExt cx="4508031" cy="3817274"/>
          </a:xfrm>
        </p:grpSpPr>
        <p:sp>
          <p:nvSpPr>
            <p:cNvPr id="523" name="Google Shape;523;p29"/>
            <p:cNvSpPr/>
            <p:nvPr/>
          </p:nvSpPr>
          <p:spPr>
            <a:xfrm>
              <a:off x="4152000" y="4668345"/>
              <a:ext cx="4508031" cy="111254"/>
            </a:xfrm>
            <a:custGeom>
              <a:rect b="b" l="l" r="r" t="t"/>
              <a:pathLst>
                <a:path extrusionOk="0" h="1528" w="61915">
                  <a:moveTo>
                    <a:pt x="765" y="0"/>
                  </a:moveTo>
                  <a:cubicBezTo>
                    <a:pt x="342" y="0"/>
                    <a:pt x="1" y="344"/>
                    <a:pt x="1" y="764"/>
                  </a:cubicBezTo>
                  <a:cubicBezTo>
                    <a:pt x="1" y="1186"/>
                    <a:pt x="342" y="1528"/>
                    <a:pt x="765" y="1528"/>
                  </a:cubicBezTo>
                  <a:lnTo>
                    <a:pt x="61150" y="1528"/>
                  </a:lnTo>
                  <a:cubicBezTo>
                    <a:pt x="61573" y="1528"/>
                    <a:pt x="61914" y="1186"/>
                    <a:pt x="61914" y="764"/>
                  </a:cubicBezTo>
                  <a:cubicBezTo>
                    <a:pt x="61914" y="344"/>
                    <a:pt x="61573" y="0"/>
                    <a:pt x="61150" y="0"/>
                  </a:cubicBezTo>
                  <a:close/>
                </a:path>
              </a:pathLst>
            </a:custGeom>
            <a:solidFill>
              <a:srgbClr val="61648A">
                <a:alpha val="3899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9"/>
            <p:cNvSpPr/>
            <p:nvPr/>
          </p:nvSpPr>
          <p:spPr>
            <a:xfrm>
              <a:off x="7377485" y="4394793"/>
              <a:ext cx="404824" cy="305438"/>
            </a:xfrm>
            <a:custGeom>
              <a:rect b="b" l="l" r="r" t="t"/>
              <a:pathLst>
                <a:path extrusionOk="0" h="4195" w="5560">
                  <a:moveTo>
                    <a:pt x="3288" y="1"/>
                  </a:moveTo>
                  <a:cubicBezTo>
                    <a:pt x="3288" y="1"/>
                    <a:pt x="2724" y="1483"/>
                    <a:pt x="2515" y="2348"/>
                  </a:cubicBezTo>
                  <a:cubicBezTo>
                    <a:pt x="2308" y="3213"/>
                    <a:pt x="1" y="3328"/>
                    <a:pt x="538" y="3881"/>
                  </a:cubicBezTo>
                  <a:cubicBezTo>
                    <a:pt x="753" y="4102"/>
                    <a:pt x="1476" y="4195"/>
                    <a:pt x="2292" y="4195"/>
                  </a:cubicBezTo>
                  <a:cubicBezTo>
                    <a:pt x="3518" y="4195"/>
                    <a:pt x="4953" y="3985"/>
                    <a:pt x="5179" y="3690"/>
                  </a:cubicBezTo>
                  <a:cubicBezTo>
                    <a:pt x="5559" y="3202"/>
                    <a:pt x="5447" y="1832"/>
                    <a:pt x="5135" y="695"/>
                  </a:cubicBezTo>
                  <a:lnTo>
                    <a:pt x="3288"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9"/>
            <p:cNvSpPr/>
            <p:nvPr/>
          </p:nvSpPr>
          <p:spPr>
            <a:xfrm>
              <a:off x="6919427" y="4394793"/>
              <a:ext cx="404824" cy="305438"/>
            </a:xfrm>
            <a:custGeom>
              <a:rect b="b" l="l" r="r" t="t"/>
              <a:pathLst>
                <a:path extrusionOk="0" h="4195" w="5560">
                  <a:moveTo>
                    <a:pt x="3288" y="1"/>
                  </a:moveTo>
                  <a:cubicBezTo>
                    <a:pt x="3288" y="1"/>
                    <a:pt x="2724" y="1483"/>
                    <a:pt x="2515" y="2348"/>
                  </a:cubicBezTo>
                  <a:cubicBezTo>
                    <a:pt x="2308" y="3213"/>
                    <a:pt x="1" y="3328"/>
                    <a:pt x="538" y="3881"/>
                  </a:cubicBezTo>
                  <a:cubicBezTo>
                    <a:pt x="753" y="4102"/>
                    <a:pt x="1476" y="4195"/>
                    <a:pt x="2292" y="4195"/>
                  </a:cubicBezTo>
                  <a:cubicBezTo>
                    <a:pt x="3518" y="4195"/>
                    <a:pt x="4953" y="3985"/>
                    <a:pt x="5180" y="3690"/>
                  </a:cubicBezTo>
                  <a:cubicBezTo>
                    <a:pt x="5559" y="3202"/>
                    <a:pt x="5447" y="1832"/>
                    <a:pt x="5135" y="695"/>
                  </a:cubicBezTo>
                  <a:lnTo>
                    <a:pt x="3288"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9"/>
            <p:cNvSpPr/>
            <p:nvPr/>
          </p:nvSpPr>
          <p:spPr>
            <a:xfrm>
              <a:off x="7397800" y="2447748"/>
              <a:ext cx="443559" cy="2043631"/>
            </a:xfrm>
            <a:custGeom>
              <a:rect b="b" l="l" r="r" t="t"/>
              <a:pathLst>
                <a:path extrusionOk="0" h="28068" w="6092">
                  <a:moveTo>
                    <a:pt x="0" y="1"/>
                  </a:moveTo>
                  <a:lnTo>
                    <a:pt x="2247" y="28067"/>
                  </a:lnTo>
                  <a:lnTo>
                    <a:pt x="5669" y="28067"/>
                  </a:lnTo>
                  <a:cubicBezTo>
                    <a:pt x="5669" y="28067"/>
                    <a:pt x="6091" y="4537"/>
                    <a:pt x="5271" y="688"/>
                  </a:cubicBezTo>
                  <a:lnTo>
                    <a:pt x="0"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9"/>
            <p:cNvSpPr/>
            <p:nvPr/>
          </p:nvSpPr>
          <p:spPr>
            <a:xfrm>
              <a:off x="7082744" y="2447602"/>
              <a:ext cx="474794" cy="2043777"/>
            </a:xfrm>
            <a:custGeom>
              <a:rect b="b" l="l" r="r" t="t"/>
              <a:pathLst>
                <a:path extrusionOk="0" h="28070" w="6521">
                  <a:moveTo>
                    <a:pt x="4323" y="1"/>
                  </a:moveTo>
                  <a:lnTo>
                    <a:pt x="1314" y="690"/>
                  </a:lnTo>
                  <a:lnTo>
                    <a:pt x="0" y="28069"/>
                  </a:lnTo>
                  <a:lnTo>
                    <a:pt x="3260" y="28069"/>
                  </a:lnTo>
                  <a:cubicBezTo>
                    <a:pt x="3260" y="28069"/>
                    <a:pt x="6170" y="9996"/>
                    <a:pt x="6345" y="9783"/>
                  </a:cubicBezTo>
                  <a:cubicBezTo>
                    <a:pt x="6520" y="9570"/>
                    <a:pt x="4323" y="1"/>
                    <a:pt x="432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9"/>
            <p:cNvSpPr/>
            <p:nvPr/>
          </p:nvSpPr>
          <p:spPr>
            <a:xfrm>
              <a:off x="7339041" y="3010215"/>
              <a:ext cx="146494" cy="799163"/>
            </a:xfrm>
            <a:custGeom>
              <a:rect b="b" l="l" r="r" t="t"/>
              <a:pathLst>
                <a:path extrusionOk="0" h="10976" w="2012">
                  <a:moveTo>
                    <a:pt x="1335" y="0"/>
                  </a:moveTo>
                  <a:cubicBezTo>
                    <a:pt x="1" y="5729"/>
                    <a:pt x="1268" y="10976"/>
                    <a:pt x="1268" y="10976"/>
                  </a:cubicBezTo>
                  <a:lnTo>
                    <a:pt x="2012" y="6527"/>
                  </a:lnTo>
                  <a:lnTo>
                    <a:pt x="133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9"/>
            <p:cNvSpPr/>
            <p:nvPr/>
          </p:nvSpPr>
          <p:spPr>
            <a:xfrm>
              <a:off x="7408940" y="2491434"/>
              <a:ext cx="31600" cy="370093"/>
            </a:xfrm>
            <a:custGeom>
              <a:rect b="b" l="l" r="r" t="t"/>
              <a:pathLst>
                <a:path extrusionOk="0" fill="none" h="5083" w="434">
                  <a:moveTo>
                    <a:pt x="0" y="88"/>
                  </a:moveTo>
                  <a:lnTo>
                    <a:pt x="0" y="4840"/>
                  </a:lnTo>
                  <a:lnTo>
                    <a:pt x="434" y="5083"/>
                  </a:lnTo>
                  <a:lnTo>
                    <a:pt x="434" y="1"/>
                  </a:lnTo>
                </a:path>
              </a:pathLst>
            </a:custGeom>
            <a:noFill/>
            <a:ln cap="flat"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9"/>
            <p:cNvSpPr/>
            <p:nvPr/>
          </p:nvSpPr>
          <p:spPr>
            <a:xfrm>
              <a:off x="7176744" y="2469154"/>
              <a:ext cx="629734" cy="254689"/>
            </a:xfrm>
            <a:custGeom>
              <a:rect b="b" l="l" r="r" t="t"/>
              <a:pathLst>
                <a:path extrusionOk="0" h="3498" w="8649">
                  <a:moveTo>
                    <a:pt x="6006" y="1"/>
                  </a:moveTo>
                  <a:cubicBezTo>
                    <a:pt x="3552" y="1"/>
                    <a:pt x="23" y="394"/>
                    <a:pt x="23" y="394"/>
                  </a:cubicBezTo>
                  <a:lnTo>
                    <a:pt x="1" y="1322"/>
                  </a:lnTo>
                  <a:cubicBezTo>
                    <a:pt x="3189" y="1331"/>
                    <a:pt x="8606" y="3497"/>
                    <a:pt x="8606" y="3497"/>
                  </a:cubicBezTo>
                  <a:cubicBezTo>
                    <a:pt x="8606" y="3497"/>
                    <a:pt x="8649" y="1277"/>
                    <a:pt x="8305" y="394"/>
                  </a:cubicBezTo>
                  <a:cubicBezTo>
                    <a:pt x="8191" y="99"/>
                    <a:pt x="7233" y="1"/>
                    <a:pt x="600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9"/>
            <p:cNvSpPr/>
            <p:nvPr/>
          </p:nvSpPr>
          <p:spPr>
            <a:xfrm>
              <a:off x="6470397" y="1764559"/>
              <a:ext cx="217483" cy="198407"/>
            </a:xfrm>
            <a:custGeom>
              <a:rect b="b" l="l" r="r" t="t"/>
              <a:pathLst>
                <a:path extrusionOk="0" h="2725" w="2987">
                  <a:moveTo>
                    <a:pt x="760" y="0"/>
                  </a:moveTo>
                  <a:cubicBezTo>
                    <a:pt x="736" y="0"/>
                    <a:pt x="714" y="2"/>
                    <a:pt x="693" y="6"/>
                  </a:cubicBezTo>
                  <a:cubicBezTo>
                    <a:pt x="371" y="65"/>
                    <a:pt x="643" y="223"/>
                    <a:pt x="841" y="315"/>
                  </a:cubicBezTo>
                  <a:lnTo>
                    <a:pt x="841" y="315"/>
                  </a:lnTo>
                  <a:cubicBezTo>
                    <a:pt x="692" y="256"/>
                    <a:pt x="472" y="182"/>
                    <a:pt x="315" y="182"/>
                  </a:cubicBezTo>
                  <a:cubicBezTo>
                    <a:pt x="239" y="182"/>
                    <a:pt x="177" y="200"/>
                    <a:pt x="147" y="246"/>
                  </a:cubicBezTo>
                  <a:cubicBezTo>
                    <a:pt x="77" y="356"/>
                    <a:pt x="719" y="732"/>
                    <a:pt x="719" y="732"/>
                  </a:cubicBezTo>
                  <a:cubicBezTo>
                    <a:pt x="719" y="732"/>
                    <a:pt x="401" y="601"/>
                    <a:pt x="213" y="601"/>
                  </a:cubicBezTo>
                  <a:cubicBezTo>
                    <a:pt x="158" y="601"/>
                    <a:pt x="114" y="612"/>
                    <a:pt x="93" y="642"/>
                  </a:cubicBezTo>
                  <a:cubicBezTo>
                    <a:pt x="1" y="774"/>
                    <a:pt x="625" y="1300"/>
                    <a:pt x="625" y="1300"/>
                  </a:cubicBezTo>
                  <a:cubicBezTo>
                    <a:pt x="625" y="1300"/>
                    <a:pt x="370" y="1147"/>
                    <a:pt x="236" y="1147"/>
                  </a:cubicBezTo>
                  <a:cubicBezTo>
                    <a:pt x="195" y="1147"/>
                    <a:pt x="166" y="1161"/>
                    <a:pt x="158" y="1197"/>
                  </a:cubicBezTo>
                  <a:cubicBezTo>
                    <a:pt x="122" y="1350"/>
                    <a:pt x="2461" y="2725"/>
                    <a:pt x="2461" y="2725"/>
                  </a:cubicBezTo>
                  <a:lnTo>
                    <a:pt x="2986" y="1794"/>
                  </a:lnTo>
                  <a:cubicBezTo>
                    <a:pt x="2728" y="974"/>
                    <a:pt x="2649" y="343"/>
                    <a:pt x="2290" y="186"/>
                  </a:cubicBezTo>
                  <a:cubicBezTo>
                    <a:pt x="2265" y="175"/>
                    <a:pt x="2244" y="170"/>
                    <a:pt x="2226" y="170"/>
                  </a:cubicBezTo>
                  <a:cubicBezTo>
                    <a:pt x="2023" y="170"/>
                    <a:pt x="2288" y="828"/>
                    <a:pt x="2288" y="828"/>
                  </a:cubicBezTo>
                  <a:cubicBezTo>
                    <a:pt x="2288" y="828"/>
                    <a:pt x="1257" y="0"/>
                    <a:pt x="760" y="0"/>
                  </a:cubicBezTo>
                  <a:close/>
                </a:path>
              </a:pathLst>
            </a:custGeom>
            <a:solidFill>
              <a:srgbClr val="F4B8A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9"/>
            <p:cNvSpPr/>
            <p:nvPr/>
          </p:nvSpPr>
          <p:spPr>
            <a:xfrm>
              <a:off x="6572188" y="1850040"/>
              <a:ext cx="67276" cy="31600"/>
            </a:xfrm>
            <a:custGeom>
              <a:rect b="b" l="l" r="r" t="t"/>
              <a:pathLst>
                <a:path extrusionOk="0" fill="none" h="434" w="924">
                  <a:moveTo>
                    <a:pt x="0" y="0"/>
                  </a:moveTo>
                  <a:cubicBezTo>
                    <a:pt x="575" y="92"/>
                    <a:pt x="923" y="434"/>
                    <a:pt x="923" y="434"/>
                  </a:cubicBez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9"/>
            <p:cNvSpPr/>
            <p:nvPr/>
          </p:nvSpPr>
          <p:spPr>
            <a:xfrm>
              <a:off x="6621554" y="1652066"/>
              <a:ext cx="1223499" cy="845834"/>
            </a:xfrm>
            <a:custGeom>
              <a:rect b="b" l="l" r="r" t="t"/>
              <a:pathLst>
                <a:path extrusionOk="0" h="11617" w="16804">
                  <a:moveTo>
                    <a:pt x="12041" y="1"/>
                  </a:moveTo>
                  <a:lnTo>
                    <a:pt x="10147" y="261"/>
                  </a:lnTo>
                  <a:cubicBezTo>
                    <a:pt x="10083" y="255"/>
                    <a:pt x="10019" y="252"/>
                    <a:pt x="9955" y="252"/>
                  </a:cubicBezTo>
                  <a:cubicBezTo>
                    <a:pt x="8221" y="252"/>
                    <a:pt x="6072" y="2493"/>
                    <a:pt x="4946" y="4202"/>
                  </a:cubicBezTo>
                  <a:lnTo>
                    <a:pt x="868" y="2757"/>
                  </a:lnTo>
                  <a:lnTo>
                    <a:pt x="1" y="4647"/>
                  </a:lnTo>
                  <a:cubicBezTo>
                    <a:pt x="1" y="4647"/>
                    <a:pt x="470" y="5049"/>
                    <a:pt x="1137" y="5577"/>
                  </a:cubicBezTo>
                  <a:lnTo>
                    <a:pt x="1142" y="5577"/>
                  </a:lnTo>
                  <a:cubicBezTo>
                    <a:pt x="2407" y="6577"/>
                    <a:pt x="4379" y="8028"/>
                    <a:pt x="5175" y="8051"/>
                  </a:cubicBezTo>
                  <a:cubicBezTo>
                    <a:pt x="5185" y="8051"/>
                    <a:pt x="5196" y="8051"/>
                    <a:pt x="5206" y="8051"/>
                  </a:cubicBezTo>
                  <a:cubicBezTo>
                    <a:pt x="6409" y="8051"/>
                    <a:pt x="7612" y="6130"/>
                    <a:pt x="7612" y="6130"/>
                  </a:cubicBezTo>
                  <a:lnTo>
                    <a:pt x="7646" y="11616"/>
                  </a:lnTo>
                  <a:lnTo>
                    <a:pt x="15930" y="11616"/>
                  </a:lnTo>
                  <a:lnTo>
                    <a:pt x="16804" y="5395"/>
                  </a:lnTo>
                  <a:lnTo>
                    <a:pt x="12041"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9"/>
            <p:cNvSpPr/>
            <p:nvPr/>
          </p:nvSpPr>
          <p:spPr>
            <a:xfrm>
              <a:off x="7176962" y="1865913"/>
              <a:ext cx="668323" cy="632136"/>
            </a:xfrm>
            <a:custGeom>
              <a:rect b="b" l="l" r="r" t="t"/>
              <a:pathLst>
                <a:path extrusionOk="0" h="8682" w="9179">
                  <a:moveTo>
                    <a:pt x="6309" y="0"/>
                  </a:moveTo>
                  <a:lnTo>
                    <a:pt x="6309" y="0"/>
                  </a:lnTo>
                  <a:cubicBezTo>
                    <a:pt x="7356" y="2961"/>
                    <a:pt x="5028" y="2851"/>
                    <a:pt x="3842" y="3584"/>
                  </a:cubicBezTo>
                  <a:cubicBezTo>
                    <a:pt x="2658" y="4316"/>
                    <a:pt x="2281" y="7246"/>
                    <a:pt x="1148" y="7309"/>
                  </a:cubicBezTo>
                  <a:cubicBezTo>
                    <a:pt x="1132" y="7310"/>
                    <a:pt x="1117" y="7310"/>
                    <a:pt x="1101" y="7310"/>
                  </a:cubicBezTo>
                  <a:cubicBezTo>
                    <a:pt x="16" y="7310"/>
                    <a:pt x="0" y="5254"/>
                    <a:pt x="0" y="5244"/>
                  </a:cubicBezTo>
                  <a:lnTo>
                    <a:pt x="0" y="5244"/>
                  </a:lnTo>
                  <a:lnTo>
                    <a:pt x="23" y="8682"/>
                  </a:lnTo>
                  <a:lnTo>
                    <a:pt x="8304" y="8682"/>
                  </a:lnTo>
                  <a:lnTo>
                    <a:pt x="9178" y="2460"/>
                  </a:lnTo>
                  <a:lnTo>
                    <a:pt x="6309" y="0"/>
                  </a:lnTo>
                  <a:close/>
                </a:path>
              </a:pathLst>
            </a:custGeom>
            <a:solidFill>
              <a:srgbClr val="2A2B3D">
                <a:alpha val="478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9"/>
            <p:cNvSpPr/>
            <p:nvPr/>
          </p:nvSpPr>
          <p:spPr>
            <a:xfrm>
              <a:off x="7440467" y="2167570"/>
              <a:ext cx="114239" cy="159891"/>
            </a:xfrm>
            <a:custGeom>
              <a:rect b="b" l="l" r="r" t="t"/>
              <a:pathLst>
                <a:path extrusionOk="0" h="2196" w="1569">
                  <a:moveTo>
                    <a:pt x="1077" y="274"/>
                  </a:moveTo>
                  <a:cubicBezTo>
                    <a:pt x="1194" y="274"/>
                    <a:pt x="1293" y="371"/>
                    <a:pt x="1293" y="492"/>
                  </a:cubicBezTo>
                  <a:lnTo>
                    <a:pt x="1293" y="1710"/>
                  </a:lnTo>
                  <a:cubicBezTo>
                    <a:pt x="1293" y="1829"/>
                    <a:pt x="1198" y="1926"/>
                    <a:pt x="1077" y="1926"/>
                  </a:cubicBezTo>
                  <a:lnTo>
                    <a:pt x="270" y="1926"/>
                  </a:lnTo>
                  <a:lnTo>
                    <a:pt x="270" y="274"/>
                  </a:lnTo>
                  <a:close/>
                  <a:moveTo>
                    <a:pt x="1" y="0"/>
                  </a:moveTo>
                  <a:lnTo>
                    <a:pt x="1" y="2195"/>
                  </a:lnTo>
                  <a:lnTo>
                    <a:pt x="1079" y="2195"/>
                  </a:lnTo>
                  <a:cubicBezTo>
                    <a:pt x="1347" y="2195"/>
                    <a:pt x="1567" y="1977"/>
                    <a:pt x="1569" y="1708"/>
                  </a:cubicBezTo>
                  <a:lnTo>
                    <a:pt x="1569" y="488"/>
                  </a:lnTo>
                  <a:cubicBezTo>
                    <a:pt x="1569" y="218"/>
                    <a:pt x="1349" y="0"/>
                    <a:pt x="1079" y="0"/>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9"/>
            <p:cNvSpPr/>
            <p:nvPr/>
          </p:nvSpPr>
          <p:spPr>
            <a:xfrm>
              <a:off x="7487795" y="2130509"/>
              <a:ext cx="243477" cy="180350"/>
            </a:xfrm>
            <a:custGeom>
              <a:rect b="b" l="l" r="r" t="t"/>
              <a:pathLst>
                <a:path extrusionOk="0" h="2477" w="3344">
                  <a:moveTo>
                    <a:pt x="1058" y="0"/>
                  </a:moveTo>
                  <a:cubicBezTo>
                    <a:pt x="777" y="0"/>
                    <a:pt x="385" y="240"/>
                    <a:pt x="303" y="368"/>
                  </a:cubicBezTo>
                  <a:cubicBezTo>
                    <a:pt x="207" y="520"/>
                    <a:pt x="798" y="559"/>
                    <a:pt x="798" y="559"/>
                  </a:cubicBezTo>
                  <a:cubicBezTo>
                    <a:pt x="798" y="559"/>
                    <a:pt x="0" y="826"/>
                    <a:pt x="38" y="1053"/>
                  </a:cubicBezTo>
                  <a:cubicBezTo>
                    <a:pt x="79" y="1282"/>
                    <a:pt x="418" y="1282"/>
                    <a:pt x="418" y="1282"/>
                  </a:cubicBezTo>
                  <a:cubicBezTo>
                    <a:pt x="418" y="1282"/>
                    <a:pt x="550" y="2210"/>
                    <a:pt x="932" y="2421"/>
                  </a:cubicBezTo>
                  <a:cubicBezTo>
                    <a:pt x="1004" y="2460"/>
                    <a:pt x="1097" y="2477"/>
                    <a:pt x="1201" y="2477"/>
                  </a:cubicBezTo>
                  <a:cubicBezTo>
                    <a:pt x="1653" y="2477"/>
                    <a:pt x="2322" y="2169"/>
                    <a:pt x="2413" y="2062"/>
                  </a:cubicBezTo>
                  <a:cubicBezTo>
                    <a:pt x="2528" y="1929"/>
                    <a:pt x="2734" y="1531"/>
                    <a:pt x="3040" y="1455"/>
                  </a:cubicBezTo>
                  <a:cubicBezTo>
                    <a:pt x="3343" y="1374"/>
                    <a:pt x="2287" y="228"/>
                    <a:pt x="2287" y="228"/>
                  </a:cubicBezTo>
                  <a:cubicBezTo>
                    <a:pt x="2252" y="231"/>
                    <a:pt x="2216" y="232"/>
                    <a:pt x="2179" y="232"/>
                  </a:cubicBezTo>
                  <a:cubicBezTo>
                    <a:pt x="1846" y="232"/>
                    <a:pt x="1436" y="129"/>
                    <a:pt x="1198" y="26"/>
                  </a:cubicBezTo>
                  <a:cubicBezTo>
                    <a:pt x="1156" y="8"/>
                    <a:pt x="1109" y="0"/>
                    <a:pt x="1058" y="0"/>
                  </a:cubicBezTo>
                  <a:close/>
                </a:path>
              </a:pathLst>
            </a:custGeom>
            <a:solidFill>
              <a:srgbClr val="F4B8A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9"/>
            <p:cNvSpPr/>
            <p:nvPr/>
          </p:nvSpPr>
          <p:spPr>
            <a:xfrm>
              <a:off x="7498062" y="1645222"/>
              <a:ext cx="648664" cy="626603"/>
            </a:xfrm>
            <a:custGeom>
              <a:rect b="b" l="l" r="r" t="t"/>
              <a:pathLst>
                <a:path extrusionOk="0" h="8606" w="8909">
                  <a:moveTo>
                    <a:pt x="907" y="0"/>
                  </a:moveTo>
                  <a:cubicBezTo>
                    <a:pt x="557" y="0"/>
                    <a:pt x="246" y="33"/>
                    <a:pt x="1" y="90"/>
                  </a:cubicBezTo>
                  <a:lnTo>
                    <a:pt x="3528" y="5557"/>
                  </a:lnTo>
                  <a:lnTo>
                    <a:pt x="2059" y="6648"/>
                  </a:lnTo>
                  <a:lnTo>
                    <a:pt x="2760" y="8605"/>
                  </a:lnTo>
                  <a:cubicBezTo>
                    <a:pt x="2760" y="8605"/>
                    <a:pt x="8105" y="8390"/>
                    <a:pt x="8507" y="7644"/>
                  </a:cubicBezTo>
                  <a:cubicBezTo>
                    <a:pt x="8909" y="6896"/>
                    <a:pt x="6709" y="3829"/>
                    <a:pt x="5386" y="1986"/>
                  </a:cubicBezTo>
                  <a:cubicBezTo>
                    <a:pt x="4328" y="514"/>
                    <a:pt x="2303" y="0"/>
                    <a:pt x="907"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9"/>
            <p:cNvSpPr/>
            <p:nvPr/>
          </p:nvSpPr>
          <p:spPr>
            <a:xfrm>
              <a:off x="7324842" y="1647479"/>
              <a:ext cx="241365" cy="149770"/>
            </a:xfrm>
            <a:custGeom>
              <a:rect b="b" l="l" r="r" t="t"/>
              <a:pathLst>
                <a:path extrusionOk="0" h="2057" w="3315">
                  <a:moveTo>
                    <a:pt x="1799" y="0"/>
                  </a:moveTo>
                  <a:cubicBezTo>
                    <a:pt x="1306" y="0"/>
                    <a:pt x="1016" y="136"/>
                    <a:pt x="1016" y="136"/>
                  </a:cubicBezTo>
                  <a:cubicBezTo>
                    <a:pt x="0" y="347"/>
                    <a:pt x="373" y="2057"/>
                    <a:pt x="373" y="2057"/>
                  </a:cubicBezTo>
                  <a:lnTo>
                    <a:pt x="1766" y="1239"/>
                  </a:lnTo>
                  <a:lnTo>
                    <a:pt x="3314" y="1506"/>
                  </a:lnTo>
                  <a:cubicBezTo>
                    <a:pt x="3314" y="1506"/>
                    <a:pt x="3220" y="228"/>
                    <a:pt x="2377" y="59"/>
                  </a:cubicBezTo>
                  <a:cubicBezTo>
                    <a:pt x="2163" y="16"/>
                    <a:pt x="1969" y="0"/>
                    <a:pt x="1799"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9"/>
            <p:cNvSpPr/>
            <p:nvPr/>
          </p:nvSpPr>
          <p:spPr>
            <a:xfrm>
              <a:off x="7147328" y="962325"/>
              <a:ext cx="599809" cy="649756"/>
            </a:xfrm>
            <a:custGeom>
              <a:rect b="b" l="l" r="r" t="t"/>
              <a:pathLst>
                <a:path extrusionOk="0" h="8924" w="8238">
                  <a:moveTo>
                    <a:pt x="2433" y="0"/>
                  </a:moveTo>
                  <a:cubicBezTo>
                    <a:pt x="2167" y="0"/>
                    <a:pt x="1934" y="77"/>
                    <a:pt x="1764" y="244"/>
                  </a:cubicBezTo>
                  <a:cubicBezTo>
                    <a:pt x="1032" y="961"/>
                    <a:pt x="2227" y="2457"/>
                    <a:pt x="2274" y="2516"/>
                  </a:cubicBezTo>
                  <a:cubicBezTo>
                    <a:pt x="2240" y="2503"/>
                    <a:pt x="1691" y="2292"/>
                    <a:pt x="1175" y="2292"/>
                  </a:cubicBezTo>
                  <a:cubicBezTo>
                    <a:pt x="801" y="2292"/>
                    <a:pt x="445" y="2403"/>
                    <a:pt x="315" y="2781"/>
                  </a:cubicBezTo>
                  <a:cubicBezTo>
                    <a:pt x="1" y="3695"/>
                    <a:pt x="1281" y="4376"/>
                    <a:pt x="1281" y="4376"/>
                  </a:cubicBezTo>
                  <a:cubicBezTo>
                    <a:pt x="1281" y="4376"/>
                    <a:pt x="679" y="4715"/>
                    <a:pt x="967" y="5212"/>
                  </a:cubicBezTo>
                  <a:cubicBezTo>
                    <a:pt x="1108" y="5452"/>
                    <a:pt x="1421" y="5514"/>
                    <a:pt x="1706" y="5514"/>
                  </a:cubicBezTo>
                  <a:cubicBezTo>
                    <a:pt x="2006" y="5514"/>
                    <a:pt x="2274" y="5445"/>
                    <a:pt x="2274" y="5445"/>
                  </a:cubicBezTo>
                  <a:lnTo>
                    <a:pt x="3402" y="6928"/>
                  </a:lnTo>
                  <a:lnTo>
                    <a:pt x="4914" y="8923"/>
                  </a:lnTo>
                  <a:cubicBezTo>
                    <a:pt x="4914" y="8923"/>
                    <a:pt x="7559" y="8243"/>
                    <a:pt x="7898" y="6346"/>
                  </a:cubicBezTo>
                  <a:cubicBezTo>
                    <a:pt x="8237" y="4452"/>
                    <a:pt x="6822" y="3378"/>
                    <a:pt x="6824" y="3378"/>
                  </a:cubicBezTo>
                  <a:cubicBezTo>
                    <a:pt x="6979" y="2884"/>
                    <a:pt x="6305" y="1343"/>
                    <a:pt x="5754" y="1314"/>
                  </a:cubicBezTo>
                  <a:cubicBezTo>
                    <a:pt x="5747" y="1313"/>
                    <a:pt x="5740" y="1313"/>
                    <a:pt x="5733" y="1313"/>
                  </a:cubicBezTo>
                  <a:cubicBezTo>
                    <a:pt x="5206" y="1313"/>
                    <a:pt x="5179" y="2206"/>
                    <a:pt x="5179" y="2206"/>
                  </a:cubicBezTo>
                  <a:cubicBezTo>
                    <a:pt x="4634" y="892"/>
                    <a:pt x="3339" y="0"/>
                    <a:pt x="2433" y="0"/>
                  </a:cubicBezTo>
                  <a:close/>
                </a:path>
              </a:pathLst>
            </a:custGeom>
            <a:solidFill>
              <a:srgbClr val="6D374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9"/>
            <p:cNvSpPr/>
            <p:nvPr/>
          </p:nvSpPr>
          <p:spPr>
            <a:xfrm>
              <a:off x="7395033" y="1208281"/>
              <a:ext cx="352109" cy="403804"/>
            </a:xfrm>
            <a:custGeom>
              <a:rect b="b" l="l" r="r" t="t"/>
              <a:pathLst>
                <a:path extrusionOk="0" h="5546" w="4836">
                  <a:moveTo>
                    <a:pt x="3417" y="0"/>
                  </a:moveTo>
                  <a:cubicBezTo>
                    <a:pt x="2586" y="1270"/>
                    <a:pt x="1640" y="771"/>
                    <a:pt x="811" y="1371"/>
                  </a:cubicBezTo>
                  <a:cubicBezTo>
                    <a:pt x="83" y="1899"/>
                    <a:pt x="97" y="2966"/>
                    <a:pt x="0" y="3550"/>
                  </a:cubicBezTo>
                  <a:lnTo>
                    <a:pt x="1512" y="5545"/>
                  </a:lnTo>
                  <a:cubicBezTo>
                    <a:pt x="1512" y="5545"/>
                    <a:pt x="4157" y="4865"/>
                    <a:pt x="4496" y="2968"/>
                  </a:cubicBezTo>
                  <a:cubicBezTo>
                    <a:pt x="4835" y="1074"/>
                    <a:pt x="3420" y="0"/>
                    <a:pt x="3417" y="0"/>
                  </a:cubicBezTo>
                  <a:close/>
                </a:path>
              </a:pathLst>
            </a:custGeom>
            <a:solidFill>
              <a:srgbClr val="54263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9"/>
            <p:cNvSpPr/>
            <p:nvPr/>
          </p:nvSpPr>
          <p:spPr>
            <a:xfrm>
              <a:off x="7261205" y="1326017"/>
              <a:ext cx="337547" cy="400819"/>
            </a:xfrm>
            <a:custGeom>
              <a:rect b="b" l="l" r="r" t="t"/>
              <a:pathLst>
                <a:path extrusionOk="0" h="5505" w="4636">
                  <a:moveTo>
                    <a:pt x="4485" y="1"/>
                  </a:moveTo>
                  <a:lnTo>
                    <a:pt x="730" y="212"/>
                  </a:lnTo>
                  <a:lnTo>
                    <a:pt x="283" y="677"/>
                  </a:lnTo>
                  <a:cubicBezTo>
                    <a:pt x="0" y="2302"/>
                    <a:pt x="411" y="4166"/>
                    <a:pt x="1789" y="4227"/>
                  </a:cubicBezTo>
                  <a:lnTo>
                    <a:pt x="1820" y="4789"/>
                  </a:lnTo>
                  <a:cubicBezTo>
                    <a:pt x="1842" y="5191"/>
                    <a:pt x="2177" y="5504"/>
                    <a:pt x="2576" y="5504"/>
                  </a:cubicBezTo>
                  <a:cubicBezTo>
                    <a:pt x="2590" y="5504"/>
                    <a:pt x="2604" y="5504"/>
                    <a:pt x="2618" y="5503"/>
                  </a:cubicBezTo>
                  <a:cubicBezTo>
                    <a:pt x="3033" y="5481"/>
                    <a:pt x="3355" y="5124"/>
                    <a:pt x="3332" y="4706"/>
                  </a:cubicBezTo>
                  <a:lnTo>
                    <a:pt x="3301" y="4144"/>
                  </a:lnTo>
                  <a:cubicBezTo>
                    <a:pt x="3301" y="4144"/>
                    <a:pt x="4370" y="3616"/>
                    <a:pt x="4552" y="2915"/>
                  </a:cubicBezTo>
                  <a:cubicBezTo>
                    <a:pt x="4619" y="2655"/>
                    <a:pt x="4636" y="2574"/>
                    <a:pt x="4630" y="2574"/>
                  </a:cubicBezTo>
                  <a:lnTo>
                    <a:pt x="4630" y="2574"/>
                  </a:lnTo>
                  <a:cubicBezTo>
                    <a:pt x="4620" y="2574"/>
                    <a:pt x="4548" y="2807"/>
                    <a:pt x="4548" y="2807"/>
                  </a:cubicBezTo>
                  <a:lnTo>
                    <a:pt x="4485" y="1"/>
                  </a:lnTo>
                  <a:close/>
                </a:path>
              </a:pathLst>
            </a:custGeom>
            <a:solidFill>
              <a:srgbClr val="F4B8A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9"/>
            <p:cNvSpPr/>
            <p:nvPr/>
          </p:nvSpPr>
          <p:spPr>
            <a:xfrm>
              <a:off x="7572038" y="1424312"/>
              <a:ext cx="77543" cy="102444"/>
            </a:xfrm>
            <a:custGeom>
              <a:rect b="b" l="l" r="r" t="t"/>
              <a:pathLst>
                <a:path extrusionOk="0" h="1407" w="1065">
                  <a:moveTo>
                    <a:pt x="596" y="0"/>
                  </a:moveTo>
                  <a:cubicBezTo>
                    <a:pt x="450" y="0"/>
                    <a:pt x="287" y="111"/>
                    <a:pt x="146" y="406"/>
                  </a:cubicBezTo>
                  <a:cubicBezTo>
                    <a:pt x="146" y="406"/>
                    <a:pt x="0" y="1046"/>
                    <a:pt x="200" y="1347"/>
                  </a:cubicBezTo>
                  <a:cubicBezTo>
                    <a:pt x="227" y="1388"/>
                    <a:pt x="263" y="1407"/>
                    <a:pt x="305" y="1407"/>
                  </a:cubicBezTo>
                  <a:cubicBezTo>
                    <a:pt x="571" y="1407"/>
                    <a:pt x="1065" y="669"/>
                    <a:pt x="977" y="358"/>
                  </a:cubicBezTo>
                  <a:cubicBezTo>
                    <a:pt x="922" y="162"/>
                    <a:pt x="772" y="0"/>
                    <a:pt x="596" y="0"/>
                  </a:cubicBezTo>
                  <a:close/>
                </a:path>
              </a:pathLst>
            </a:custGeom>
            <a:solidFill>
              <a:srgbClr val="F4B8A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9"/>
            <p:cNvSpPr/>
            <p:nvPr/>
          </p:nvSpPr>
          <p:spPr>
            <a:xfrm>
              <a:off x="7449132" y="1427807"/>
              <a:ext cx="20023" cy="44924"/>
            </a:xfrm>
            <a:custGeom>
              <a:rect b="b" l="l" r="r" t="t"/>
              <a:pathLst>
                <a:path extrusionOk="0" h="617" w="275">
                  <a:moveTo>
                    <a:pt x="127" y="0"/>
                  </a:moveTo>
                  <a:cubicBezTo>
                    <a:pt x="126" y="0"/>
                    <a:pt x="124" y="0"/>
                    <a:pt x="122" y="0"/>
                  </a:cubicBezTo>
                  <a:cubicBezTo>
                    <a:pt x="37" y="7"/>
                    <a:pt x="1" y="111"/>
                    <a:pt x="12" y="315"/>
                  </a:cubicBezTo>
                  <a:cubicBezTo>
                    <a:pt x="25" y="515"/>
                    <a:pt x="70" y="616"/>
                    <a:pt x="148" y="616"/>
                  </a:cubicBezTo>
                  <a:cubicBezTo>
                    <a:pt x="151" y="616"/>
                    <a:pt x="153" y="616"/>
                    <a:pt x="156" y="616"/>
                  </a:cubicBezTo>
                  <a:cubicBezTo>
                    <a:pt x="239" y="612"/>
                    <a:pt x="275" y="508"/>
                    <a:pt x="264" y="301"/>
                  </a:cubicBezTo>
                  <a:cubicBezTo>
                    <a:pt x="253" y="101"/>
                    <a:pt x="207" y="0"/>
                    <a:pt x="12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9"/>
            <p:cNvSpPr/>
            <p:nvPr/>
          </p:nvSpPr>
          <p:spPr>
            <a:xfrm>
              <a:off x="7341152" y="1433996"/>
              <a:ext cx="20096" cy="44924"/>
            </a:xfrm>
            <a:custGeom>
              <a:rect b="b" l="l" r="r" t="t"/>
              <a:pathLst>
                <a:path extrusionOk="0" h="617" w="276">
                  <a:moveTo>
                    <a:pt x="128" y="1"/>
                  </a:moveTo>
                  <a:cubicBezTo>
                    <a:pt x="126" y="1"/>
                    <a:pt x="124" y="1"/>
                    <a:pt x="122" y="1"/>
                  </a:cubicBezTo>
                  <a:cubicBezTo>
                    <a:pt x="37" y="5"/>
                    <a:pt x="1" y="111"/>
                    <a:pt x="12" y="315"/>
                  </a:cubicBezTo>
                  <a:cubicBezTo>
                    <a:pt x="23" y="515"/>
                    <a:pt x="70" y="616"/>
                    <a:pt x="153" y="616"/>
                  </a:cubicBezTo>
                  <a:cubicBezTo>
                    <a:pt x="154" y="616"/>
                    <a:pt x="155" y="616"/>
                    <a:pt x="156" y="616"/>
                  </a:cubicBezTo>
                  <a:cubicBezTo>
                    <a:pt x="239" y="610"/>
                    <a:pt x="275" y="506"/>
                    <a:pt x="264" y="302"/>
                  </a:cubicBezTo>
                  <a:cubicBezTo>
                    <a:pt x="253" y="102"/>
                    <a:pt x="207" y="1"/>
                    <a:pt x="12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9"/>
            <p:cNvSpPr/>
            <p:nvPr/>
          </p:nvSpPr>
          <p:spPr>
            <a:xfrm>
              <a:off x="7396344" y="1507827"/>
              <a:ext cx="101788" cy="74994"/>
            </a:xfrm>
            <a:custGeom>
              <a:rect b="b" l="l" r="r" t="t"/>
              <a:pathLst>
                <a:path extrusionOk="0" h="1030" w="1398">
                  <a:moveTo>
                    <a:pt x="1234" y="0"/>
                  </a:moveTo>
                  <a:cubicBezTo>
                    <a:pt x="1233" y="0"/>
                    <a:pt x="712" y="546"/>
                    <a:pt x="0" y="569"/>
                  </a:cubicBezTo>
                  <a:cubicBezTo>
                    <a:pt x="0" y="569"/>
                    <a:pt x="264" y="1029"/>
                    <a:pt x="695" y="1029"/>
                  </a:cubicBezTo>
                  <a:cubicBezTo>
                    <a:pt x="749" y="1029"/>
                    <a:pt x="805" y="1022"/>
                    <a:pt x="863" y="1007"/>
                  </a:cubicBezTo>
                  <a:cubicBezTo>
                    <a:pt x="1398" y="861"/>
                    <a:pt x="1234" y="0"/>
                    <a:pt x="1234"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9"/>
            <p:cNvSpPr/>
            <p:nvPr/>
          </p:nvSpPr>
          <p:spPr>
            <a:xfrm rot="-237324">
              <a:off x="7246560" y="1254104"/>
              <a:ext cx="366821" cy="111249"/>
            </a:xfrm>
            <a:custGeom>
              <a:rect b="b" l="l" r="r" t="t"/>
              <a:pathLst>
                <a:path extrusionOk="0" h="2567" w="5038">
                  <a:moveTo>
                    <a:pt x="2101" y="0"/>
                  </a:moveTo>
                  <a:cubicBezTo>
                    <a:pt x="961" y="0"/>
                    <a:pt x="1" y="933"/>
                    <a:pt x="510" y="1588"/>
                  </a:cubicBezTo>
                  <a:cubicBezTo>
                    <a:pt x="840" y="2013"/>
                    <a:pt x="1972" y="2566"/>
                    <a:pt x="3024" y="2566"/>
                  </a:cubicBezTo>
                  <a:cubicBezTo>
                    <a:pt x="3705" y="2566"/>
                    <a:pt x="4353" y="2335"/>
                    <a:pt x="4730" y="1687"/>
                  </a:cubicBezTo>
                  <a:cubicBezTo>
                    <a:pt x="5037" y="1159"/>
                    <a:pt x="3570" y="148"/>
                    <a:pt x="2332" y="13"/>
                  </a:cubicBezTo>
                  <a:cubicBezTo>
                    <a:pt x="2255" y="4"/>
                    <a:pt x="2177" y="0"/>
                    <a:pt x="2101" y="0"/>
                  </a:cubicBezTo>
                  <a:close/>
                </a:path>
              </a:pathLst>
            </a:custGeom>
            <a:solidFill>
              <a:srgbClr val="6D374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9"/>
            <p:cNvSpPr/>
            <p:nvPr/>
          </p:nvSpPr>
          <p:spPr>
            <a:xfrm>
              <a:off x="6704851" y="2013792"/>
              <a:ext cx="488337" cy="224546"/>
            </a:xfrm>
            <a:custGeom>
              <a:rect b="b" l="l" r="r" t="t"/>
              <a:pathLst>
                <a:path extrusionOk="0" h="3084" w="6707">
                  <a:moveTo>
                    <a:pt x="6707" y="0"/>
                  </a:moveTo>
                  <a:cubicBezTo>
                    <a:pt x="6646" y="242"/>
                    <a:pt x="6123" y="2183"/>
                    <a:pt x="4430" y="2183"/>
                  </a:cubicBezTo>
                  <a:cubicBezTo>
                    <a:pt x="4236" y="2183"/>
                    <a:pt x="4027" y="2157"/>
                    <a:pt x="3802" y="2101"/>
                  </a:cubicBezTo>
                  <a:cubicBezTo>
                    <a:pt x="1550" y="1537"/>
                    <a:pt x="90" y="663"/>
                    <a:pt x="0" y="609"/>
                  </a:cubicBezTo>
                  <a:lnTo>
                    <a:pt x="0" y="609"/>
                  </a:lnTo>
                  <a:cubicBezTo>
                    <a:pt x="1267" y="1609"/>
                    <a:pt x="3238" y="3060"/>
                    <a:pt x="4033" y="3083"/>
                  </a:cubicBezTo>
                  <a:cubicBezTo>
                    <a:pt x="4043" y="3083"/>
                    <a:pt x="4054" y="3083"/>
                    <a:pt x="4064" y="3083"/>
                  </a:cubicBezTo>
                  <a:cubicBezTo>
                    <a:pt x="5267" y="3083"/>
                    <a:pt x="6471" y="1162"/>
                    <a:pt x="6471" y="1162"/>
                  </a:cubicBezTo>
                  <a:lnTo>
                    <a:pt x="6707" y="0"/>
                  </a:lnTo>
                  <a:close/>
                </a:path>
              </a:pathLst>
            </a:custGeom>
            <a:solidFill>
              <a:srgbClr val="2A2B3D">
                <a:alpha val="478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9"/>
            <p:cNvSpPr/>
            <p:nvPr/>
          </p:nvSpPr>
          <p:spPr>
            <a:xfrm>
              <a:off x="5845964" y="4660627"/>
              <a:ext cx="367035" cy="50312"/>
            </a:xfrm>
            <a:custGeom>
              <a:rect b="b" l="l" r="r" t="t"/>
              <a:pathLst>
                <a:path extrusionOk="0" h="691" w="5041">
                  <a:moveTo>
                    <a:pt x="1" y="1"/>
                  </a:moveTo>
                  <a:lnTo>
                    <a:pt x="1" y="690"/>
                  </a:lnTo>
                  <a:lnTo>
                    <a:pt x="5040" y="690"/>
                  </a:lnTo>
                  <a:lnTo>
                    <a:pt x="5040"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9"/>
            <p:cNvSpPr/>
            <p:nvPr/>
          </p:nvSpPr>
          <p:spPr>
            <a:xfrm>
              <a:off x="5991442" y="3924797"/>
              <a:ext cx="76450" cy="746011"/>
            </a:xfrm>
            <a:custGeom>
              <a:rect b="b" l="l" r="r" t="t"/>
              <a:pathLst>
                <a:path extrusionOk="0" h="10246" w="1050">
                  <a:moveTo>
                    <a:pt x="0" y="1"/>
                  </a:moveTo>
                  <a:lnTo>
                    <a:pt x="0" y="10246"/>
                  </a:lnTo>
                  <a:lnTo>
                    <a:pt x="1049" y="10246"/>
                  </a:lnTo>
                  <a:lnTo>
                    <a:pt x="1049"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9"/>
            <p:cNvSpPr/>
            <p:nvPr/>
          </p:nvSpPr>
          <p:spPr>
            <a:xfrm>
              <a:off x="5686652" y="3642143"/>
              <a:ext cx="685943" cy="282721"/>
            </a:xfrm>
            <a:custGeom>
              <a:rect b="b" l="l" r="r" t="t"/>
              <a:pathLst>
                <a:path extrusionOk="0" h="3883" w="9421">
                  <a:moveTo>
                    <a:pt x="0" y="0"/>
                  </a:moveTo>
                  <a:lnTo>
                    <a:pt x="0" y="3609"/>
                  </a:lnTo>
                  <a:cubicBezTo>
                    <a:pt x="0" y="3759"/>
                    <a:pt x="124" y="3883"/>
                    <a:pt x="277" y="3883"/>
                  </a:cubicBezTo>
                  <a:lnTo>
                    <a:pt x="9142" y="3883"/>
                  </a:lnTo>
                  <a:cubicBezTo>
                    <a:pt x="9293" y="3883"/>
                    <a:pt x="9416" y="3759"/>
                    <a:pt x="9421" y="3609"/>
                  </a:cubicBezTo>
                  <a:lnTo>
                    <a:pt x="9421"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9"/>
            <p:cNvSpPr/>
            <p:nvPr/>
          </p:nvSpPr>
          <p:spPr>
            <a:xfrm>
              <a:off x="5910111" y="3924797"/>
              <a:ext cx="238598" cy="50457"/>
            </a:xfrm>
            <a:custGeom>
              <a:rect b="b" l="l" r="r" t="t"/>
              <a:pathLst>
                <a:path extrusionOk="0" h="693" w="3277">
                  <a:moveTo>
                    <a:pt x="0" y="1"/>
                  </a:moveTo>
                  <a:lnTo>
                    <a:pt x="0" y="693"/>
                  </a:lnTo>
                  <a:lnTo>
                    <a:pt x="3276" y="693"/>
                  </a:lnTo>
                  <a:lnTo>
                    <a:pt x="3276"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9"/>
            <p:cNvSpPr/>
            <p:nvPr/>
          </p:nvSpPr>
          <p:spPr>
            <a:xfrm>
              <a:off x="6890521" y="4335452"/>
              <a:ext cx="406425" cy="304855"/>
            </a:xfrm>
            <a:custGeom>
              <a:rect b="b" l="l" r="r" t="t"/>
              <a:pathLst>
                <a:path extrusionOk="0" h="4187" w="5582">
                  <a:moveTo>
                    <a:pt x="1429" y="0"/>
                  </a:moveTo>
                  <a:lnTo>
                    <a:pt x="0" y="1359"/>
                  </a:lnTo>
                  <a:cubicBezTo>
                    <a:pt x="157" y="2528"/>
                    <a:pt x="587" y="3835"/>
                    <a:pt x="1126" y="4139"/>
                  </a:cubicBezTo>
                  <a:cubicBezTo>
                    <a:pt x="1184" y="4171"/>
                    <a:pt x="1276" y="4186"/>
                    <a:pt x="1395" y="4186"/>
                  </a:cubicBezTo>
                  <a:cubicBezTo>
                    <a:pt x="2386" y="4186"/>
                    <a:pt x="5225" y="3145"/>
                    <a:pt x="5473" y="2503"/>
                  </a:cubicBezTo>
                  <a:cubicBezTo>
                    <a:pt x="5581" y="2224"/>
                    <a:pt x="5321" y="2173"/>
                    <a:pt x="4930" y="2173"/>
                  </a:cubicBezTo>
                  <a:cubicBezTo>
                    <a:pt x="4704" y="2173"/>
                    <a:pt x="4435" y="2190"/>
                    <a:pt x="4168" y="2190"/>
                  </a:cubicBezTo>
                  <a:cubicBezTo>
                    <a:pt x="3710" y="2190"/>
                    <a:pt x="3260" y="2139"/>
                    <a:pt x="3056" y="1863"/>
                  </a:cubicBezTo>
                  <a:cubicBezTo>
                    <a:pt x="2528" y="1146"/>
                    <a:pt x="1429" y="0"/>
                    <a:pt x="1429"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9"/>
            <p:cNvSpPr/>
            <p:nvPr/>
          </p:nvSpPr>
          <p:spPr>
            <a:xfrm>
              <a:off x="6009426" y="3257409"/>
              <a:ext cx="1049920" cy="1230562"/>
            </a:xfrm>
            <a:custGeom>
              <a:rect b="b" l="l" r="r" t="t"/>
              <a:pathLst>
                <a:path extrusionOk="0" h="16901" w="14420">
                  <a:moveTo>
                    <a:pt x="0" y="0"/>
                  </a:moveTo>
                  <a:cubicBezTo>
                    <a:pt x="0" y="0"/>
                    <a:pt x="6866" y="8744"/>
                    <a:pt x="7666" y="10647"/>
                  </a:cubicBezTo>
                  <a:cubicBezTo>
                    <a:pt x="8468" y="12553"/>
                    <a:pt x="12079" y="16900"/>
                    <a:pt x="12079" y="16900"/>
                  </a:cubicBezTo>
                  <a:lnTo>
                    <a:pt x="14420" y="16006"/>
                  </a:lnTo>
                  <a:cubicBezTo>
                    <a:pt x="14420" y="16006"/>
                    <a:pt x="14285" y="15525"/>
                    <a:pt x="14058" y="14770"/>
                  </a:cubicBezTo>
                  <a:cubicBezTo>
                    <a:pt x="13339" y="12323"/>
                    <a:pt x="11717" y="6976"/>
                    <a:pt x="10874" y="5482"/>
                  </a:cubicBezTo>
                  <a:cubicBezTo>
                    <a:pt x="10263" y="4399"/>
                    <a:pt x="9037" y="3471"/>
                    <a:pt x="7666" y="2593"/>
                  </a:cubicBezTo>
                  <a:cubicBezTo>
                    <a:pt x="6563" y="1885"/>
                    <a:pt x="5365" y="1209"/>
                    <a:pt x="4316" y="510"/>
                  </a:cubicBez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9"/>
            <p:cNvSpPr/>
            <p:nvPr/>
          </p:nvSpPr>
          <p:spPr>
            <a:xfrm>
              <a:off x="6581653" y="3821623"/>
              <a:ext cx="141106" cy="340824"/>
            </a:xfrm>
            <a:custGeom>
              <a:rect b="b" l="l" r="r" t="t"/>
              <a:pathLst>
                <a:path extrusionOk="0" h="4681" w="1938">
                  <a:moveTo>
                    <a:pt x="1490" y="0"/>
                  </a:moveTo>
                  <a:lnTo>
                    <a:pt x="0" y="3411"/>
                  </a:lnTo>
                  <a:lnTo>
                    <a:pt x="841" y="4680"/>
                  </a:lnTo>
                  <a:cubicBezTo>
                    <a:pt x="841" y="4680"/>
                    <a:pt x="1937" y="1939"/>
                    <a:pt x="1490" y="0"/>
                  </a:cubicBezTo>
                  <a:close/>
                </a:path>
              </a:pathLst>
            </a:custGeom>
            <a:solidFill>
              <a:srgbClr val="61648A">
                <a:alpha val="3899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9"/>
            <p:cNvSpPr/>
            <p:nvPr/>
          </p:nvSpPr>
          <p:spPr>
            <a:xfrm>
              <a:off x="6163642" y="4473648"/>
              <a:ext cx="320437" cy="283012"/>
            </a:xfrm>
            <a:custGeom>
              <a:rect b="b" l="l" r="r" t="t"/>
              <a:pathLst>
                <a:path extrusionOk="0" h="3887" w="4401">
                  <a:moveTo>
                    <a:pt x="731" y="1"/>
                  </a:moveTo>
                  <a:cubicBezTo>
                    <a:pt x="403" y="1133"/>
                    <a:pt x="1" y="2849"/>
                    <a:pt x="372" y="3344"/>
                  </a:cubicBezTo>
                  <a:cubicBezTo>
                    <a:pt x="606" y="3652"/>
                    <a:pt x="1691" y="3887"/>
                    <a:pt x="2607" y="3887"/>
                  </a:cubicBezTo>
                  <a:cubicBezTo>
                    <a:pt x="3159" y="3887"/>
                    <a:pt x="3650" y="3802"/>
                    <a:pt x="3854" y="3595"/>
                  </a:cubicBezTo>
                  <a:cubicBezTo>
                    <a:pt x="4400" y="3049"/>
                    <a:pt x="3513" y="2798"/>
                    <a:pt x="3054" y="2034"/>
                  </a:cubicBezTo>
                  <a:cubicBezTo>
                    <a:pt x="2475" y="1063"/>
                    <a:pt x="2495" y="189"/>
                    <a:pt x="2495" y="189"/>
                  </a:cubicBezTo>
                  <a:lnTo>
                    <a:pt x="731"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9"/>
            <p:cNvSpPr/>
            <p:nvPr/>
          </p:nvSpPr>
          <p:spPr>
            <a:xfrm>
              <a:off x="5469746" y="3257190"/>
              <a:ext cx="1221024" cy="1271627"/>
            </a:xfrm>
            <a:custGeom>
              <a:rect b="b" l="l" r="r" t="t"/>
              <a:pathLst>
                <a:path extrusionOk="0" h="17465" w="16770">
                  <a:moveTo>
                    <a:pt x="7414" y="1"/>
                  </a:moveTo>
                  <a:lnTo>
                    <a:pt x="1148" y="821"/>
                  </a:lnTo>
                  <a:cubicBezTo>
                    <a:pt x="0" y="3933"/>
                    <a:pt x="2748" y="6939"/>
                    <a:pt x="5332" y="7640"/>
                  </a:cubicBezTo>
                  <a:cubicBezTo>
                    <a:pt x="7915" y="8343"/>
                    <a:pt x="11730" y="8693"/>
                    <a:pt x="11730" y="8693"/>
                  </a:cubicBezTo>
                  <a:cubicBezTo>
                    <a:pt x="11730" y="8693"/>
                    <a:pt x="10169" y="11673"/>
                    <a:pt x="9920" y="16899"/>
                  </a:cubicBezTo>
                  <a:lnTo>
                    <a:pt x="12427" y="17465"/>
                  </a:lnTo>
                  <a:cubicBezTo>
                    <a:pt x="12427" y="17465"/>
                    <a:pt x="16640" y="10399"/>
                    <a:pt x="16763" y="7894"/>
                  </a:cubicBezTo>
                  <a:cubicBezTo>
                    <a:pt x="16770" y="7770"/>
                    <a:pt x="16752" y="7637"/>
                    <a:pt x="16711" y="7496"/>
                  </a:cubicBezTo>
                  <a:cubicBezTo>
                    <a:pt x="16222" y="5752"/>
                    <a:pt x="12312" y="3036"/>
                    <a:pt x="9720" y="1396"/>
                  </a:cubicBezTo>
                  <a:cubicBezTo>
                    <a:pt x="8394" y="558"/>
                    <a:pt x="7414" y="1"/>
                    <a:pt x="74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9"/>
            <p:cNvSpPr/>
            <p:nvPr/>
          </p:nvSpPr>
          <p:spPr>
            <a:xfrm>
              <a:off x="4935454" y="2016923"/>
              <a:ext cx="1206025" cy="1346621"/>
            </a:xfrm>
            <a:custGeom>
              <a:rect b="b" l="l" r="r" t="t"/>
              <a:pathLst>
                <a:path extrusionOk="0" h="18495" w="16564">
                  <a:moveTo>
                    <a:pt x="11856" y="1"/>
                  </a:moveTo>
                  <a:cubicBezTo>
                    <a:pt x="10344" y="1"/>
                    <a:pt x="9021" y="419"/>
                    <a:pt x="8001" y="2622"/>
                  </a:cubicBezTo>
                  <a:cubicBezTo>
                    <a:pt x="6781" y="5253"/>
                    <a:pt x="8354" y="6605"/>
                    <a:pt x="5444" y="8189"/>
                  </a:cubicBezTo>
                  <a:cubicBezTo>
                    <a:pt x="2535" y="9773"/>
                    <a:pt x="176" y="8830"/>
                    <a:pt x="18" y="12132"/>
                  </a:cubicBezTo>
                  <a:cubicBezTo>
                    <a:pt x="0" y="12562"/>
                    <a:pt x="18" y="13013"/>
                    <a:pt x="81" y="13469"/>
                  </a:cubicBezTo>
                  <a:cubicBezTo>
                    <a:pt x="424" y="15917"/>
                    <a:pt x="2023" y="18495"/>
                    <a:pt x="5350" y="18495"/>
                  </a:cubicBezTo>
                  <a:cubicBezTo>
                    <a:pt x="6167" y="18495"/>
                    <a:pt x="7087" y="18340"/>
                    <a:pt x="8118" y="17990"/>
                  </a:cubicBezTo>
                  <a:cubicBezTo>
                    <a:pt x="14135" y="15945"/>
                    <a:pt x="15393" y="10519"/>
                    <a:pt x="15981" y="8632"/>
                  </a:cubicBezTo>
                  <a:cubicBezTo>
                    <a:pt x="16563" y="6769"/>
                    <a:pt x="14573" y="3691"/>
                    <a:pt x="14517" y="3610"/>
                  </a:cubicBezTo>
                  <a:cubicBezTo>
                    <a:pt x="15116" y="2658"/>
                    <a:pt x="14517" y="1669"/>
                    <a:pt x="14517" y="1669"/>
                  </a:cubicBezTo>
                  <a:cubicBezTo>
                    <a:pt x="14517" y="1669"/>
                    <a:pt x="14645" y="171"/>
                    <a:pt x="12757" y="38"/>
                  </a:cubicBezTo>
                  <a:cubicBezTo>
                    <a:pt x="12450" y="17"/>
                    <a:pt x="12149" y="1"/>
                    <a:pt x="11856" y="1"/>
                  </a:cubicBezTo>
                  <a:close/>
                </a:path>
              </a:pathLst>
            </a:custGeom>
            <a:solidFill>
              <a:srgbClr val="6D374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9"/>
            <p:cNvSpPr/>
            <p:nvPr/>
          </p:nvSpPr>
          <p:spPr>
            <a:xfrm>
              <a:off x="4941352" y="2162983"/>
              <a:ext cx="1200127" cy="1200564"/>
            </a:xfrm>
            <a:custGeom>
              <a:rect b="b" l="l" r="r" t="t"/>
              <a:pathLst>
                <a:path extrusionOk="0" h="16489" w="16483">
                  <a:moveTo>
                    <a:pt x="9906" y="0"/>
                  </a:moveTo>
                  <a:lnTo>
                    <a:pt x="9012" y="1023"/>
                  </a:lnTo>
                  <a:cubicBezTo>
                    <a:pt x="8149" y="2132"/>
                    <a:pt x="9313" y="3853"/>
                    <a:pt x="8136" y="5085"/>
                  </a:cubicBezTo>
                  <a:cubicBezTo>
                    <a:pt x="6961" y="6314"/>
                    <a:pt x="5487" y="6882"/>
                    <a:pt x="4790" y="9857"/>
                  </a:cubicBezTo>
                  <a:cubicBezTo>
                    <a:pt x="4420" y="11433"/>
                    <a:pt x="3080" y="12127"/>
                    <a:pt x="1842" y="12127"/>
                  </a:cubicBezTo>
                  <a:cubicBezTo>
                    <a:pt x="1124" y="12127"/>
                    <a:pt x="441" y="11894"/>
                    <a:pt x="0" y="11463"/>
                  </a:cubicBezTo>
                  <a:lnTo>
                    <a:pt x="0" y="11463"/>
                  </a:lnTo>
                  <a:cubicBezTo>
                    <a:pt x="343" y="13911"/>
                    <a:pt x="1942" y="16489"/>
                    <a:pt x="5269" y="16489"/>
                  </a:cubicBezTo>
                  <a:cubicBezTo>
                    <a:pt x="6086" y="16489"/>
                    <a:pt x="7006" y="16334"/>
                    <a:pt x="8037" y="15984"/>
                  </a:cubicBezTo>
                  <a:cubicBezTo>
                    <a:pt x="14054" y="13939"/>
                    <a:pt x="15312" y="8513"/>
                    <a:pt x="15900" y="6626"/>
                  </a:cubicBezTo>
                  <a:cubicBezTo>
                    <a:pt x="16482" y="4763"/>
                    <a:pt x="14492" y="1685"/>
                    <a:pt x="14436" y="1602"/>
                  </a:cubicBezTo>
                  <a:lnTo>
                    <a:pt x="9906" y="0"/>
                  </a:lnTo>
                  <a:close/>
                </a:path>
              </a:pathLst>
            </a:custGeom>
            <a:solidFill>
              <a:srgbClr val="54263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9"/>
            <p:cNvSpPr/>
            <p:nvPr/>
          </p:nvSpPr>
          <p:spPr>
            <a:xfrm>
              <a:off x="5539427" y="2482915"/>
              <a:ext cx="707713" cy="835349"/>
            </a:xfrm>
            <a:custGeom>
              <a:rect b="b" l="l" r="r" t="t"/>
              <a:pathLst>
                <a:path extrusionOk="0" h="11473" w="9720">
                  <a:moveTo>
                    <a:pt x="5570" y="1"/>
                  </a:moveTo>
                  <a:lnTo>
                    <a:pt x="2809" y="156"/>
                  </a:lnTo>
                  <a:cubicBezTo>
                    <a:pt x="2809" y="156"/>
                    <a:pt x="180" y="2922"/>
                    <a:pt x="135" y="3104"/>
                  </a:cubicBezTo>
                  <a:cubicBezTo>
                    <a:pt x="90" y="3279"/>
                    <a:pt x="0" y="11473"/>
                    <a:pt x="0" y="11473"/>
                  </a:cubicBezTo>
                  <a:lnTo>
                    <a:pt x="9720" y="10637"/>
                  </a:lnTo>
                  <a:cubicBezTo>
                    <a:pt x="9720" y="10637"/>
                    <a:pt x="9468" y="7211"/>
                    <a:pt x="9198" y="4656"/>
                  </a:cubicBezTo>
                  <a:cubicBezTo>
                    <a:pt x="8927" y="2102"/>
                    <a:pt x="7826" y="275"/>
                    <a:pt x="5570"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9"/>
            <p:cNvSpPr/>
            <p:nvPr/>
          </p:nvSpPr>
          <p:spPr>
            <a:xfrm>
              <a:off x="5512559" y="2690209"/>
              <a:ext cx="787731" cy="529110"/>
            </a:xfrm>
            <a:custGeom>
              <a:rect b="b" l="l" r="r" t="t"/>
              <a:pathLst>
                <a:path extrusionOk="0" h="7267" w="10819">
                  <a:moveTo>
                    <a:pt x="2459" y="1"/>
                  </a:moveTo>
                  <a:cubicBezTo>
                    <a:pt x="2459" y="1"/>
                    <a:pt x="248" y="2820"/>
                    <a:pt x="124" y="2939"/>
                  </a:cubicBezTo>
                  <a:cubicBezTo>
                    <a:pt x="1" y="3065"/>
                    <a:pt x="293" y="7267"/>
                    <a:pt x="293" y="7267"/>
                  </a:cubicBezTo>
                  <a:lnTo>
                    <a:pt x="9907" y="7112"/>
                  </a:lnTo>
                  <a:lnTo>
                    <a:pt x="10819" y="6476"/>
                  </a:lnTo>
                  <a:lnTo>
                    <a:pt x="9617" y="2303"/>
                  </a:lnTo>
                  <a:cubicBezTo>
                    <a:pt x="9617" y="2303"/>
                    <a:pt x="7991" y="4212"/>
                    <a:pt x="6860" y="4212"/>
                  </a:cubicBezTo>
                  <a:cubicBezTo>
                    <a:pt x="6849" y="4212"/>
                    <a:pt x="6837" y="4211"/>
                    <a:pt x="6826" y="4211"/>
                  </a:cubicBezTo>
                  <a:cubicBezTo>
                    <a:pt x="5694" y="4171"/>
                    <a:pt x="2632" y="3813"/>
                    <a:pt x="2459" y="1"/>
                  </a:cubicBezTo>
                  <a:close/>
                </a:path>
              </a:pathLst>
            </a:custGeom>
            <a:solidFill>
              <a:srgbClr val="2A2B3D">
                <a:alpha val="478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9"/>
            <p:cNvSpPr/>
            <p:nvPr/>
          </p:nvSpPr>
          <p:spPr>
            <a:xfrm>
              <a:off x="5872322" y="3067444"/>
              <a:ext cx="216683" cy="121301"/>
            </a:xfrm>
            <a:custGeom>
              <a:rect b="b" l="l" r="r" t="t"/>
              <a:pathLst>
                <a:path extrusionOk="0" h="1666" w="2976">
                  <a:moveTo>
                    <a:pt x="1117" y="0"/>
                  </a:moveTo>
                  <a:cubicBezTo>
                    <a:pt x="813" y="0"/>
                    <a:pt x="504" y="67"/>
                    <a:pt x="223" y="210"/>
                  </a:cubicBezTo>
                  <a:lnTo>
                    <a:pt x="0" y="1665"/>
                  </a:lnTo>
                  <a:lnTo>
                    <a:pt x="2820" y="1665"/>
                  </a:lnTo>
                  <a:cubicBezTo>
                    <a:pt x="2975" y="656"/>
                    <a:pt x="2071" y="0"/>
                    <a:pt x="1117" y="0"/>
                  </a:cubicBezTo>
                  <a:close/>
                </a:path>
              </a:pathLst>
            </a:custGeom>
            <a:solidFill>
              <a:srgbClr val="9C6E6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9"/>
            <p:cNvSpPr/>
            <p:nvPr/>
          </p:nvSpPr>
          <p:spPr>
            <a:xfrm>
              <a:off x="5353393" y="2494055"/>
              <a:ext cx="561001" cy="727663"/>
            </a:xfrm>
            <a:custGeom>
              <a:rect b="b" l="l" r="r" t="t"/>
              <a:pathLst>
                <a:path extrusionOk="0" h="9994" w="7705">
                  <a:moveTo>
                    <a:pt x="5282" y="0"/>
                  </a:moveTo>
                  <a:cubicBezTo>
                    <a:pt x="2827" y="0"/>
                    <a:pt x="1985" y="1139"/>
                    <a:pt x="1351" y="2946"/>
                  </a:cubicBezTo>
                  <a:cubicBezTo>
                    <a:pt x="711" y="4775"/>
                    <a:pt x="1" y="8224"/>
                    <a:pt x="780" y="9399"/>
                  </a:cubicBezTo>
                  <a:cubicBezTo>
                    <a:pt x="1085" y="9854"/>
                    <a:pt x="2185" y="9994"/>
                    <a:pt x="3416" y="9994"/>
                  </a:cubicBezTo>
                  <a:cubicBezTo>
                    <a:pt x="5355" y="9994"/>
                    <a:pt x="7619" y="9648"/>
                    <a:pt x="7619" y="9648"/>
                  </a:cubicBezTo>
                  <a:lnTo>
                    <a:pt x="7705" y="7631"/>
                  </a:lnTo>
                  <a:lnTo>
                    <a:pt x="3694" y="7159"/>
                  </a:lnTo>
                  <a:lnTo>
                    <a:pt x="4575" y="2951"/>
                  </a:lnTo>
                  <a:lnTo>
                    <a:pt x="5361" y="1"/>
                  </a:lnTo>
                  <a:cubicBezTo>
                    <a:pt x="5335" y="0"/>
                    <a:pt x="5308" y="0"/>
                    <a:pt x="5282"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9"/>
            <p:cNvSpPr/>
            <p:nvPr/>
          </p:nvSpPr>
          <p:spPr>
            <a:xfrm>
              <a:off x="6089738" y="2623951"/>
              <a:ext cx="921775" cy="560710"/>
            </a:xfrm>
            <a:custGeom>
              <a:rect b="b" l="l" r="r" t="t"/>
              <a:pathLst>
                <a:path extrusionOk="0" h="7701" w="12660">
                  <a:moveTo>
                    <a:pt x="11653" y="1"/>
                  </a:moveTo>
                  <a:cubicBezTo>
                    <a:pt x="11648" y="1"/>
                    <a:pt x="11643" y="1"/>
                    <a:pt x="11638" y="1"/>
                  </a:cubicBezTo>
                  <a:lnTo>
                    <a:pt x="3294" y="133"/>
                  </a:lnTo>
                  <a:cubicBezTo>
                    <a:pt x="2303" y="149"/>
                    <a:pt x="1450" y="839"/>
                    <a:pt x="1227" y="1807"/>
                  </a:cubicBezTo>
                  <a:lnTo>
                    <a:pt x="101" y="6698"/>
                  </a:lnTo>
                  <a:cubicBezTo>
                    <a:pt x="0" y="7148"/>
                    <a:pt x="337" y="7574"/>
                    <a:pt x="793" y="7581"/>
                  </a:cubicBezTo>
                  <a:lnTo>
                    <a:pt x="10261" y="7700"/>
                  </a:lnTo>
                  <a:cubicBezTo>
                    <a:pt x="10265" y="7700"/>
                    <a:pt x="10268" y="7700"/>
                    <a:pt x="10271" y="7700"/>
                  </a:cubicBezTo>
                  <a:cubicBezTo>
                    <a:pt x="10600" y="7700"/>
                    <a:pt x="10889" y="7479"/>
                    <a:pt x="10969" y="7159"/>
                  </a:cubicBezTo>
                  <a:lnTo>
                    <a:pt x="12524" y="1104"/>
                  </a:lnTo>
                  <a:cubicBezTo>
                    <a:pt x="12660" y="540"/>
                    <a:pt x="12230" y="1"/>
                    <a:pt x="11653"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9"/>
            <p:cNvSpPr/>
            <p:nvPr/>
          </p:nvSpPr>
          <p:spPr>
            <a:xfrm>
              <a:off x="6135536" y="2623441"/>
              <a:ext cx="921338" cy="560710"/>
            </a:xfrm>
            <a:custGeom>
              <a:rect b="b" l="l" r="r" t="t"/>
              <a:pathLst>
                <a:path extrusionOk="0" h="7701" w="12654">
                  <a:moveTo>
                    <a:pt x="11643" y="1"/>
                  </a:moveTo>
                  <a:cubicBezTo>
                    <a:pt x="11639" y="1"/>
                    <a:pt x="11635" y="1"/>
                    <a:pt x="11632" y="1"/>
                  </a:cubicBezTo>
                  <a:lnTo>
                    <a:pt x="3326" y="133"/>
                  </a:lnTo>
                  <a:cubicBezTo>
                    <a:pt x="2312" y="147"/>
                    <a:pt x="1441" y="852"/>
                    <a:pt x="1214" y="1841"/>
                  </a:cubicBezTo>
                  <a:lnTo>
                    <a:pt x="108" y="6640"/>
                  </a:lnTo>
                  <a:cubicBezTo>
                    <a:pt x="0" y="7119"/>
                    <a:pt x="360" y="7572"/>
                    <a:pt x="845" y="7579"/>
                  </a:cubicBezTo>
                  <a:lnTo>
                    <a:pt x="10221" y="7700"/>
                  </a:lnTo>
                  <a:cubicBezTo>
                    <a:pt x="10224" y="7701"/>
                    <a:pt x="10227" y="7701"/>
                    <a:pt x="10231" y="7701"/>
                  </a:cubicBezTo>
                  <a:cubicBezTo>
                    <a:pt x="10579" y="7701"/>
                    <a:pt x="10887" y="7464"/>
                    <a:pt x="10974" y="7123"/>
                  </a:cubicBezTo>
                  <a:lnTo>
                    <a:pt x="12517" y="1104"/>
                  </a:lnTo>
                  <a:cubicBezTo>
                    <a:pt x="12653" y="541"/>
                    <a:pt x="12221" y="1"/>
                    <a:pt x="11643"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9"/>
            <p:cNvSpPr/>
            <p:nvPr/>
          </p:nvSpPr>
          <p:spPr>
            <a:xfrm>
              <a:off x="6527700" y="2823308"/>
              <a:ext cx="160036" cy="201684"/>
            </a:xfrm>
            <a:custGeom>
              <a:rect b="b" l="l" r="r" t="t"/>
              <a:pathLst>
                <a:path extrusionOk="0" h="2770" w="2198">
                  <a:moveTo>
                    <a:pt x="1241" y="1"/>
                  </a:moveTo>
                  <a:cubicBezTo>
                    <a:pt x="1232" y="1"/>
                    <a:pt x="1222" y="1"/>
                    <a:pt x="1213" y="1"/>
                  </a:cubicBezTo>
                  <a:lnTo>
                    <a:pt x="1157" y="4"/>
                  </a:lnTo>
                  <a:cubicBezTo>
                    <a:pt x="775" y="15"/>
                    <a:pt x="447" y="285"/>
                    <a:pt x="364" y="657"/>
                  </a:cubicBezTo>
                  <a:lnTo>
                    <a:pt x="119" y="1745"/>
                  </a:lnTo>
                  <a:cubicBezTo>
                    <a:pt x="0" y="2275"/>
                    <a:pt x="407" y="2770"/>
                    <a:pt x="938" y="2770"/>
                  </a:cubicBezTo>
                  <a:cubicBezTo>
                    <a:pt x="960" y="2770"/>
                    <a:pt x="983" y="2769"/>
                    <a:pt x="1006" y="2767"/>
                  </a:cubicBezTo>
                  <a:cubicBezTo>
                    <a:pt x="1359" y="2738"/>
                    <a:pt x="1658" y="2491"/>
                    <a:pt x="1750" y="2152"/>
                  </a:cubicBezTo>
                  <a:lnTo>
                    <a:pt x="2051" y="1064"/>
                  </a:lnTo>
                  <a:cubicBezTo>
                    <a:pt x="2197" y="527"/>
                    <a:pt x="1793" y="1"/>
                    <a:pt x="1241" y="1"/>
                  </a:cubicBezTo>
                  <a:close/>
                </a:path>
              </a:pathLst>
            </a:custGeom>
            <a:solidFill>
              <a:srgbClr val="61648A">
                <a:alpha val="3899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9"/>
            <p:cNvSpPr/>
            <p:nvPr/>
          </p:nvSpPr>
          <p:spPr>
            <a:xfrm>
              <a:off x="5888341" y="3164793"/>
              <a:ext cx="871172" cy="58758"/>
            </a:xfrm>
            <a:custGeom>
              <a:rect b="b" l="l" r="r" t="t"/>
              <a:pathLst>
                <a:path extrusionOk="0" h="807" w="11965">
                  <a:moveTo>
                    <a:pt x="11647" y="0"/>
                  </a:moveTo>
                  <a:cubicBezTo>
                    <a:pt x="11646" y="0"/>
                    <a:pt x="11645" y="0"/>
                    <a:pt x="11643" y="0"/>
                  </a:cubicBezTo>
                  <a:lnTo>
                    <a:pt x="311" y="180"/>
                  </a:lnTo>
                  <a:cubicBezTo>
                    <a:pt x="138" y="182"/>
                    <a:pt x="1" y="324"/>
                    <a:pt x="3" y="497"/>
                  </a:cubicBezTo>
                  <a:cubicBezTo>
                    <a:pt x="5" y="671"/>
                    <a:pt x="144" y="807"/>
                    <a:pt x="315" y="807"/>
                  </a:cubicBezTo>
                  <a:cubicBezTo>
                    <a:pt x="317" y="807"/>
                    <a:pt x="318" y="807"/>
                    <a:pt x="320" y="807"/>
                  </a:cubicBezTo>
                  <a:lnTo>
                    <a:pt x="11652" y="627"/>
                  </a:lnTo>
                  <a:cubicBezTo>
                    <a:pt x="11825" y="625"/>
                    <a:pt x="11965" y="481"/>
                    <a:pt x="11960" y="310"/>
                  </a:cubicBezTo>
                  <a:cubicBezTo>
                    <a:pt x="11958" y="137"/>
                    <a:pt x="11821" y="0"/>
                    <a:pt x="11647"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9"/>
            <p:cNvSpPr/>
            <p:nvPr/>
          </p:nvSpPr>
          <p:spPr>
            <a:xfrm>
              <a:off x="6082675" y="3161662"/>
              <a:ext cx="871172" cy="58830"/>
            </a:xfrm>
            <a:custGeom>
              <a:rect b="b" l="l" r="r" t="t"/>
              <a:pathLst>
                <a:path extrusionOk="0" h="808" w="11965">
                  <a:moveTo>
                    <a:pt x="11650" y="1"/>
                  </a:moveTo>
                  <a:cubicBezTo>
                    <a:pt x="11648" y="1"/>
                    <a:pt x="11647" y="1"/>
                    <a:pt x="11646" y="1"/>
                  </a:cubicBezTo>
                  <a:lnTo>
                    <a:pt x="313" y="180"/>
                  </a:lnTo>
                  <a:cubicBezTo>
                    <a:pt x="140" y="185"/>
                    <a:pt x="1" y="324"/>
                    <a:pt x="5" y="499"/>
                  </a:cubicBezTo>
                  <a:cubicBezTo>
                    <a:pt x="7" y="671"/>
                    <a:pt x="145" y="807"/>
                    <a:pt x="318" y="807"/>
                  </a:cubicBezTo>
                  <a:cubicBezTo>
                    <a:pt x="319" y="807"/>
                    <a:pt x="321" y="807"/>
                    <a:pt x="322" y="807"/>
                  </a:cubicBezTo>
                  <a:lnTo>
                    <a:pt x="11655" y="628"/>
                  </a:lnTo>
                  <a:cubicBezTo>
                    <a:pt x="11828" y="625"/>
                    <a:pt x="11965" y="481"/>
                    <a:pt x="11962" y="311"/>
                  </a:cubicBezTo>
                  <a:cubicBezTo>
                    <a:pt x="11960" y="137"/>
                    <a:pt x="11821" y="1"/>
                    <a:pt x="11650"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9"/>
            <p:cNvSpPr/>
            <p:nvPr/>
          </p:nvSpPr>
          <p:spPr>
            <a:xfrm>
              <a:off x="5708568" y="2482915"/>
              <a:ext cx="284250" cy="157415"/>
            </a:xfrm>
            <a:custGeom>
              <a:rect b="b" l="l" r="r" t="t"/>
              <a:pathLst>
                <a:path extrusionOk="0" h="2162" w="3904">
                  <a:moveTo>
                    <a:pt x="3247" y="1"/>
                  </a:moveTo>
                  <a:lnTo>
                    <a:pt x="576" y="154"/>
                  </a:lnTo>
                  <a:cubicBezTo>
                    <a:pt x="576" y="154"/>
                    <a:pt x="0" y="904"/>
                    <a:pt x="483" y="1180"/>
                  </a:cubicBezTo>
                  <a:cubicBezTo>
                    <a:pt x="645" y="1273"/>
                    <a:pt x="771" y="1304"/>
                    <a:pt x="867" y="1304"/>
                  </a:cubicBezTo>
                  <a:cubicBezTo>
                    <a:pt x="1060" y="1304"/>
                    <a:pt x="1135" y="1181"/>
                    <a:pt x="1135" y="1180"/>
                  </a:cubicBezTo>
                  <a:lnTo>
                    <a:pt x="1135" y="1180"/>
                  </a:lnTo>
                  <a:cubicBezTo>
                    <a:pt x="1135" y="1181"/>
                    <a:pt x="1027" y="2052"/>
                    <a:pt x="1587" y="2151"/>
                  </a:cubicBezTo>
                  <a:cubicBezTo>
                    <a:pt x="1626" y="2158"/>
                    <a:pt x="1663" y="2161"/>
                    <a:pt x="1699" y="2161"/>
                  </a:cubicBezTo>
                  <a:cubicBezTo>
                    <a:pt x="2177" y="2161"/>
                    <a:pt x="2375" y="1578"/>
                    <a:pt x="2375" y="1578"/>
                  </a:cubicBezTo>
                  <a:cubicBezTo>
                    <a:pt x="2375" y="1578"/>
                    <a:pt x="2639" y="1840"/>
                    <a:pt x="3050" y="1840"/>
                  </a:cubicBezTo>
                  <a:cubicBezTo>
                    <a:pt x="3118" y="1840"/>
                    <a:pt x="3190" y="1833"/>
                    <a:pt x="3265" y="1816"/>
                  </a:cubicBezTo>
                  <a:cubicBezTo>
                    <a:pt x="3800" y="1699"/>
                    <a:pt x="3602" y="929"/>
                    <a:pt x="3602" y="929"/>
                  </a:cubicBezTo>
                  <a:cubicBezTo>
                    <a:pt x="3602" y="929"/>
                    <a:pt x="3903" y="549"/>
                    <a:pt x="3247" y="1"/>
                  </a:cubicBezTo>
                  <a:close/>
                </a:path>
              </a:pathLst>
            </a:custGeom>
            <a:solidFill>
              <a:srgbClr val="E9EBF8">
                <a:alpha val="4277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9"/>
            <p:cNvSpPr/>
            <p:nvPr/>
          </p:nvSpPr>
          <p:spPr>
            <a:xfrm>
              <a:off x="5640708" y="2144780"/>
              <a:ext cx="353420" cy="405697"/>
            </a:xfrm>
            <a:custGeom>
              <a:rect b="b" l="l" r="r" t="t"/>
              <a:pathLst>
                <a:path extrusionOk="0" h="5572" w="4854">
                  <a:moveTo>
                    <a:pt x="3723" y="1"/>
                  </a:moveTo>
                  <a:lnTo>
                    <a:pt x="0" y="531"/>
                  </a:lnTo>
                  <a:lnTo>
                    <a:pt x="490" y="3295"/>
                  </a:lnTo>
                  <a:cubicBezTo>
                    <a:pt x="490" y="3295"/>
                    <a:pt x="374" y="3085"/>
                    <a:pt x="364" y="3085"/>
                  </a:cubicBezTo>
                  <a:lnTo>
                    <a:pt x="364" y="3085"/>
                  </a:lnTo>
                  <a:cubicBezTo>
                    <a:pt x="358" y="3085"/>
                    <a:pt x="390" y="3161"/>
                    <a:pt x="508" y="3405"/>
                  </a:cubicBezTo>
                  <a:cubicBezTo>
                    <a:pt x="822" y="4054"/>
                    <a:pt x="1977" y="4362"/>
                    <a:pt x="1977" y="4362"/>
                  </a:cubicBezTo>
                  <a:lnTo>
                    <a:pt x="2056" y="4921"/>
                  </a:lnTo>
                  <a:cubicBezTo>
                    <a:pt x="2107" y="5300"/>
                    <a:pt x="2430" y="5572"/>
                    <a:pt x="2799" y="5572"/>
                  </a:cubicBezTo>
                  <a:cubicBezTo>
                    <a:pt x="2836" y="5572"/>
                    <a:pt x="2873" y="5569"/>
                    <a:pt x="2910" y="5564"/>
                  </a:cubicBezTo>
                  <a:cubicBezTo>
                    <a:pt x="3325" y="5508"/>
                    <a:pt x="3611" y="5123"/>
                    <a:pt x="3552" y="4710"/>
                  </a:cubicBezTo>
                  <a:lnTo>
                    <a:pt x="3474" y="4153"/>
                  </a:lnTo>
                  <a:cubicBezTo>
                    <a:pt x="4817" y="3823"/>
                    <a:pt x="4853" y="1911"/>
                    <a:pt x="4255" y="374"/>
                  </a:cubicBezTo>
                  <a:lnTo>
                    <a:pt x="3723" y="1"/>
                  </a:lnTo>
                  <a:close/>
                </a:path>
              </a:pathLst>
            </a:custGeom>
            <a:solidFill>
              <a:srgbClr val="9C6E6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9"/>
            <p:cNvSpPr/>
            <p:nvPr/>
          </p:nvSpPr>
          <p:spPr>
            <a:xfrm>
              <a:off x="5608962" y="2285306"/>
              <a:ext cx="81547" cy="97056"/>
            </a:xfrm>
            <a:custGeom>
              <a:rect b="b" l="l" r="r" t="t"/>
              <a:pathLst>
                <a:path extrusionOk="0" h="1333" w="1120">
                  <a:moveTo>
                    <a:pt x="385" y="1"/>
                  </a:moveTo>
                  <a:cubicBezTo>
                    <a:pt x="181" y="1"/>
                    <a:pt x="40" y="207"/>
                    <a:pt x="23" y="432"/>
                  </a:cubicBezTo>
                  <a:cubicBezTo>
                    <a:pt x="0" y="743"/>
                    <a:pt x="579" y="1333"/>
                    <a:pt x="855" y="1333"/>
                  </a:cubicBezTo>
                  <a:cubicBezTo>
                    <a:pt x="912" y="1333"/>
                    <a:pt x="956" y="1308"/>
                    <a:pt x="980" y="1250"/>
                  </a:cubicBezTo>
                  <a:cubicBezTo>
                    <a:pt x="1119" y="913"/>
                    <a:pt x="849" y="315"/>
                    <a:pt x="849" y="315"/>
                  </a:cubicBezTo>
                  <a:cubicBezTo>
                    <a:pt x="678" y="88"/>
                    <a:pt x="518" y="1"/>
                    <a:pt x="385" y="1"/>
                  </a:cubicBezTo>
                  <a:close/>
                </a:path>
              </a:pathLst>
            </a:custGeom>
            <a:solidFill>
              <a:srgbClr val="9C6E6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9"/>
            <p:cNvSpPr/>
            <p:nvPr/>
          </p:nvSpPr>
          <p:spPr>
            <a:xfrm>
              <a:off x="5779924" y="2258001"/>
              <a:ext cx="22644" cy="44633"/>
            </a:xfrm>
            <a:custGeom>
              <a:rect b="b" l="l" r="r" t="t"/>
              <a:pathLst>
                <a:path extrusionOk="0" h="613" w="311">
                  <a:moveTo>
                    <a:pt x="121" y="0"/>
                  </a:moveTo>
                  <a:cubicBezTo>
                    <a:pt x="117" y="0"/>
                    <a:pt x="114" y="0"/>
                    <a:pt x="110" y="1"/>
                  </a:cubicBezTo>
                  <a:cubicBezTo>
                    <a:pt x="25" y="12"/>
                    <a:pt x="0" y="122"/>
                    <a:pt x="29" y="324"/>
                  </a:cubicBezTo>
                  <a:cubicBezTo>
                    <a:pt x="55" y="516"/>
                    <a:pt x="109" y="613"/>
                    <a:pt x="185" y="613"/>
                  </a:cubicBezTo>
                  <a:cubicBezTo>
                    <a:pt x="189" y="613"/>
                    <a:pt x="193" y="612"/>
                    <a:pt x="198" y="612"/>
                  </a:cubicBezTo>
                  <a:cubicBezTo>
                    <a:pt x="281" y="601"/>
                    <a:pt x="310" y="493"/>
                    <a:pt x="279" y="288"/>
                  </a:cubicBezTo>
                  <a:cubicBezTo>
                    <a:pt x="251" y="95"/>
                    <a:pt x="196" y="0"/>
                    <a:pt x="12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9"/>
            <p:cNvSpPr/>
            <p:nvPr/>
          </p:nvSpPr>
          <p:spPr>
            <a:xfrm>
              <a:off x="5887030" y="2242929"/>
              <a:ext cx="22644" cy="44487"/>
            </a:xfrm>
            <a:custGeom>
              <a:rect b="b" l="l" r="r" t="t"/>
              <a:pathLst>
                <a:path extrusionOk="0" h="611" w="311">
                  <a:moveTo>
                    <a:pt x="123" y="0"/>
                  </a:moveTo>
                  <a:cubicBezTo>
                    <a:pt x="119" y="0"/>
                    <a:pt x="115" y="0"/>
                    <a:pt x="111" y="1"/>
                  </a:cubicBezTo>
                  <a:cubicBezTo>
                    <a:pt x="25" y="12"/>
                    <a:pt x="1" y="122"/>
                    <a:pt x="30" y="324"/>
                  </a:cubicBezTo>
                  <a:cubicBezTo>
                    <a:pt x="55" y="516"/>
                    <a:pt x="107" y="611"/>
                    <a:pt x="185" y="611"/>
                  </a:cubicBezTo>
                  <a:cubicBezTo>
                    <a:pt x="189" y="611"/>
                    <a:pt x="194" y="610"/>
                    <a:pt x="198" y="610"/>
                  </a:cubicBezTo>
                  <a:cubicBezTo>
                    <a:pt x="281" y="599"/>
                    <a:pt x="311" y="491"/>
                    <a:pt x="279" y="289"/>
                  </a:cubicBezTo>
                  <a:cubicBezTo>
                    <a:pt x="252" y="97"/>
                    <a:pt x="198" y="0"/>
                    <a:pt x="12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9"/>
            <p:cNvSpPr/>
            <p:nvPr/>
          </p:nvSpPr>
          <p:spPr>
            <a:xfrm>
              <a:off x="5776283" y="2341953"/>
              <a:ext cx="96109" cy="31308"/>
            </a:xfrm>
            <a:custGeom>
              <a:rect b="b" l="l" r="r" t="t"/>
              <a:pathLst>
                <a:path extrusionOk="0" fill="none" h="430" w="1320">
                  <a:moveTo>
                    <a:pt x="1319" y="315"/>
                  </a:moveTo>
                  <a:cubicBezTo>
                    <a:pt x="618" y="429"/>
                    <a:pt x="1" y="0"/>
                    <a:pt x="1" y="0"/>
                  </a:cubicBez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9"/>
            <p:cNvSpPr/>
            <p:nvPr/>
          </p:nvSpPr>
          <p:spPr>
            <a:xfrm rot="-397259">
              <a:off x="5588628" y="2114101"/>
              <a:ext cx="352130" cy="138598"/>
            </a:xfrm>
            <a:custGeom>
              <a:rect b="b" l="l" r="r" t="t"/>
              <a:pathLst>
                <a:path extrusionOk="0" h="2958" w="5053">
                  <a:moveTo>
                    <a:pt x="3505" y="0"/>
                  </a:moveTo>
                  <a:cubicBezTo>
                    <a:pt x="2749" y="0"/>
                    <a:pt x="1771" y="217"/>
                    <a:pt x="1131" y="649"/>
                  </a:cubicBezTo>
                  <a:cubicBezTo>
                    <a:pt x="1" y="1413"/>
                    <a:pt x="57" y="2601"/>
                    <a:pt x="866" y="2907"/>
                  </a:cubicBezTo>
                  <a:cubicBezTo>
                    <a:pt x="956" y="2941"/>
                    <a:pt x="1078" y="2958"/>
                    <a:pt x="1225" y="2958"/>
                  </a:cubicBezTo>
                  <a:cubicBezTo>
                    <a:pt x="2391" y="2958"/>
                    <a:pt x="5053" y="1904"/>
                    <a:pt x="4597" y="375"/>
                  </a:cubicBezTo>
                  <a:cubicBezTo>
                    <a:pt x="4524" y="125"/>
                    <a:pt x="4078" y="0"/>
                    <a:pt x="3505" y="0"/>
                  </a:cubicBezTo>
                  <a:close/>
                </a:path>
              </a:pathLst>
            </a:custGeom>
            <a:solidFill>
              <a:srgbClr val="6D374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9"/>
            <p:cNvSpPr/>
            <p:nvPr/>
          </p:nvSpPr>
          <p:spPr>
            <a:xfrm>
              <a:off x="4910261" y="3294542"/>
              <a:ext cx="99167" cy="1401665"/>
            </a:xfrm>
            <a:custGeom>
              <a:rect b="b" l="l" r="r" t="t"/>
              <a:pathLst>
                <a:path extrusionOk="0" h="19251" w="1362">
                  <a:moveTo>
                    <a:pt x="0" y="0"/>
                  </a:moveTo>
                  <a:lnTo>
                    <a:pt x="0" y="19250"/>
                  </a:lnTo>
                  <a:lnTo>
                    <a:pt x="1362" y="19250"/>
                  </a:lnTo>
                  <a:lnTo>
                    <a:pt x="1362"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9"/>
            <p:cNvSpPr/>
            <p:nvPr/>
          </p:nvSpPr>
          <p:spPr>
            <a:xfrm>
              <a:off x="7568907" y="3294542"/>
              <a:ext cx="99386" cy="1401665"/>
            </a:xfrm>
            <a:custGeom>
              <a:rect b="b" l="l" r="r" t="t"/>
              <a:pathLst>
                <a:path extrusionOk="0" h="19251" w="1365">
                  <a:moveTo>
                    <a:pt x="0" y="0"/>
                  </a:moveTo>
                  <a:lnTo>
                    <a:pt x="0" y="19250"/>
                  </a:lnTo>
                  <a:lnTo>
                    <a:pt x="1364" y="19250"/>
                  </a:lnTo>
                  <a:lnTo>
                    <a:pt x="1364"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9"/>
            <p:cNvSpPr/>
            <p:nvPr/>
          </p:nvSpPr>
          <p:spPr>
            <a:xfrm>
              <a:off x="4910261" y="3294542"/>
              <a:ext cx="99167" cy="187340"/>
            </a:xfrm>
            <a:custGeom>
              <a:rect b="b" l="l" r="r" t="t"/>
              <a:pathLst>
                <a:path extrusionOk="0" h="2573" w="1362">
                  <a:moveTo>
                    <a:pt x="0" y="0"/>
                  </a:moveTo>
                  <a:lnTo>
                    <a:pt x="0" y="2573"/>
                  </a:lnTo>
                  <a:lnTo>
                    <a:pt x="1362" y="2573"/>
                  </a:lnTo>
                  <a:lnTo>
                    <a:pt x="1362" y="0"/>
                  </a:lnTo>
                  <a:close/>
                </a:path>
              </a:pathLst>
            </a:custGeom>
            <a:solidFill>
              <a:srgbClr val="61648A">
                <a:alpha val="3899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9"/>
            <p:cNvSpPr/>
            <p:nvPr/>
          </p:nvSpPr>
          <p:spPr>
            <a:xfrm>
              <a:off x="7568907" y="3294542"/>
              <a:ext cx="99386" cy="187340"/>
            </a:xfrm>
            <a:custGeom>
              <a:rect b="b" l="l" r="r" t="t"/>
              <a:pathLst>
                <a:path extrusionOk="0" h="2573" w="1365">
                  <a:moveTo>
                    <a:pt x="0" y="0"/>
                  </a:moveTo>
                  <a:lnTo>
                    <a:pt x="0" y="2573"/>
                  </a:lnTo>
                  <a:lnTo>
                    <a:pt x="1364" y="2573"/>
                  </a:lnTo>
                  <a:lnTo>
                    <a:pt x="1364" y="0"/>
                  </a:lnTo>
                  <a:close/>
                </a:path>
              </a:pathLst>
            </a:custGeom>
            <a:solidFill>
              <a:srgbClr val="61648A">
                <a:alpha val="3899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9"/>
            <p:cNvSpPr/>
            <p:nvPr/>
          </p:nvSpPr>
          <p:spPr>
            <a:xfrm>
              <a:off x="4756337" y="3220421"/>
              <a:ext cx="3065811" cy="103900"/>
            </a:xfrm>
            <a:custGeom>
              <a:rect b="b" l="l" r="r" t="t"/>
              <a:pathLst>
                <a:path extrusionOk="0" h="1427" w="42107">
                  <a:moveTo>
                    <a:pt x="0" y="0"/>
                  </a:moveTo>
                  <a:lnTo>
                    <a:pt x="0" y="1427"/>
                  </a:lnTo>
                  <a:lnTo>
                    <a:pt x="42106" y="1427"/>
                  </a:lnTo>
                  <a:lnTo>
                    <a:pt x="42106"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0" name="Google Shape;580;p29"/>
            <p:cNvGrpSpPr/>
            <p:nvPr/>
          </p:nvGrpSpPr>
          <p:grpSpPr>
            <a:xfrm>
              <a:off x="5175428" y="1499330"/>
              <a:ext cx="561007" cy="384534"/>
              <a:chOff x="5751500" y="1410525"/>
              <a:chExt cx="468247" cy="320953"/>
            </a:xfrm>
          </p:grpSpPr>
          <p:sp>
            <p:nvSpPr>
              <p:cNvPr id="581" name="Google Shape;581;p29"/>
              <p:cNvSpPr/>
              <p:nvPr/>
            </p:nvSpPr>
            <p:spPr>
              <a:xfrm>
                <a:off x="5751500" y="1410525"/>
                <a:ext cx="468247" cy="320953"/>
              </a:xfrm>
              <a:custGeom>
                <a:rect b="b" l="l" r="r" t="t"/>
                <a:pathLst>
                  <a:path extrusionOk="0" h="5281" w="7624">
                    <a:moveTo>
                      <a:pt x="0" y="0"/>
                    </a:moveTo>
                    <a:lnTo>
                      <a:pt x="0" y="5280"/>
                    </a:lnTo>
                    <a:lnTo>
                      <a:pt x="7623" y="5280"/>
                    </a:lnTo>
                    <a:lnTo>
                      <a:pt x="7623" y="0"/>
                    </a:ln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2" name="Google Shape;582;p29"/>
              <p:cNvGrpSpPr/>
              <p:nvPr/>
            </p:nvGrpSpPr>
            <p:grpSpPr>
              <a:xfrm>
                <a:off x="5799146" y="1472514"/>
                <a:ext cx="372964" cy="190522"/>
                <a:chOff x="5799146" y="1472514"/>
                <a:chExt cx="372964" cy="190522"/>
              </a:xfrm>
            </p:grpSpPr>
            <p:sp>
              <p:nvSpPr>
                <p:cNvPr id="583" name="Google Shape;583;p29"/>
                <p:cNvSpPr/>
                <p:nvPr/>
              </p:nvSpPr>
              <p:spPr>
                <a:xfrm>
                  <a:off x="5799146" y="1506790"/>
                  <a:ext cx="145064" cy="124037"/>
                </a:xfrm>
                <a:custGeom>
                  <a:rect b="b" l="l" r="r" t="t"/>
                  <a:pathLst>
                    <a:path extrusionOk="0" h="2041" w="2387">
                      <a:moveTo>
                        <a:pt x="2387" y="0"/>
                      </a:moveTo>
                      <a:lnTo>
                        <a:pt x="1" y="865"/>
                      </a:lnTo>
                      <a:lnTo>
                        <a:pt x="1" y="1175"/>
                      </a:lnTo>
                      <a:lnTo>
                        <a:pt x="2387" y="2040"/>
                      </a:lnTo>
                      <a:lnTo>
                        <a:pt x="2387" y="1703"/>
                      </a:lnTo>
                      <a:lnTo>
                        <a:pt x="466" y="1022"/>
                      </a:lnTo>
                      <a:lnTo>
                        <a:pt x="2387" y="339"/>
                      </a:lnTo>
                      <a:lnTo>
                        <a:pt x="2387" y="0"/>
                      </a:ln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9"/>
                <p:cNvSpPr/>
                <p:nvPr/>
              </p:nvSpPr>
              <p:spPr>
                <a:xfrm>
                  <a:off x="5946461" y="1472514"/>
                  <a:ext cx="78214" cy="190522"/>
                </a:xfrm>
                <a:custGeom>
                  <a:rect b="b" l="l" r="r" t="t"/>
                  <a:pathLst>
                    <a:path extrusionOk="0" h="3135" w="1287">
                      <a:moveTo>
                        <a:pt x="969" y="0"/>
                      </a:moveTo>
                      <a:lnTo>
                        <a:pt x="1" y="3134"/>
                      </a:lnTo>
                      <a:lnTo>
                        <a:pt x="318" y="3134"/>
                      </a:lnTo>
                      <a:lnTo>
                        <a:pt x="1286" y="0"/>
                      </a:ln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9"/>
                <p:cNvSpPr/>
                <p:nvPr/>
              </p:nvSpPr>
              <p:spPr>
                <a:xfrm>
                  <a:off x="6027046" y="1506790"/>
                  <a:ext cx="145064" cy="124037"/>
                </a:xfrm>
                <a:custGeom>
                  <a:rect b="b" l="l" r="r" t="t"/>
                  <a:pathLst>
                    <a:path extrusionOk="0" h="2041" w="2387">
                      <a:moveTo>
                        <a:pt x="1" y="0"/>
                      </a:moveTo>
                      <a:lnTo>
                        <a:pt x="1" y="339"/>
                      </a:lnTo>
                      <a:lnTo>
                        <a:pt x="1919" y="1022"/>
                      </a:lnTo>
                      <a:lnTo>
                        <a:pt x="1" y="1703"/>
                      </a:lnTo>
                      <a:lnTo>
                        <a:pt x="1" y="2040"/>
                      </a:lnTo>
                      <a:lnTo>
                        <a:pt x="2387" y="1175"/>
                      </a:lnTo>
                      <a:lnTo>
                        <a:pt x="2387" y="865"/>
                      </a:lnTo>
                      <a:lnTo>
                        <a:pt x="1" y="0"/>
                      </a:ln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86" name="Google Shape;586;p29"/>
            <p:cNvGrpSpPr/>
            <p:nvPr/>
          </p:nvGrpSpPr>
          <p:grpSpPr>
            <a:xfrm>
              <a:off x="6775288" y="1470715"/>
              <a:ext cx="410147" cy="242462"/>
              <a:chOff x="7086832" y="1386641"/>
              <a:chExt cx="342331" cy="202372"/>
            </a:xfrm>
          </p:grpSpPr>
          <p:sp>
            <p:nvSpPr>
              <p:cNvPr id="587" name="Google Shape;587;p29"/>
              <p:cNvSpPr/>
              <p:nvPr/>
            </p:nvSpPr>
            <p:spPr>
              <a:xfrm>
                <a:off x="7086832" y="1386641"/>
                <a:ext cx="342331" cy="202372"/>
              </a:xfrm>
              <a:custGeom>
                <a:rect b="b" l="l" r="r" t="t"/>
                <a:pathLst>
                  <a:path extrusionOk="0" h="3330" w="5633">
                    <a:moveTo>
                      <a:pt x="0" y="0"/>
                    </a:moveTo>
                    <a:lnTo>
                      <a:pt x="0" y="3330"/>
                    </a:lnTo>
                    <a:lnTo>
                      <a:pt x="5633" y="3330"/>
                    </a:lnTo>
                    <a:lnTo>
                      <a:pt x="5633" y="0"/>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9"/>
              <p:cNvSpPr/>
              <p:nvPr/>
            </p:nvSpPr>
            <p:spPr>
              <a:xfrm>
                <a:off x="7161218" y="1470204"/>
                <a:ext cx="35187" cy="35248"/>
              </a:xfrm>
              <a:custGeom>
                <a:rect b="b" l="l" r="r" t="t"/>
                <a:pathLst>
                  <a:path extrusionOk="0" h="580" w="579">
                    <a:moveTo>
                      <a:pt x="291" y="0"/>
                    </a:moveTo>
                    <a:cubicBezTo>
                      <a:pt x="129" y="0"/>
                      <a:pt x="1" y="130"/>
                      <a:pt x="1" y="290"/>
                    </a:cubicBezTo>
                    <a:cubicBezTo>
                      <a:pt x="1" y="449"/>
                      <a:pt x="129" y="580"/>
                      <a:pt x="291" y="580"/>
                    </a:cubicBezTo>
                    <a:cubicBezTo>
                      <a:pt x="450" y="580"/>
                      <a:pt x="578" y="449"/>
                      <a:pt x="578" y="290"/>
                    </a:cubicBezTo>
                    <a:cubicBezTo>
                      <a:pt x="578" y="133"/>
                      <a:pt x="450" y="5"/>
                      <a:pt x="291" y="0"/>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9"/>
              <p:cNvSpPr/>
              <p:nvPr/>
            </p:nvSpPr>
            <p:spPr>
              <a:xfrm>
                <a:off x="7240406" y="1470204"/>
                <a:ext cx="35187" cy="35248"/>
              </a:xfrm>
              <a:custGeom>
                <a:rect b="b" l="l" r="r" t="t"/>
                <a:pathLst>
                  <a:path extrusionOk="0" h="580" w="579">
                    <a:moveTo>
                      <a:pt x="288" y="0"/>
                    </a:moveTo>
                    <a:cubicBezTo>
                      <a:pt x="129" y="0"/>
                      <a:pt x="1" y="130"/>
                      <a:pt x="1" y="290"/>
                    </a:cubicBezTo>
                    <a:cubicBezTo>
                      <a:pt x="1" y="449"/>
                      <a:pt x="129" y="580"/>
                      <a:pt x="288" y="580"/>
                    </a:cubicBezTo>
                    <a:cubicBezTo>
                      <a:pt x="450" y="580"/>
                      <a:pt x="578" y="449"/>
                      <a:pt x="578" y="290"/>
                    </a:cubicBezTo>
                    <a:cubicBezTo>
                      <a:pt x="578" y="133"/>
                      <a:pt x="450" y="5"/>
                      <a:pt x="288" y="0"/>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9"/>
              <p:cNvSpPr/>
              <p:nvPr/>
            </p:nvSpPr>
            <p:spPr>
              <a:xfrm>
                <a:off x="7319351" y="1470204"/>
                <a:ext cx="35309" cy="35248"/>
              </a:xfrm>
              <a:custGeom>
                <a:rect b="b" l="l" r="r" t="t"/>
                <a:pathLst>
                  <a:path extrusionOk="0" h="580" w="581">
                    <a:moveTo>
                      <a:pt x="290" y="0"/>
                    </a:moveTo>
                    <a:cubicBezTo>
                      <a:pt x="131" y="0"/>
                      <a:pt x="0" y="130"/>
                      <a:pt x="0" y="290"/>
                    </a:cubicBezTo>
                    <a:cubicBezTo>
                      <a:pt x="0" y="449"/>
                      <a:pt x="131" y="580"/>
                      <a:pt x="290" y="580"/>
                    </a:cubicBezTo>
                    <a:cubicBezTo>
                      <a:pt x="452" y="580"/>
                      <a:pt x="580" y="449"/>
                      <a:pt x="580" y="290"/>
                    </a:cubicBezTo>
                    <a:cubicBezTo>
                      <a:pt x="580" y="133"/>
                      <a:pt x="452" y="5"/>
                      <a:pt x="290" y="0"/>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1" name="Google Shape;591;p29"/>
            <p:cNvSpPr/>
            <p:nvPr/>
          </p:nvSpPr>
          <p:spPr>
            <a:xfrm>
              <a:off x="4804538" y="2688898"/>
              <a:ext cx="239254" cy="395213"/>
            </a:xfrm>
            <a:custGeom>
              <a:rect b="b" l="l" r="r" t="t"/>
              <a:pathLst>
                <a:path extrusionOk="0" h="5428" w="3286">
                  <a:moveTo>
                    <a:pt x="509" y="1"/>
                  </a:moveTo>
                  <a:lnTo>
                    <a:pt x="509" y="1"/>
                  </a:lnTo>
                  <a:cubicBezTo>
                    <a:pt x="1" y="1816"/>
                    <a:pt x="870" y="3341"/>
                    <a:pt x="1996" y="5045"/>
                  </a:cubicBezTo>
                  <a:cubicBezTo>
                    <a:pt x="1996" y="5045"/>
                    <a:pt x="2338" y="5427"/>
                    <a:pt x="2646" y="5427"/>
                  </a:cubicBezTo>
                  <a:cubicBezTo>
                    <a:pt x="2840" y="5427"/>
                    <a:pt x="3021" y="5275"/>
                    <a:pt x="3095" y="4779"/>
                  </a:cubicBezTo>
                  <a:cubicBezTo>
                    <a:pt x="3286" y="3492"/>
                    <a:pt x="2252" y="2326"/>
                    <a:pt x="1562" y="1636"/>
                  </a:cubicBezTo>
                  <a:cubicBezTo>
                    <a:pt x="870" y="944"/>
                    <a:pt x="509" y="1"/>
                    <a:pt x="509"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9"/>
            <p:cNvSpPr/>
            <p:nvPr/>
          </p:nvSpPr>
          <p:spPr>
            <a:xfrm>
              <a:off x="4890456" y="2500609"/>
              <a:ext cx="218139" cy="551536"/>
            </a:xfrm>
            <a:custGeom>
              <a:rect b="b" l="l" r="r" t="t"/>
              <a:pathLst>
                <a:path extrusionOk="0" h="7575" w="2996">
                  <a:moveTo>
                    <a:pt x="1618" y="1"/>
                  </a:moveTo>
                  <a:cubicBezTo>
                    <a:pt x="1036" y="574"/>
                    <a:pt x="0" y="3773"/>
                    <a:pt x="962" y="5927"/>
                  </a:cubicBezTo>
                  <a:lnTo>
                    <a:pt x="1326" y="7163"/>
                  </a:lnTo>
                  <a:cubicBezTo>
                    <a:pt x="1326" y="7163"/>
                    <a:pt x="1561" y="7574"/>
                    <a:pt x="1872" y="7574"/>
                  </a:cubicBezTo>
                  <a:cubicBezTo>
                    <a:pt x="2050" y="7574"/>
                    <a:pt x="2253" y="7440"/>
                    <a:pt x="2452" y="7017"/>
                  </a:cubicBezTo>
                  <a:cubicBezTo>
                    <a:pt x="2995" y="5853"/>
                    <a:pt x="2562" y="4182"/>
                    <a:pt x="2452" y="2964"/>
                  </a:cubicBezTo>
                  <a:cubicBezTo>
                    <a:pt x="2344" y="1744"/>
                    <a:pt x="1618" y="1"/>
                    <a:pt x="1618"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9"/>
            <p:cNvSpPr/>
            <p:nvPr/>
          </p:nvSpPr>
          <p:spPr>
            <a:xfrm>
              <a:off x="5034551" y="2760399"/>
              <a:ext cx="172851" cy="295827"/>
            </a:xfrm>
            <a:custGeom>
              <a:rect b="b" l="l" r="r" t="t"/>
              <a:pathLst>
                <a:path extrusionOk="0" h="4063" w="2374">
                  <a:moveTo>
                    <a:pt x="1924" y="0"/>
                  </a:moveTo>
                  <a:lnTo>
                    <a:pt x="1924" y="0"/>
                  </a:lnTo>
                  <a:cubicBezTo>
                    <a:pt x="1383" y="724"/>
                    <a:pt x="1" y="2249"/>
                    <a:pt x="147" y="4004"/>
                  </a:cubicBezTo>
                  <a:lnTo>
                    <a:pt x="473" y="4063"/>
                  </a:lnTo>
                  <a:cubicBezTo>
                    <a:pt x="473" y="4063"/>
                    <a:pt x="1347" y="3779"/>
                    <a:pt x="1859" y="2645"/>
                  </a:cubicBezTo>
                  <a:cubicBezTo>
                    <a:pt x="2373" y="1510"/>
                    <a:pt x="1924" y="1"/>
                    <a:pt x="1924"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9"/>
            <p:cNvSpPr/>
            <p:nvPr/>
          </p:nvSpPr>
          <p:spPr>
            <a:xfrm>
              <a:off x="4872108" y="3007448"/>
              <a:ext cx="298958" cy="214353"/>
            </a:xfrm>
            <a:custGeom>
              <a:rect b="b" l="l" r="r" t="t"/>
              <a:pathLst>
                <a:path extrusionOk="0" h="2944" w="4106">
                  <a:moveTo>
                    <a:pt x="2993" y="0"/>
                  </a:moveTo>
                  <a:cubicBezTo>
                    <a:pt x="2562" y="0"/>
                    <a:pt x="2043" y="16"/>
                    <a:pt x="1502" y="70"/>
                  </a:cubicBezTo>
                  <a:cubicBezTo>
                    <a:pt x="1052" y="112"/>
                    <a:pt x="589" y="182"/>
                    <a:pt x="147" y="292"/>
                  </a:cubicBezTo>
                  <a:cubicBezTo>
                    <a:pt x="1" y="1454"/>
                    <a:pt x="762" y="2943"/>
                    <a:pt x="762" y="2943"/>
                  </a:cubicBezTo>
                  <a:lnTo>
                    <a:pt x="3634" y="2943"/>
                  </a:lnTo>
                  <a:cubicBezTo>
                    <a:pt x="3634" y="2943"/>
                    <a:pt x="3681" y="2808"/>
                    <a:pt x="3746" y="2573"/>
                  </a:cubicBezTo>
                  <a:cubicBezTo>
                    <a:pt x="3883" y="2069"/>
                    <a:pt x="4101" y="1103"/>
                    <a:pt x="4106" y="38"/>
                  </a:cubicBezTo>
                  <a:cubicBezTo>
                    <a:pt x="4106" y="38"/>
                    <a:pt x="3654" y="0"/>
                    <a:pt x="2993"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9"/>
            <p:cNvSpPr/>
            <p:nvPr/>
          </p:nvSpPr>
          <p:spPr>
            <a:xfrm>
              <a:off x="4872108" y="3012472"/>
              <a:ext cx="272819" cy="209329"/>
            </a:xfrm>
            <a:custGeom>
              <a:rect b="b" l="l" r="r" t="t"/>
              <a:pathLst>
                <a:path extrusionOk="0" h="2875" w="3747">
                  <a:moveTo>
                    <a:pt x="1502" y="1"/>
                  </a:moveTo>
                  <a:lnTo>
                    <a:pt x="1502" y="1"/>
                  </a:lnTo>
                  <a:cubicBezTo>
                    <a:pt x="1052" y="41"/>
                    <a:pt x="589" y="113"/>
                    <a:pt x="147" y="223"/>
                  </a:cubicBezTo>
                  <a:cubicBezTo>
                    <a:pt x="1" y="1385"/>
                    <a:pt x="762" y="2874"/>
                    <a:pt x="762" y="2874"/>
                  </a:cubicBezTo>
                  <a:lnTo>
                    <a:pt x="3634" y="2874"/>
                  </a:lnTo>
                  <a:cubicBezTo>
                    <a:pt x="3634" y="2874"/>
                    <a:pt x="3681" y="2739"/>
                    <a:pt x="3746" y="2504"/>
                  </a:cubicBezTo>
                  <a:cubicBezTo>
                    <a:pt x="2731" y="2414"/>
                    <a:pt x="1108" y="1841"/>
                    <a:pt x="1502" y="1"/>
                  </a:cubicBezTo>
                  <a:close/>
                </a:path>
              </a:pathLst>
            </a:custGeom>
            <a:solidFill>
              <a:srgbClr val="61648A">
                <a:alpha val="3899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6" name="Google Shape;596;p29"/>
            <p:cNvGrpSpPr/>
            <p:nvPr/>
          </p:nvGrpSpPr>
          <p:grpSpPr>
            <a:xfrm>
              <a:off x="6271571" y="2116997"/>
              <a:ext cx="410366" cy="330201"/>
              <a:chOff x="6666402" y="1926063"/>
              <a:chExt cx="342514" cy="275604"/>
            </a:xfrm>
          </p:grpSpPr>
          <p:sp>
            <p:nvSpPr>
              <p:cNvPr id="597" name="Google Shape;597;p29"/>
              <p:cNvSpPr/>
              <p:nvPr/>
            </p:nvSpPr>
            <p:spPr>
              <a:xfrm>
                <a:off x="6666402" y="1926063"/>
                <a:ext cx="342514" cy="275482"/>
              </a:xfrm>
              <a:custGeom>
                <a:rect b="b" l="l" r="r" t="t"/>
                <a:pathLst>
                  <a:path extrusionOk="0" h="4533" w="5636">
                    <a:moveTo>
                      <a:pt x="0" y="1"/>
                    </a:moveTo>
                    <a:lnTo>
                      <a:pt x="0" y="4533"/>
                    </a:lnTo>
                    <a:lnTo>
                      <a:pt x="5635" y="4533"/>
                    </a:lnTo>
                    <a:lnTo>
                      <a:pt x="5635"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9"/>
              <p:cNvSpPr/>
              <p:nvPr/>
            </p:nvSpPr>
            <p:spPr>
              <a:xfrm>
                <a:off x="6666402" y="2012665"/>
                <a:ext cx="342514" cy="189002"/>
              </a:xfrm>
              <a:custGeom>
                <a:rect b="b" l="l" r="r" t="t"/>
                <a:pathLst>
                  <a:path extrusionOk="0" h="3110" w="5636">
                    <a:moveTo>
                      <a:pt x="4267" y="0"/>
                    </a:moveTo>
                    <a:lnTo>
                      <a:pt x="2097" y="2002"/>
                    </a:lnTo>
                    <a:lnTo>
                      <a:pt x="0" y="820"/>
                    </a:lnTo>
                    <a:lnTo>
                      <a:pt x="0" y="3110"/>
                    </a:lnTo>
                    <a:lnTo>
                      <a:pt x="5635" y="3110"/>
                    </a:lnTo>
                    <a:lnTo>
                      <a:pt x="5635" y="915"/>
                    </a:lnTo>
                    <a:lnTo>
                      <a:pt x="4267" y="0"/>
                    </a:lnTo>
                    <a:close/>
                  </a:path>
                </a:pathLst>
              </a:custGeom>
              <a:solidFill>
                <a:srgbClr val="61648A">
                  <a:alpha val="3899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9"/>
              <p:cNvSpPr/>
              <p:nvPr/>
            </p:nvSpPr>
            <p:spPr>
              <a:xfrm>
                <a:off x="6752943" y="1996985"/>
                <a:ext cx="65634" cy="65574"/>
              </a:xfrm>
              <a:custGeom>
                <a:rect b="b" l="l" r="r" t="t"/>
                <a:pathLst>
                  <a:path extrusionOk="0" h="1079" w="1080">
                    <a:moveTo>
                      <a:pt x="540" y="0"/>
                    </a:moveTo>
                    <a:cubicBezTo>
                      <a:pt x="241" y="0"/>
                      <a:pt x="1" y="240"/>
                      <a:pt x="1" y="539"/>
                    </a:cubicBezTo>
                    <a:cubicBezTo>
                      <a:pt x="1" y="836"/>
                      <a:pt x="241" y="1078"/>
                      <a:pt x="540" y="1078"/>
                    </a:cubicBezTo>
                    <a:cubicBezTo>
                      <a:pt x="837" y="1078"/>
                      <a:pt x="1079" y="836"/>
                      <a:pt x="1079" y="539"/>
                    </a:cubicBezTo>
                    <a:cubicBezTo>
                      <a:pt x="1079" y="240"/>
                      <a:pt x="837" y="0"/>
                      <a:pt x="540" y="0"/>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0" name="Google Shape;600;p29"/>
            <p:cNvSpPr/>
            <p:nvPr/>
          </p:nvSpPr>
          <p:spPr>
            <a:xfrm>
              <a:off x="4756337" y="3220780"/>
              <a:ext cx="3065811" cy="103900"/>
            </a:xfrm>
            <a:custGeom>
              <a:rect b="b" l="l" r="r" t="t"/>
              <a:pathLst>
                <a:path extrusionOk="0" h="1427" w="42107">
                  <a:moveTo>
                    <a:pt x="0" y="0"/>
                  </a:moveTo>
                  <a:lnTo>
                    <a:pt x="0" y="1427"/>
                  </a:lnTo>
                  <a:lnTo>
                    <a:pt x="42106" y="1427"/>
                  </a:lnTo>
                  <a:lnTo>
                    <a:pt x="42106" y="0"/>
                  </a:lnTo>
                  <a:close/>
                </a:path>
              </a:pathLst>
            </a:custGeom>
            <a:solidFill>
              <a:srgbClr val="2A2B3D">
                <a:alpha val="478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9"/>
            <p:cNvSpPr/>
            <p:nvPr/>
          </p:nvSpPr>
          <p:spPr>
            <a:xfrm>
              <a:off x="7344647" y="2130582"/>
              <a:ext cx="153629" cy="221051"/>
            </a:xfrm>
            <a:custGeom>
              <a:rect b="b" l="l" r="r" t="t"/>
              <a:pathLst>
                <a:path extrusionOk="0" h="3036" w="2110">
                  <a:moveTo>
                    <a:pt x="0" y="0"/>
                  </a:moveTo>
                  <a:lnTo>
                    <a:pt x="254" y="2813"/>
                  </a:lnTo>
                  <a:cubicBezTo>
                    <a:pt x="265" y="2939"/>
                    <a:pt x="369" y="3036"/>
                    <a:pt x="494" y="3036"/>
                  </a:cubicBezTo>
                  <a:lnTo>
                    <a:pt x="1616" y="3036"/>
                  </a:lnTo>
                  <a:cubicBezTo>
                    <a:pt x="1741" y="3036"/>
                    <a:pt x="1849" y="2939"/>
                    <a:pt x="1856" y="2813"/>
                  </a:cubicBezTo>
                  <a:lnTo>
                    <a:pt x="2110" y="0"/>
                  </a:ln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9"/>
            <p:cNvSpPr/>
            <p:nvPr/>
          </p:nvSpPr>
          <p:spPr>
            <a:xfrm>
              <a:off x="7345448" y="2106845"/>
              <a:ext cx="152173" cy="40191"/>
            </a:xfrm>
            <a:custGeom>
              <a:rect b="b" l="l" r="r" t="t"/>
              <a:pathLst>
                <a:path extrusionOk="0" h="552" w="2090">
                  <a:moveTo>
                    <a:pt x="1075" y="1"/>
                  </a:moveTo>
                  <a:cubicBezTo>
                    <a:pt x="1065" y="1"/>
                    <a:pt x="1055" y="1"/>
                    <a:pt x="1045" y="1"/>
                  </a:cubicBezTo>
                  <a:cubicBezTo>
                    <a:pt x="468" y="1"/>
                    <a:pt x="0" y="124"/>
                    <a:pt x="0" y="275"/>
                  </a:cubicBezTo>
                  <a:cubicBezTo>
                    <a:pt x="0" y="428"/>
                    <a:pt x="470" y="551"/>
                    <a:pt x="1045" y="551"/>
                  </a:cubicBezTo>
                  <a:cubicBezTo>
                    <a:pt x="1625" y="551"/>
                    <a:pt x="2090" y="428"/>
                    <a:pt x="2090" y="275"/>
                  </a:cubicBezTo>
                  <a:cubicBezTo>
                    <a:pt x="2090" y="122"/>
                    <a:pt x="1637" y="1"/>
                    <a:pt x="1075"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29"/>
          <p:cNvSpPr txBox="1"/>
          <p:nvPr>
            <p:ph type="ctrTitle"/>
          </p:nvPr>
        </p:nvSpPr>
        <p:spPr>
          <a:xfrm>
            <a:off x="882025" y="747900"/>
            <a:ext cx="3899400" cy="103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de" sz="2500"/>
              <a:t>Diseño</a:t>
            </a:r>
            <a:r>
              <a:rPr b="0" lang="de" sz="2500"/>
              <a:t> de Sistemas de </a:t>
            </a:r>
            <a:r>
              <a:rPr b="0" lang="de" sz="2500"/>
              <a:t>Información</a:t>
            </a:r>
            <a:r>
              <a:rPr b="0" lang="de" sz="2500"/>
              <a:t> 2024</a:t>
            </a:r>
            <a:endParaRPr b="0" sz="250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Diagrama de clase</a:t>
            </a:r>
            <a:endParaRPr/>
          </a:p>
        </p:txBody>
      </p:sp>
      <p:pic>
        <p:nvPicPr>
          <p:cNvPr id="786" name="Google Shape;786;p38"/>
          <p:cNvPicPr preferRelativeResize="0"/>
          <p:nvPr/>
        </p:nvPicPr>
        <p:blipFill>
          <a:blip r:embed="rId3">
            <a:alphaModFix/>
          </a:blip>
          <a:stretch>
            <a:fillRect/>
          </a:stretch>
        </p:blipFill>
        <p:spPr>
          <a:xfrm>
            <a:off x="2161338" y="1118350"/>
            <a:ext cx="4821316" cy="3820975"/>
          </a:xfrm>
          <a:prstGeom prst="rect">
            <a:avLst/>
          </a:prstGeom>
          <a:noFill/>
          <a:ln>
            <a:noFill/>
          </a:ln>
        </p:spPr>
      </p:pic>
    </p:spTree>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39"/>
          <p:cNvSpPr txBox="1"/>
          <p:nvPr>
            <p:ph type="title"/>
          </p:nvPr>
        </p:nvSpPr>
        <p:spPr>
          <a:xfrm>
            <a:off x="1361400" y="734250"/>
            <a:ext cx="6314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Programita de ejemplo en Python</a:t>
            </a:r>
            <a:endParaRPr/>
          </a:p>
        </p:txBody>
      </p:sp>
      <p:pic>
        <p:nvPicPr>
          <p:cNvPr id="792" name="Google Shape;792;p39"/>
          <p:cNvPicPr preferRelativeResize="0"/>
          <p:nvPr/>
        </p:nvPicPr>
        <p:blipFill>
          <a:blip r:embed="rId3">
            <a:alphaModFix amt="84000"/>
          </a:blip>
          <a:stretch>
            <a:fillRect/>
          </a:stretch>
        </p:blipFill>
        <p:spPr>
          <a:xfrm>
            <a:off x="3081538" y="1648000"/>
            <a:ext cx="2980925" cy="2887675"/>
          </a:xfrm>
          <a:prstGeom prst="rect">
            <a:avLst/>
          </a:prstGeom>
          <a:noFill/>
          <a:ln>
            <a:noFill/>
          </a:ln>
        </p:spPr>
      </p:pic>
    </p:spTree>
  </p:cSld>
  <p:clrMapOvr>
    <a:masterClrMapping/>
  </p:clrMapOvr>
  <mc:AlternateContent>
    <mc:Choice Requires="p14">
      <p:transition spd="med">
        <p14:flip dir="l"/>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40"/>
          <p:cNvSpPr txBox="1"/>
          <p:nvPr>
            <p:ph type="title"/>
          </p:nvPr>
        </p:nvSpPr>
        <p:spPr>
          <a:xfrm>
            <a:off x="998300" y="1184713"/>
            <a:ext cx="2600100" cy="246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de"/>
              <a:t>Muchas gracias</a:t>
            </a:r>
            <a:endParaRPr/>
          </a:p>
        </p:txBody>
      </p:sp>
      <p:grpSp>
        <p:nvGrpSpPr>
          <p:cNvPr id="798" name="Google Shape;798;p40"/>
          <p:cNvGrpSpPr/>
          <p:nvPr/>
        </p:nvGrpSpPr>
        <p:grpSpPr>
          <a:xfrm>
            <a:off x="3648779" y="1337820"/>
            <a:ext cx="5090515" cy="3590408"/>
            <a:chOff x="3648725" y="1861050"/>
            <a:chExt cx="4348637" cy="3067151"/>
          </a:xfrm>
        </p:grpSpPr>
        <p:sp>
          <p:nvSpPr>
            <p:cNvPr id="799" name="Google Shape;799;p40"/>
            <p:cNvSpPr/>
            <p:nvPr/>
          </p:nvSpPr>
          <p:spPr>
            <a:xfrm>
              <a:off x="3648725" y="4820687"/>
              <a:ext cx="4348637" cy="107515"/>
            </a:xfrm>
            <a:custGeom>
              <a:rect b="b" l="l" r="r" t="t"/>
              <a:pathLst>
                <a:path extrusionOk="0" h="1367" w="55291">
                  <a:moveTo>
                    <a:pt x="683" y="0"/>
                  </a:moveTo>
                  <a:cubicBezTo>
                    <a:pt x="306" y="0"/>
                    <a:pt x="0" y="306"/>
                    <a:pt x="0" y="683"/>
                  </a:cubicBezTo>
                  <a:cubicBezTo>
                    <a:pt x="0" y="1059"/>
                    <a:pt x="306" y="1366"/>
                    <a:pt x="683" y="1366"/>
                  </a:cubicBezTo>
                  <a:lnTo>
                    <a:pt x="54607" y="1366"/>
                  </a:lnTo>
                  <a:cubicBezTo>
                    <a:pt x="54985" y="1366"/>
                    <a:pt x="55290" y="1061"/>
                    <a:pt x="55290" y="683"/>
                  </a:cubicBezTo>
                  <a:cubicBezTo>
                    <a:pt x="55290" y="306"/>
                    <a:pt x="54985" y="0"/>
                    <a:pt x="54607" y="0"/>
                  </a:cubicBezTo>
                  <a:close/>
                </a:path>
              </a:pathLst>
            </a:custGeom>
            <a:solidFill>
              <a:srgbClr val="61648A">
                <a:alpha val="2138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0"/>
            <p:cNvSpPr/>
            <p:nvPr/>
          </p:nvSpPr>
          <p:spPr>
            <a:xfrm>
              <a:off x="4151055" y="3453848"/>
              <a:ext cx="2638000" cy="104526"/>
            </a:xfrm>
            <a:custGeom>
              <a:rect b="b" l="l" r="r" t="t"/>
              <a:pathLst>
                <a:path extrusionOk="0" h="1329" w="33541">
                  <a:moveTo>
                    <a:pt x="1" y="1"/>
                  </a:moveTo>
                  <a:lnTo>
                    <a:pt x="1" y="1329"/>
                  </a:lnTo>
                  <a:lnTo>
                    <a:pt x="33540" y="1329"/>
                  </a:lnTo>
                  <a:lnTo>
                    <a:pt x="33540"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0"/>
            <p:cNvSpPr/>
            <p:nvPr/>
          </p:nvSpPr>
          <p:spPr>
            <a:xfrm>
              <a:off x="4370722" y="3549327"/>
              <a:ext cx="117031" cy="1325174"/>
            </a:xfrm>
            <a:custGeom>
              <a:rect b="b" l="l" r="r" t="t"/>
              <a:pathLst>
                <a:path extrusionOk="0" h="16849" w="1488">
                  <a:moveTo>
                    <a:pt x="0" y="0"/>
                  </a:moveTo>
                  <a:lnTo>
                    <a:pt x="0" y="16848"/>
                  </a:lnTo>
                  <a:lnTo>
                    <a:pt x="1488" y="16848"/>
                  </a:lnTo>
                  <a:lnTo>
                    <a:pt x="1488" y="0"/>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0"/>
            <p:cNvSpPr/>
            <p:nvPr/>
          </p:nvSpPr>
          <p:spPr>
            <a:xfrm>
              <a:off x="6462546" y="3549327"/>
              <a:ext cx="116874" cy="1325174"/>
            </a:xfrm>
            <a:custGeom>
              <a:rect b="b" l="l" r="r" t="t"/>
              <a:pathLst>
                <a:path extrusionOk="0" h="16849" w="1486">
                  <a:moveTo>
                    <a:pt x="0" y="0"/>
                  </a:moveTo>
                  <a:lnTo>
                    <a:pt x="0" y="16848"/>
                  </a:lnTo>
                  <a:lnTo>
                    <a:pt x="1485" y="16848"/>
                  </a:lnTo>
                  <a:lnTo>
                    <a:pt x="1485" y="0"/>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0"/>
            <p:cNvSpPr/>
            <p:nvPr/>
          </p:nvSpPr>
          <p:spPr>
            <a:xfrm>
              <a:off x="4370722" y="3549327"/>
              <a:ext cx="117031" cy="132604"/>
            </a:xfrm>
            <a:custGeom>
              <a:rect b="b" l="l" r="r" t="t"/>
              <a:pathLst>
                <a:path extrusionOk="0" h="1686" w="1488">
                  <a:moveTo>
                    <a:pt x="0" y="0"/>
                  </a:moveTo>
                  <a:lnTo>
                    <a:pt x="0" y="1685"/>
                  </a:lnTo>
                  <a:lnTo>
                    <a:pt x="1488" y="1685"/>
                  </a:lnTo>
                  <a:lnTo>
                    <a:pt x="1488" y="0"/>
                  </a:lnTo>
                  <a:close/>
                </a:path>
              </a:pathLst>
            </a:custGeom>
            <a:solidFill>
              <a:srgbClr val="2A2B3D">
                <a:alpha val="283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0"/>
            <p:cNvSpPr/>
            <p:nvPr/>
          </p:nvSpPr>
          <p:spPr>
            <a:xfrm>
              <a:off x="6462546" y="3549327"/>
              <a:ext cx="116874" cy="132604"/>
            </a:xfrm>
            <a:custGeom>
              <a:rect b="b" l="l" r="r" t="t"/>
              <a:pathLst>
                <a:path extrusionOk="0" h="1686" w="1486">
                  <a:moveTo>
                    <a:pt x="0" y="0"/>
                  </a:moveTo>
                  <a:lnTo>
                    <a:pt x="0" y="1685"/>
                  </a:lnTo>
                  <a:lnTo>
                    <a:pt x="1485" y="1685"/>
                  </a:lnTo>
                  <a:lnTo>
                    <a:pt x="1485" y="0"/>
                  </a:lnTo>
                  <a:close/>
                </a:path>
              </a:pathLst>
            </a:custGeom>
            <a:solidFill>
              <a:srgbClr val="2A2B3D">
                <a:alpha val="283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0"/>
            <p:cNvSpPr/>
            <p:nvPr/>
          </p:nvSpPr>
          <p:spPr>
            <a:xfrm>
              <a:off x="5737875" y="3215305"/>
              <a:ext cx="286837" cy="188445"/>
            </a:xfrm>
            <a:custGeom>
              <a:rect b="b" l="l" r="r" t="t"/>
              <a:pathLst>
                <a:path extrusionOk="0" h="2396" w="3647">
                  <a:moveTo>
                    <a:pt x="243" y="1"/>
                  </a:moveTo>
                  <a:lnTo>
                    <a:pt x="0" y="2396"/>
                  </a:lnTo>
                  <a:lnTo>
                    <a:pt x="3647" y="2396"/>
                  </a:lnTo>
                  <a:lnTo>
                    <a:pt x="3404"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0"/>
            <p:cNvSpPr/>
            <p:nvPr/>
          </p:nvSpPr>
          <p:spPr>
            <a:xfrm>
              <a:off x="5659777" y="3396119"/>
              <a:ext cx="444294" cy="53954"/>
            </a:xfrm>
            <a:custGeom>
              <a:rect b="b" l="l" r="r" t="t"/>
              <a:pathLst>
                <a:path extrusionOk="0" h="686" w="5649">
                  <a:moveTo>
                    <a:pt x="686" y="0"/>
                  </a:moveTo>
                  <a:cubicBezTo>
                    <a:pt x="306" y="0"/>
                    <a:pt x="0" y="306"/>
                    <a:pt x="0" y="685"/>
                  </a:cubicBezTo>
                  <a:lnTo>
                    <a:pt x="5649" y="685"/>
                  </a:lnTo>
                  <a:cubicBezTo>
                    <a:pt x="5649" y="306"/>
                    <a:pt x="5343" y="0"/>
                    <a:pt x="4963" y="0"/>
                  </a:cubicBezTo>
                  <a:close/>
                </a:path>
              </a:pathLst>
            </a:custGeom>
            <a:solidFill>
              <a:srgbClr val="2A2B3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0"/>
            <p:cNvSpPr/>
            <p:nvPr/>
          </p:nvSpPr>
          <p:spPr>
            <a:xfrm>
              <a:off x="5307744" y="2463658"/>
              <a:ext cx="1148683" cy="768175"/>
            </a:xfrm>
            <a:custGeom>
              <a:rect b="b" l="l" r="r" t="t"/>
              <a:pathLst>
                <a:path extrusionOk="0" h="9767" w="14605">
                  <a:moveTo>
                    <a:pt x="268" y="0"/>
                  </a:moveTo>
                  <a:cubicBezTo>
                    <a:pt x="122" y="0"/>
                    <a:pt x="1" y="119"/>
                    <a:pt x="1" y="267"/>
                  </a:cubicBezTo>
                  <a:lnTo>
                    <a:pt x="1" y="9499"/>
                  </a:lnTo>
                  <a:cubicBezTo>
                    <a:pt x="1" y="9645"/>
                    <a:pt x="118" y="9767"/>
                    <a:pt x="268" y="9767"/>
                  </a:cubicBezTo>
                  <a:lnTo>
                    <a:pt x="14337" y="9767"/>
                  </a:lnTo>
                  <a:cubicBezTo>
                    <a:pt x="14486" y="9767"/>
                    <a:pt x="14605" y="9645"/>
                    <a:pt x="14605" y="9499"/>
                  </a:cubicBezTo>
                  <a:lnTo>
                    <a:pt x="14605" y="267"/>
                  </a:lnTo>
                  <a:cubicBezTo>
                    <a:pt x="14605" y="121"/>
                    <a:pt x="14486" y="0"/>
                    <a:pt x="1433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0"/>
            <p:cNvSpPr/>
            <p:nvPr/>
          </p:nvSpPr>
          <p:spPr>
            <a:xfrm>
              <a:off x="5356507" y="2507465"/>
              <a:ext cx="1051000" cy="624166"/>
            </a:xfrm>
            <a:custGeom>
              <a:rect b="b" l="l" r="r" t="t"/>
              <a:pathLst>
                <a:path extrusionOk="0" h="7936" w="13363">
                  <a:moveTo>
                    <a:pt x="1" y="0"/>
                  </a:moveTo>
                  <a:lnTo>
                    <a:pt x="1" y="7936"/>
                  </a:lnTo>
                  <a:lnTo>
                    <a:pt x="13362" y="7936"/>
                  </a:lnTo>
                  <a:lnTo>
                    <a:pt x="13362" y="0"/>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0"/>
            <p:cNvSpPr/>
            <p:nvPr/>
          </p:nvSpPr>
          <p:spPr>
            <a:xfrm>
              <a:off x="5405820" y="2546318"/>
              <a:ext cx="952530" cy="48999"/>
            </a:xfrm>
            <a:custGeom>
              <a:rect b="b" l="l" r="r" t="t"/>
              <a:pathLst>
                <a:path extrusionOk="0" h="623" w="12111">
                  <a:moveTo>
                    <a:pt x="1" y="1"/>
                  </a:moveTo>
                  <a:lnTo>
                    <a:pt x="1" y="623"/>
                  </a:lnTo>
                  <a:lnTo>
                    <a:pt x="12111" y="623"/>
                  </a:lnTo>
                  <a:lnTo>
                    <a:pt x="12111" y="1"/>
                  </a:ln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0"/>
            <p:cNvSpPr/>
            <p:nvPr/>
          </p:nvSpPr>
          <p:spPr>
            <a:xfrm>
              <a:off x="5424381" y="2561497"/>
              <a:ext cx="20764" cy="20921"/>
            </a:xfrm>
            <a:custGeom>
              <a:rect b="b" l="l" r="r" t="t"/>
              <a:pathLst>
                <a:path extrusionOk="0" h="266" w="264">
                  <a:moveTo>
                    <a:pt x="133" y="1"/>
                  </a:moveTo>
                  <a:cubicBezTo>
                    <a:pt x="59" y="1"/>
                    <a:pt x="1" y="59"/>
                    <a:pt x="1" y="133"/>
                  </a:cubicBezTo>
                  <a:cubicBezTo>
                    <a:pt x="1" y="205"/>
                    <a:pt x="59" y="266"/>
                    <a:pt x="133" y="266"/>
                  </a:cubicBezTo>
                  <a:cubicBezTo>
                    <a:pt x="205" y="266"/>
                    <a:pt x="264" y="205"/>
                    <a:pt x="264" y="133"/>
                  </a:cubicBezTo>
                  <a:cubicBezTo>
                    <a:pt x="264" y="59"/>
                    <a:pt x="205" y="1"/>
                    <a:pt x="133"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0"/>
            <p:cNvSpPr/>
            <p:nvPr/>
          </p:nvSpPr>
          <p:spPr>
            <a:xfrm>
              <a:off x="5463233" y="2561497"/>
              <a:ext cx="20764" cy="20921"/>
            </a:xfrm>
            <a:custGeom>
              <a:rect b="b" l="l" r="r" t="t"/>
              <a:pathLst>
                <a:path extrusionOk="0" h="266" w="264">
                  <a:moveTo>
                    <a:pt x="134" y="1"/>
                  </a:moveTo>
                  <a:cubicBezTo>
                    <a:pt x="59" y="1"/>
                    <a:pt x="1" y="59"/>
                    <a:pt x="1" y="133"/>
                  </a:cubicBezTo>
                  <a:cubicBezTo>
                    <a:pt x="1" y="205"/>
                    <a:pt x="59" y="266"/>
                    <a:pt x="134" y="266"/>
                  </a:cubicBezTo>
                  <a:cubicBezTo>
                    <a:pt x="205" y="266"/>
                    <a:pt x="264" y="205"/>
                    <a:pt x="264" y="133"/>
                  </a:cubicBezTo>
                  <a:cubicBezTo>
                    <a:pt x="264" y="59"/>
                    <a:pt x="205" y="1"/>
                    <a:pt x="13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0"/>
            <p:cNvSpPr/>
            <p:nvPr/>
          </p:nvSpPr>
          <p:spPr>
            <a:xfrm>
              <a:off x="5502164" y="2561497"/>
              <a:ext cx="20764" cy="20921"/>
            </a:xfrm>
            <a:custGeom>
              <a:rect b="b" l="l" r="r" t="t"/>
              <a:pathLst>
                <a:path extrusionOk="0" h="266" w="264">
                  <a:moveTo>
                    <a:pt x="133" y="1"/>
                  </a:moveTo>
                  <a:cubicBezTo>
                    <a:pt x="59" y="1"/>
                    <a:pt x="0" y="59"/>
                    <a:pt x="0" y="133"/>
                  </a:cubicBezTo>
                  <a:cubicBezTo>
                    <a:pt x="0" y="205"/>
                    <a:pt x="59" y="266"/>
                    <a:pt x="133" y="266"/>
                  </a:cubicBezTo>
                  <a:cubicBezTo>
                    <a:pt x="205" y="266"/>
                    <a:pt x="263" y="205"/>
                    <a:pt x="263" y="133"/>
                  </a:cubicBezTo>
                  <a:cubicBezTo>
                    <a:pt x="263" y="59"/>
                    <a:pt x="205" y="1"/>
                    <a:pt x="133"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0"/>
            <p:cNvSpPr/>
            <p:nvPr/>
          </p:nvSpPr>
          <p:spPr>
            <a:xfrm>
              <a:off x="6312720" y="2560081"/>
              <a:ext cx="31853" cy="79"/>
            </a:xfrm>
            <a:custGeom>
              <a:rect b="b" l="l" r="r" t="t"/>
              <a:pathLst>
                <a:path extrusionOk="0" fill="none" h="1" w="405">
                  <a:moveTo>
                    <a:pt x="0" y="1"/>
                  </a:moveTo>
                  <a:lnTo>
                    <a:pt x="405" y="1"/>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0"/>
            <p:cNvSpPr/>
            <p:nvPr/>
          </p:nvSpPr>
          <p:spPr>
            <a:xfrm>
              <a:off x="6312720" y="2570856"/>
              <a:ext cx="31853" cy="79"/>
            </a:xfrm>
            <a:custGeom>
              <a:rect b="b" l="l" r="r" t="t"/>
              <a:pathLst>
                <a:path extrusionOk="0" fill="none" h="1" w="405">
                  <a:moveTo>
                    <a:pt x="0" y="1"/>
                  </a:moveTo>
                  <a:lnTo>
                    <a:pt x="405" y="1"/>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0"/>
            <p:cNvSpPr/>
            <p:nvPr/>
          </p:nvSpPr>
          <p:spPr>
            <a:xfrm>
              <a:off x="6312720" y="2581631"/>
              <a:ext cx="31853" cy="79"/>
            </a:xfrm>
            <a:custGeom>
              <a:rect b="b" l="l" r="r" t="t"/>
              <a:pathLst>
                <a:path extrusionOk="0" fill="none" h="1" w="405">
                  <a:moveTo>
                    <a:pt x="0" y="1"/>
                  </a:moveTo>
                  <a:lnTo>
                    <a:pt x="405" y="1"/>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0"/>
            <p:cNvSpPr/>
            <p:nvPr/>
          </p:nvSpPr>
          <p:spPr>
            <a:xfrm>
              <a:off x="6166747" y="2743727"/>
              <a:ext cx="89110" cy="79"/>
            </a:xfrm>
            <a:custGeom>
              <a:rect b="b" l="l" r="r" t="t"/>
              <a:pathLst>
                <a:path extrusionOk="0" fill="none" h="1" w="1133">
                  <a:moveTo>
                    <a:pt x="0" y="0"/>
                  </a:moveTo>
                  <a:lnTo>
                    <a:pt x="1133"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0"/>
            <p:cNvSpPr/>
            <p:nvPr/>
          </p:nvSpPr>
          <p:spPr>
            <a:xfrm>
              <a:off x="5997652" y="2836611"/>
              <a:ext cx="16123" cy="79"/>
            </a:xfrm>
            <a:custGeom>
              <a:rect b="b" l="l" r="r" t="t"/>
              <a:pathLst>
                <a:path extrusionOk="0" fill="none" h="1" w="205">
                  <a:moveTo>
                    <a:pt x="0" y="1"/>
                  </a:moveTo>
                  <a:lnTo>
                    <a:pt x="205" y="1"/>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0"/>
            <p:cNvSpPr/>
            <p:nvPr/>
          </p:nvSpPr>
          <p:spPr>
            <a:xfrm>
              <a:off x="6182792" y="2929967"/>
              <a:ext cx="121829" cy="79"/>
            </a:xfrm>
            <a:custGeom>
              <a:rect b="b" l="l" r="r" t="t"/>
              <a:pathLst>
                <a:path extrusionOk="0" fill="none" h="1" w="1549">
                  <a:moveTo>
                    <a:pt x="1" y="0"/>
                  </a:moveTo>
                  <a:lnTo>
                    <a:pt x="1549"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0"/>
            <p:cNvSpPr/>
            <p:nvPr/>
          </p:nvSpPr>
          <p:spPr>
            <a:xfrm>
              <a:off x="6027146" y="2883328"/>
              <a:ext cx="62763" cy="79"/>
            </a:xfrm>
            <a:custGeom>
              <a:rect b="b" l="l" r="r" t="t"/>
              <a:pathLst>
                <a:path extrusionOk="0" fill="none" h="1" w="798">
                  <a:moveTo>
                    <a:pt x="0" y="0"/>
                  </a:moveTo>
                  <a:lnTo>
                    <a:pt x="798"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0"/>
            <p:cNvSpPr/>
            <p:nvPr/>
          </p:nvSpPr>
          <p:spPr>
            <a:xfrm>
              <a:off x="6104693" y="2883328"/>
              <a:ext cx="33505" cy="79"/>
            </a:xfrm>
            <a:custGeom>
              <a:rect b="b" l="l" r="r" t="t"/>
              <a:pathLst>
                <a:path extrusionOk="0" fill="none" h="1" w="426">
                  <a:moveTo>
                    <a:pt x="1" y="0"/>
                  </a:moveTo>
                  <a:lnTo>
                    <a:pt x="425"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0"/>
            <p:cNvSpPr/>
            <p:nvPr/>
          </p:nvSpPr>
          <p:spPr>
            <a:xfrm>
              <a:off x="6150860" y="2883328"/>
              <a:ext cx="68268" cy="79"/>
            </a:xfrm>
            <a:custGeom>
              <a:rect b="b" l="l" r="r" t="t"/>
              <a:pathLst>
                <a:path extrusionOk="0" fill="none" h="1" w="868">
                  <a:moveTo>
                    <a:pt x="0" y="0"/>
                  </a:moveTo>
                  <a:lnTo>
                    <a:pt x="867"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0"/>
            <p:cNvSpPr/>
            <p:nvPr/>
          </p:nvSpPr>
          <p:spPr>
            <a:xfrm>
              <a:off x="6234936" y="2883328"/>
              <a:ext cx="68111" cy="79"/>
            </a:xfrm>
            <a:custGeom>
              <a:rect b="b" l="l" r="r" t="t"/>
              <a:pathLst>
                <a:path extrusionOk="0" fill="none" h="1" w="866">
                  <a:moveTo>
                    <a:pt x="1" y="0"/>
                  </a:moveTo>
                  <a:lnTo>
                    <a:pt x="866"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0"/>
            <p:cNvSpPr/>
            <p:nvPr/>
          </p:nvSpPr>
          <p:spPr>
            <a:xfrm>
              <a:off x="6030134" y="2929967"/>
              <a:ext cx="47819" cy="79"/>
            </a:xfrm>
            <a:custGeom>
              <a:rect b="b" l="l" r="r" t="t"/>
              <a:pathLst>
                <a:path extrusionOk="0" fill="none" h="1" w="608">
                  <a:moveTo>
                    <a:pt x="1" y="0"/>
                  </a:moveTo>
                  <a:lnTo>
                    <a:pt x="607"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0"/>
            <p:cNvSpPr/>
            <p:nvPr/>
          </p:nvSpPr>
          <p:spPr>
            <a:xfrm>
              <a:off x="6092660" y="2929967"/>
              <a:ext cx="20449" cy="79"/>
            </a:xfrm>
            <a:custGeom>
              <a:rect b="b" l="l" r="r" t="t"/>
              <a:pathLst>
                <a:path extrusionOk="0" fill="none" h="1" w="260">
                  <a:moveTo>
                    <a:pt x="1" y="0"/>
                  </a:moveTo>
                  <a:lnTo>
                    <a:pt x="259"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0"/>
            <p:cNvSpPr/>
            <p:nvPr/>
          </p:nvSpPr>
          <p:spPr>
            <a:xfrm>
              <a:off x="6125929" y="2929967"/>
              <a:ext cx="41920" cy="79"/>
            </a:xfrm>
            <a:custGeom>
              <a:rect b="b" l="l" r="r" t="t"/>
              <a:pathLst>
                <a:path extrusionOk="0" fill="none" h="1" w="533">
                  <a:moveTo>
                    <a:pt x="0" y="0"/>
                  </a:moveTo>
                  <a:lnTo>
                    <a:pt x="533"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0"/>
            <p:cNvSpPr/>
            <p:nvPr/>
          </p:nvSpPr>
          <p:spPr>
            <a:xfrm>
              <a:off x="6165646" y="3017425"/>
              <a:ext cx="53482" cy="79"/>
            </a:xfrm>
            <a:custGeom>
              <a:rect b="b" l="l" r="r" t="t"/>
              <a:pathLst>
                <a:path extrusionOk="0" fill="none" h="1" w="680">
                  <a:moveTo>
                    <a:pt x="1" y="0"/>
                  </a:moveTo>
                  <a:lnTo>
                    <a:pt x="679"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0"/>
            <p:cNvSpPr/>
            <p:nvPr/>
          </p:nvSpPr>
          <p:spPr>
            <a:xfrm>
              <a:off x="6231947" y="3017425"/>
              <a:ext cx="85257" cy="79"/>
            </a:xfrm>
            <a:custGeom>
              <a:rect b="b" l="l" r="r" t="t"/>
              <a:pathLst>
                <a:path extrusionOk="0" fill="none" h="1" w="1084">
                  <a:moveTo>
                    <a:pt x="0" y="0"/>
                  </a:moveTo>
                  <a:lnTo>
                    <a:pt x="1083"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0"/>
            <p:cNvSpPr/>
            <p:nvPr/>
          </p:nvSpPr>
          <p:spPr>
            <a:xfrm>
              <a:off x="6180668" y="3064064"/>
              <a:ext cx="50651" cy="79"/>
            </a:xfrm>
            <a:custGeom>
              <a:rect b="b" l="l" r="r" t="t"/>
              <a:pathLst>
                <a:path extrusionOk="0" fill="none" h="1" w="644">
                  <a:moveTo>
                    <a:pt x="1" y="1"/>
                  </a:moveTo>
                  <a:lnTo>
                    <a:pt x="643" y="1"/>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0"/>
            <p:cNvSpPr/>
            <p:nvPr/>
          </p:nvSpPr>
          <p:spPr>
            <a:xfrm>
              <a:off x="5949755" y="2836611"/>
              <a:ext cx="15809" cy="79"/>
            </a:xfrm>
            <a:custGeom>
              <a:rect b="b" l="l" r="r" t="t"/>
              <a:pathLst>
                <a:path extrusionOk="0" fill="none" h="1" w="201">
                  <a:moveTo>
                    <a:pt x="0" y="1"/>
                  </a:moveTo>
                  <a:lnTo>
                    <a:pt x="200" y="1"/>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0"/>
            <p:cNvSpPr/>
            <p:nvPr/>
          </p:nvSpPr>
          <p:spPr>
            <a:xfrm>
              <a:off x="5985462" y="2883328"/>
              <a:ext cx="15809" cy="79"/>
            </a:xfrm>
            <a:custGeom>
              <a:rect b="b" l="l" r="r" t="t"/>
              <a:pathLst>
                <a:path extrusionOk="0" fill="none" h="1" w="201">
                  <a:moveTo>
                    <a:pt x="0" y="0"/>
                  </a:moveTo>
                  <a:lnTo>
                    <a:pt x="200"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0"/>
            <p:cNvSpPr/>
            <p:nvPr/>
          </p:nvSpPr>
          <p:spPr>
            <a:xfrm>
              <a:off x="5989473" y="2929967"/>
              <a:ext cx="16202" cy="79"/>
            </a:xfrm>
            <a:custGeom>
              <a:rect b="b" l="l" r="r" t="t"/>
              <a:pathLst>
                <a:path extrusionOk="0" fill="none" h="1" w="206">
                  <a:moveTo>
                    <a:pt x="1" y="0"/>
                  </a:moveTo>
                  <a:lnTo>
                    <a:pt x="205"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0"/>
            <p:cNvSpPr/>
            <p:nvPr/>
          </p:nvSpPr>
          <p:spPr>
            <a:xfrm>
              <a:off x="5949755" y="2976606"/>
              <a:ext cx="15809" cy="79"/>
            </a:xfrm>
            <a:custGeom>
              <a:rect b="b" l="l" r="r" t="t"/>
              <a:pathLst>
                <a:path extrusionOk="0" fill="none" h="1" w="201">
                  <a:moveTo>
                    <a:pt x="0" y="0"/>
                  </a:moveTo>
                  <a:lnTo>
                    <a:pt x="200"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3" name="Google Shape;833;p40"/>
            <p:cNvGrpSpPr/>
            <p:nvPr/>
          </p:nvGrpSpPr>
          <p:grpSpPr>
            <a:xfrm>
              <a:off x="5949755" y="2650606"/>
              <a:ext cx="380504" cy="413536"/>
              <a:chOff x="5949755" y="2650606"/>
              <a:chExt cx="380504" cy="413536"/>
            </a:xfrm>
          </p:grpSpPr>
          <p:sp>
            <p:nvSpPr>
              <p:cNvPr id="834" name="Google Shape;834;p40"/>
              <p:cNvSpPr/>
              <p:nvPr/>
            </p:nvSpPr>
            <p:spPr>
              <a:xfrm>
                <a:off x="6017393" y="2697088"/>
                <a:ext cx="108616" cy="79"/>
              </a:xfrm>
              <a:custGeom>
                <a:rect b="b" l="l" r="r" t="t"/>
                <a:pathLst>
                  <a:path extrusionOk="0" fill="none" h="1" w="1381">
                    <a:moveTo>
                      <a:pt x="1" y="0"/>
                    </a:moveTo>
                    <a:lnTo>
                      <a:pt x="1380" y="0"/>
                    </a:lnTo>
                  </a:path>
                </a:pathLst>
              </a:custGeom>
              <a:noFill/>
              <a:ln cap="rnd" cmpd="sng" w="9525">
                <a:solidFill>
                  <a:schemeClr val="dk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5" name="Google Shape;835;p40"/>
              <p:cNvGrpSpPr/>
              <p:nvPr/>
            </p:nvGrpSpPr>
            <p:grpSpPr>
              <a:xfrm>
                <a:off x="6062302" y="2697088"/>
                <a:ext cx="267957" cy="367054"/>
                <a:chOff x="6062302" y="2697088"/>
                <a:chExt cx="267957" cy="367054"/>
              </a:xfrm>
            </p:grpSpPr>
            <p:sp>
              <p:nvSpPr>
                <p:cNvPr id="836" name="Google Shape;836;p40"/>
                <p:cNvSpPr/>
                <p:nvPr/>
              </p:nvSpPr>
              <p:spPr>
                <a:xfrm>
                  <a:off x="6104693" y="3017425"/>
                  <a:ext cx="46246" cy="79"/>
                </a:xfrm>
                <a:custGeom>
                  <a:rect b="b" l="l" r="r" t="t"/>
                  <a:pathLst>
                    <a:path extrusionOk="0" fill="none" h="1" w="588">
                      <a:moveTo>
                        <a:pt x="1" y="0"/>
                      </a:moveTo>
                      <a:lnTo>
                        <a:pt x="587" y="0"/>
                      </a:lnTo>
                    </a:path>
                  </a:pathLst>
                </a:custGeom>
                <a:noFill/>
                <a:ln cap="rnd" cmpd="sng" w="9525">
                  <a:solidFill>
                    <a:schemeClr val="lt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7" name="Google Shape;837;p40"/>
                <p:cNvGrpSpPr/>
                <p:nvPr/>
              </p:nvGrpSpPr>
              <p:grpSpPr>
                <a:xfrm>
                  <a:off x="6062302" y="2697088"/>
                  <a:ext cx="267957" cy="367054"/>
                  <a:chOff x="6062302" y="2697088"/>
                  <a:chExt cx="267957" cy="367054"/>
                </a:xfrm>
              </p:grpSpPr>
              <p:sp>
                <p:nvSpPr>
                  <p:cNvPr id="838" name="Google Shape;838;p40"/>
                  <p:cNvSpPr/>
                  <p:nvPr/>
                </p:nvSpPr>
                <p:spPr>
                  <a:xfrm>
                    <a:off x="6140557" y="2697088"/>
                    <a:ext cx="69527" cy="79"/>
                  </a:xfrm>
                  <a:custGeom>
                    <a:rect b="b" l="l" r="r" t="t"/>
                    <a:pathLst>
                      <a:path extrusionOk="0" fill="none" h="1" w="884">
                        <a:moveTo>
                          <a:pt x="1" y="0"/>
                        </a:moveTo>
                        <a:lnTo>
                          <a:pt x="884" y="0"/>
                        </a:lnTo>
                      </a:path>
                    </a:pathLst>
                  </a:custGeom>
                  <a:noFill/>
                  <a:ln cap="rnd" cmpd="sng" w="9525">
                    <a:solidFill>
                      <a:schemeClr val="lt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0"/>
                  <p:cNvSpPr/>
                  <p:nvPr/>
                </p:nvSpPr>
                <p:spPr>
                  <a:xfrm>
                    <a:off x="6283856" y="2697088"/>
                    <a:ext cx="46404" cy="79"/>
                  </a:xfrm>
                  <a:custGeom>
                    <a:rect b="b" l="l" r="r" t="t"/>
                    <a:pathLst>
                      <a:path extrusionOk="0" fill="none" h="1" w="590">
                        <a:moveTo>
                          <a:pt x="1" y="0"/>
                        </a:moveTo>
                        <a:lnTo>
                          <a:pt x="590" y="0"/>
                        </a:lnTo>
                      </a:path>
                    </a:pathLst>
                  </a:custGeom>
                  <a:noFill/>
                  <a:ln cap="rnd" cmpd="sng" w="9525">
                    <a:solidFill>
                      <a:schemeClr val="lt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0"/>
                  <p:cNvSpPr/>
                  <p:nvPr/>
                </p:nvSpPr>
                <p:spPr>
                  <a:xfrm>
                    <a:off x="6104693" y="2743727"/>
                    <a:ext cx="49235" cy="79"/>
                  </a:xfrm>
                  <a:custGeom>
                    <a:rect b="b" l="l" r="r" t="t"/>
                    <a:pathLst>
                      <a:path extrusionOk="0" fill="none" h="1" w="626">
                        <a:moveTo>
                          <a:pt x="1" y="0"/>
                        </a:moveTo>
                        <a:lnTo>
                          <a:pt x="625" y="0"/>
                        </a:lnTo>
                      </a:path>
                    </a:pathLst>
                  </a:custGeom>
                  <a:noFill/>
                  <a:ln cap="rnd" cmpd="sng" w="9525">
                    <a:solidFill>
                      <a:schemeClr val="lt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0"/>
                  <p:cNvSpPr/>
                  <p:nvPr/>
                </p:nvSpPr>
                <p:spPr>
                  <a:xfrm>
                    <a:off x="6132299" y="2836611"/>
                    <a:ext cx="65437" cy="79"/>
                  </a:xfrm>
                  <a:custGeom>
                    <a:rect b="b" l="l" r="r" t="t"/>
                    <a:pathLst>
                      <a:path extrusionOk="0" fill="none" h="1" w="832">
                        <a:moveTo>
                          <a:pt x="0" y="1"/>
                        </a:moveTo>
                        <a:lnTo>
                          <a:pt x="831" y="1"/>
                        </a:lnTo>
                      </a:path>
                    </a:pathLst>
                  </a:custGeom>
                  <a:noFill/>
                  <a:ln cap="rnd" cmpd="sng" w="9525">
                    <a:solidFill>
                      <a:schemeClr val="lt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0"/>
                  <p:cNvSpPr/>
                  <p:nvPr/>
                </p:nvSpPr>
                <p:spPr>
                  <a:xfrm>
                    <a:off x="6062302" y="3064064"/>
                    <a:ext cx="34921" cy="79"/>
                  </a:xfrm>
                  <a:custGeom>
                    <a:rect b="b" l="l" r="r" t="t"/>
                    <a:pathLst>
                      <a:path extrusionOk="0" fill="none" h="1" w="444">
                        <a:moveTo>
                          <a:pt x="0" y="1"/>
                        </a:moveTo>
                        <a:lnTo>
                          <a:pt x="443" y="1"/>
                        </a:lnTo>
                      </a:path>
                    </a:pathLst>
                  </a:custGeom>
                  <a:noFill/>
                  <a:ln cap="rnd" cmpd="sng" w="9525">
                    <a:solidFill>
                      <a:schemeClr val="lt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43" name="Google Shape;843;p40"/>
              <p:cNvGrpSpPr/>
              <p:nvPr/>
            </p:nvGrpSpPr>
            <p:grpSpPr>
              <a:xfrm>
                <a:off x="6028168" y="2650606"/>
                <a:ext cx="296114" cy="413536"/>
                <a:chOff x="6028168" y="2650606"/>
                <a:chExt cx="296114" cy="413536"/>
              </a:xfrm>
            </p:grpSpPr>
            <p:sp>
              <p:nvSpPr>
                <p:cNvPr id="844" name="Google Shape;844;p40"/>
                <p:cNvSpPr/>
                <p:nvPr/>
              </p:nvSpPr>
              <p:spPr>
                <a:xfrm>
                  <a:off x="6054358" y="2650606"/>
                  <a:ext cx="74088" cy="79"/>
                </a:xfrm>
                <a:custGeom>
                  <a:rect b="b" l="l" r="r" t="t"/>
                  <a:pathLst>
                    <a:path extrusionOk="0" fill="none" h="1" w="942">
                      <a:moveTo>
                        <a:pt x="0" y="0"/>
                      </a:moveTo>
                      <a:lnTo>
                        <a:pt x="942" y="0"/>
                      </a:lnTo>
                    </a:path>
                  </a:pathLst>
                </a:custGeom>
                <a:noFill/>
                <a:ln cap="rnd" cmpd="sng" w="9525">
                  <a:solidFill>
                    <a:schemeClr val="accent4"/>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0"/>
                <p:cNvSpPr/>
                <p:nvPr/>
              </p:nvSpPr>
              <p:spPr>
                <a:xfrm>
                  <a:off x="6190421" y="2650606"/>
                  <a:ext cx="109088" cy="79"/>
                </a:xfrm>
                <a:custGeom>
                  <a:rect b="b" l="l" r="r" t="t"/>
                  <a:pathLst>
                    <a:path extrusionOk="0" fill="none" h="1" w="1387">
                      <a:moveTo>
                        <a:pt x="0" y="0"/>
                      </a:moveTo>
                      <a:lnTo>
                        <a:pt x="1387" y="0"/>
                      </a:lnTo>
                    </a:path>
                  </a:pathLst>
                </a:custGeom>
                <a:noFill/>
                <a:ln cap="rnd" cmpd="sng" w="9525">
                  <a:solidFill>
                    <a:schemeClr val="accent4"/>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0"/>
                <p:cNvSpPr/>
                <p:nvPr/>
              </p:nvSpPr>
              <p:spPr>
                <a:xfrm>
                  <a:off x="6222903" y="2697088"/>
                  <a:ext cx="46404" cy="79"/>
                </a:xfrm>
                <a:custGeom>
                  <a:rect b="b" l="l" r="r" t="t"/>
                  <a:pathLst>
                    <a:path extrusionOk="0" fill="none" h="1" w="590">
                      <a:moveTo>
                        <a:pt x="1" y="0"/>
                      </a:moveTo>
                      <a:lnTo>
                        <a:pt x="589" y="0"/>
                      </a:lnTo>
                    </a:path>
                  </a:pathLst>
                </a:custGeom>
                <a:noFill/>
                <a:ln cap="rnd" cmpd="sng" w="9525">
                  <a:solidFill>
                    <a:schemeClr val="accent4"/>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0"/>
                <p:cNvSpPr/>
                <p:nvPr/>
              </p:nvSpPr>
              <p:spPr>
                <a:xfrm>
                  <a:off x="6028168" y="2836611"/>
                  <a:ext cx="91470" cy="79"/>
                </a:xfrm>
                <a:custGeom>
                  <a:rect b="b" l="l" r="r" t="t"/>
                  <a:pathLst>
                    <a:path extrusionOk="0" fill="none" h="1" w="1163">
                      <a:moveTo>
                        <a:pt x="1" y="1"/>
                      </a:moveTo>
                      <a:lnTo>
                        <a:pt x="1162" y="1"/>
                      </a:lnTo>
                    </a:path>
                  </a:pathLst>
                </a:custGeom>
                <a:noFill/>
                <a:ln cap="rnd" cmpd="sng" w="9525">
                  <a:solidFill>
                    <a:schemeClr val="accent4"/>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0"/>
                <p:cNvSpPr/>
                <p:nvPr/>
              </p:nvSpPr>
              <p:spPr>
                <a:xfrm>
                  <a:off x="6207566" y="2836611"/>
                  <a:ext cx="83841" cy="79"/>
                </a:xfrm>
                <a:custGeom>
                  <a:rect b="b" l="l" r="r" t="t"/>
                  <a:pathLst>
                    <a:path extrusionOk="0" fill="none" h="1" w="1066">
                      <a:moveTo>
                        <a:pt x="0" y="1"/>
                      </a:moveTo>
                      <a:lnTo>
                        <a:pt x="1065" y="1"/>
                      </a:lnTo>
                    </a:path>
                  </a:pathLst>
                </a:custGeom>
                <a:noFill/>
                <a:ln cap="rnd" cmpd="sng" w="9525">
                  <a:solidFill>
                    <a:schemeClr val="accent4"/>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0"/>
                <p:cNvSpPr/>
                <p:nvPr/>
              </p:nvSpPr>
              <p:spPr>
                <a:xfrm>
                  <a:off x="6245554" y="3064064"/>
                  <a:ext cx="78729" cy="79"/>
                </a:xfrm>
                <a:custGeom>
                  <a:rect b="b" l="l" r="r" t="t"/>
                  <a:pathLst>
                    <a:path extrusionOk="0" fill="none" h="1" w="1001">
                      <a:moveTo>
                        <a:pt x="0" y="1"/>
                      </a:moveTo>
                      <a:lnTo>
                        <a:pt x="1000" y="1"/>
                      </a:lnTo>
                    </a:path>
                  </a:pathLst>
                </a:custGeom>
                <a:noFill/>
                <a:ln cap="rnd" cmpd="sng" w="9525">
                  <a:solidFill>
                    <a:schemeClr val="accent4"/>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0" name="Google Shape;850;p40"/>
              <p:cNvGrpSpPr/>
              <p:nvPr/>
            </p:nvGrpSpPr>
            <p:grpSpPr>
              <a:xfrm>
                <a:off x="5949755" y="2650606"/>
                <a:ext cx="345898" cy="413536"/>
                <a:chOff x="5949755" y="2650606"/>
                <a:chExt cx="345898" cy="413536"/>
              </a:xfrm>
            </p:grpSpPr>
            <p:sp>
              <p:nvSpPr>
                <p:cNvPr id="851" name="Google Shape;851;p40"/>
                <p:cNvSpPr/>
                <p:nvPr/>
              </p:nvSpPr>
              <p:spPr>
                <a:xfrm>
                  <a:off x="6142838" y="2650606"/>
                  <a:ext cx="34763" cy="79"/>
                </a:xfrm>
                <a:custGeom>
                  <a:rect b="b" l="l" r="r" t="t"/>
                  <a:pathLst>
                    <a:path extrusionOk="0" fill="none" h="1" w="442">
                      <a:moveTo>
                        <a:pt x="1" y="0"/>
                      </a:moveTo>
                      <a:lnTo>
                        <a:pt x="441"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0"/>
                <p:cNvSpPr/>
                <p:nvPr/>
              </p:nvSpPr>
              <p:spPr>
                <a:xfrm>
                  <a:off x="6027146" y="2743727"/>
                  <a:ext cx="62763" cy="79"/>
                </a:xfrm>
                <a:custGeom>
                  <a:rect b="b" l="l" r="r" t="t"/>
                  <a:pathLst>
                    <a:path extrusionOk="0" fill="none" h="1" w="798">
                      <a:moveTo>
                        <a:pt x="0" y="0"/>
                      </a:moveTo>
                      <a:lnTo>
                        <a:pt x="798"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0"/>
                <p:cNvSpPr/>
                <p:nvPr/>
              </p:nvSpPr>
              <p:spPr>
                <a:xfrm>
                  <a:off x="6267654" y="2743727"/>
                  <a:ext cx="27999" cy="79"/>
                </a:xfrm>
                <a:custGeom>
                  <a:rect b="b" l="l" r="r" t="t"/>
                  <a:pathLst>
                    <a:path extrusionOk="0" fill="none" h="1" w="356">
                      <a:moveTo>
                        <a:pt x="0" y="0"/>
                      </a:moveTo>
                      <a:lnTo>
                        <a:pt x="355"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0"/>
                <p:cNvSpPr/>
                <p:nvPr/>
              </p:nvSpPr>
              <p:spPr>
                <a:xfrm>
                  <a:off x="6111929" y="3064064"/>
                  <a:ext cx="55920" cy="79"/>
                </a:xfrm>
                <a:custGeom>
                  <a:rect b="b" l="l" r="r" t="t"/>
                  <a:pathLst>
                    <a:path extrusionOk="0" fill="none" h="1" w="711">
                      <a:moveTo>
                        <a:pt x="1" y="1"/>
                      </a:moveTo>
                      <a:lnTo>
                        <a:pt x="711" y="1"/>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0"/>
                <p:cNvSpPr/>
                <p:nvPr/>
              </p:nvSpPr>
              <p:spPr>
                <a:xfrm>
                  <a:off x="6009450" y="2650606"/>
                  <a:ext cx="15966" cy="79"/>
                </a:xfrm>
                <a:custGeom>
                  <a:rect b="b" l="l" r="r" t="t"/>
                  <a:pathLst>
                    <a:path extrusionOk="0" fill="none" h="1" w="203">
                      <a:moveTo>
                        <a:pt x="1" y="0"/>
                      </a:moveTo>
                      <a:lnTo>
                        <a:pt x="203"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0"/>
                <p:cNvSpPr/>
                <p:nvPr/>
              </p:nvSpPr>
              <p:spPr>
                <a:xfrm>
                  <a:off x="5968080" y="2697088"/>
                  <a:ext cx="16045" cy="79"/>
                </a:xfrm>
                <a:custGeom>
                  <a:rect b="b" l="l" r="r" t="t"/>
                  <a:pathLst>
                    <a:path extrusionOk="0" fill="none" h="1" w="204">
                      <a:moveTo>
                        <a:pt x="1" y="0"/>
                      </a:moveTo>
                      <a:lnTo>
                        <a:pt x="203"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0"/>
                <p:cNvSpPr/>
                <p:nvPr/>
              </p:nvSpPr>
              <p:spPr>
                <a:xfrm>
                  <a:off x="5987349" y="2743727"/>
                  <a:ext cx="15809" cy="79"/>
                </a:xfrm>
                <a:custGeom>
                  <a:rect b="b" l="l" r="r" t="t"/>
                  <a:pathLst>
                    <a:path extrusionOk="0" fill="none" h="1" w="201">
                      <a:moveTo>
                        <a:pt x="1" y="0"/>
                      </a:moveTo>
                      <a:lnTo>
                        <a:pt x="201"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0"/>
                <p:cNvSpPr/>
                <p:nvPr/>
              </p:nvSpPr>
              <p:spPr>
                <a:xfrm>
                  <a:off x="5949755" y="2790208"/>
                  <a:ext cx="15809" cy="79"/>
                </a:xfrm>
                <a:custGeom>
                  <a:rect b="b" l="l" r="r" t="t"/>
                  <a:pathLst>
                    <a:path extrusionOk="0" fill="none" h="1" w="201">
                      <a:moveTo>
                        <a:pt x="0" y="0"/>
                      </a:moveTo>
                      <a:lnTo>
                        <a:pt x="200"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0"/>
                <p:cNvSpPr/>
                <p:nvPr/>
              </p:nvSpPr>
              <p:spPr>
                <a:xfrm>
                  <a:off x="6050662" y="3017425"/>
                  <a:ext cx="15966" cy="79"/>
                </a:xfrm>
                <a:custGeom>
                  <a:rect b="b" l="l" r="r" t="t"/>
                  <a:pathLst>
                    <a:path extrusionOk="0" fill="none" h="1" w="203">
                      <a:moveTo>
                        <a:pt x="0" y="0"/>
                      </a:moveTo>
                      <a:lnTo>
                        <a:pt x="202"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0"/>
                <p:cNvSpPr/>
                <p:nvPr/>
              </p:nvSpPr>
              <p:spPr>
                <a:xfrm>
                  <a:off x="6013697" y="3064064"/>
                  <a:ext cx="15651" cy="79"/>
                </a:xfrm>
                <a:custGeom>
                  <a:rect b="b" l="l" r="r" t="t"/>
                  <a:pathLst>
                    <a:path extrusionOk="0" fill="none" h="1" w="199">
                      <a:moveTo>
                        <a:pt x="1" y="1"/>
                      </a:moveTo>
                      <a:lnTo>
                        <a:pt x="198" y="1"/>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61" name="Google Shape;861;p40"/>
            <p:cNvSpPr/>
            <p:nvPr/>
          </p:nvSpPr>
          <p:spPr>
            <a:xfrm>
              <a:off x="5405820" y="2638888"/>
              <a:ext cx="238624" cy="225411"/>
            </a:xfrm>
            <a:custGeom>
              <a:rect b="b" l="l" r="r" t="t"/>
              <a:pathLst>
                <a:path extrusionOk="0" h="2866" w="3034">
                  <a:moveTo>
                    <a:pt x="1" y="1"/>
                  </a:moveTo>
                  <a:lnTo>
                    <a:pt x="1" y="2865"/>
                  </a:lnTo>
                  <a:lnTo>
                    <a:pt x="3034" y="2865"/>
                  </a:lnTo>
                  <a:lnTo>
                    <a:pt x="3034"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0"/>
            <p:cNvSpPr/>
            <p:nvPr/>
          </p:nvSpPr>
          <p:spPr>
            <a:xfrm>
              <a:off x="5673934" y="2638888"/>
              <a:ext cx="208894" cy="20606"/>
            </a:xfrm>
            <a:custGeom>
              <a:rect b="b" l="l" r="r" t="t"/>
              <a:pathLst>
                <a:path extrusionOk="0" h="262" w="2656">
                  <a:moveTo>
                    <a:pt x="0" y="1"/>
                  </a:moveTo>
                  <a:lnTo>
                    <a:pt x="0" y="262"/>
                  </a:lnTo>
                  <a:lnTo>
                    <a:pt x="2656" y="262"/>
                  </a:lnTo>
                  <a:lnTo>
                    <a:pt x="2656"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0"/>
            <p:cNvSpPr/>
            <p:nvPr/>
          </p:nvSpPr>
          <p:spPr>
            <a:xfrm>
              <a:off x="5673934" y="2690167"/>
              <a:ext cx="208894" cy="20606"/>
            </a:xfrm>
            <a:custGeom>
              <a:rect b="b" l="l" r="r" t="t"/>
              <a:pathLst>
                <a:path extrusionOk="0" h="262" w="2656">
                  <a:moveTo>
                    <a:pt x="0" y="0"/>
                  </a:moveTo>
                  <a:lnTo>
                    <a:pt x="0" y="261"/>
                  </a:lnTo>
                  <a:lnTo>
                    <a:pt x="2656" y="261"/>
                  </a:lnTo>
                  <a:lnTo>
                    <a:pt x="2656"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0"/>
            <p:cNvSpPr/>
            <p:nvPr/>
          </p:nvSpPr>
          <p:spPr>
            <a:xfrm>
              <a:off x="5673934" y="2741210"/>
              <a:ext cx="208894" cy="20764"/>
            </a:xfrm>
            <a:custGeom>
              <a:rect b="b" l="l" r="r" t="t"/>
              <a:pathLst>
                <a:path extrusionOk="0" h="264" w="2656">
                  <a:moveTo>
                    <a:pt x="0" y="1"/>
                  </a:moveTo>
                  <a:lnTo>
                    <a:pt x="0" y="264"/>
                  </a:lnTo>
                  <a:lnTo>
                    <a:pt x="2656" y="264"/>
                  </a:lnTo>
                  <a:lnTo>
                    <a:pt x="2656"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0"/>
            <p:cNvSpPr/>
            <p:nvPr/>
          </p:nvSpPr>
          <p:spPr>
            <a:xfrm>
              <a:off x="5673934" y="2792489"/>
              <a:ext cx="208894" cy="20764"/>
            </a:xfrm>
            <a:custGeom>
              <a:rect b="b" l="l" r="r" t="t"/>
              <a:pathLst>
                <a:path extrusionOk="0" h="264" w="2656">
                  <a:moveTo>
                    <a:pt x="0" y="0"/>
                  </a:moveTo>
                  <a:lnTo>
                    <a:pt x="0" y="263"/>
                  </a:lnTo>
                  <a:lnTo>
                    <a:pt x="2656" y="263"/>
                  </a:lnTo>
                  <a:lnTo>
                    <a:pt x="2656"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0"/>
            <p:cNvSpPr/>
            <p:nvPr/>
          </p:nvSpPr>
          <p:spPr>
            <a:xfrm>
              <a:off x="5673934" y="2843925"/>
              <a:ext cx="208894" cy="20528"/>
            </a:xfrm>
            <a:custGeom>
              <a:rect b="b" l="l" r="r" t="t"/>
              <a:pathLst>
                <a:path extrusionOk="0" h="261" w="2656">
                  <a:moveTo>
                    <a:pt x="0" y="0"/>
                  </a:moveTo>
                  <a:lnTo>
                    <a:pt x="0" y="261"/>
                  </a:lnTo>
                  <a:lnTo>
                    <a:pt x="2656" y="261"/>
                  </a:lnTo>
                  <a:lnTo>
                    <a:pt x="2656"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0"/>
            <p:cNvSpPr/>
            <p:nvPr/>
          </p:nvSpPr>
          <p:spPr>
            <a:xfrm>
              <a:off x="5406370" y="2898508"/>
              <a:ext cx="237759" cy="165637"/>
            </a:xfrm>
            <a:custGeom>
              <a:rect b="b" l="l" r="r" t="t"/>
              <a:pathLst>
                <a:path extrusionOk="0" h="2106" w="3023">
                  <a:moveTo>
                    <a:pt x="1" y="0"/>
                  </a:moveTo>
                  <a:lnTo>
                    <a:pt x="1" y="2106"/>
                  </a:lnTo>
                  <a:lnTo>
                    <a:pt x="3022" y="2106"/>
                  </a:lnTo>
                  <a:lnTo>
                    <a:pt x="3022"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0"/>
            <p:cNvSpPr/>
            <p:nvPr/>
          </p:nvSpPr>
          <p:spPr>
            <a:xfrm>
              <a:off x="5673934" y="2898508"/>
              <a:ext cx="208894" cy="78178"/>
            </a:xfrm>
            <a:custGeom>
              <a:rect b="b" l="l" r="r" t="t"/>
              <a:pathLst>
                <a:path extrusionOk="0" h="994" w="2656">
                  <a:moveTo>
                    <a:pt x="0" y="0"/>
                  </a:moveTo>
                  <a:lnTo>
                    <a:pt x="0" y="993"/>
                  </a:lnTo>
                  <a:lnTo>
                    <a:pt x="2656" y="993"/>
                  </a:lnTo>
                  <a:lnTo>
                    <a:pt x="2656" y="0"/>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0"/>
            <p:cNvSpPr/>
            <p:nvPr/>
          </p:nvSpPr>
          <p:spPr>
            <a:xfrm>
              <a:off x="5673934" y="3015852"/>
              <a:ext cx="208894" cy="48291"/>
            </a:xfrm>
            <a:custGeom>
              <a:rect b="b" l="l" r="r" t="t"/>
              <a:pathLst>
                <a:path extrusionOk="0" h="614" w="2656">
                  <a:moveTo>
                    <a:pt x="0" y="0"/>
                  </a:moveTo>
                  <a:lnTo>
                    <a:pt x="0" y="614"/>
                  </a:lnTo>
                  <a:lnTo>
                    <a:pt x="2656" y="614"/>
                  </a:lnTo>
                  <a:lnTo>
                    <a:pt x="2656"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0"/>
            <p:cNvSpPr/>
            <p:nvPr/>
          </p:nvSpPr>
          <p:spPr>
            <a:xfrm>
              <a:off x="5805356" y="4630750"/>
              <a:ext cx="278972" cy="243972"/>
            </a:xfrm>
            <a:custGeom>
              <a:rect b="b" l="l" r="r" t="t"/>
              <a:pathLst>
                <a:path extrusionOk="0" h="3102" w="3547">
                  <a:moveTo>
                    <a:pt x="1969" y="0"/>
                  </a:moveTo>
                  <a:lnTo>
                    <a:pt x="351" y="800"/>
                  </a:lnTo>
                  <a:cubicBezTo>
                    <a:pt x="201" y="2193"/>
                    <a:pt x="1" y="2815"/>
                    <a:pt x="351" y="3013"/>
                  </a:cubicBezTo>
                  <a:cubicBezTo>
                    <a:pt x="469" y="3080"/>
                    <a:pt x="767" y="3102"/>
                    <a:pt x="1129" y="3102"/>
                  </a:cubicBezTo>
                  <a:cubicBezTo>
                    <a:pt x="1853" y="3102"/>
                    <a:pt x="2829" y="3013"/>
                    <a:pt x="3115" y="3013"/>
                  </a:cubicBezTo>
                  <a:cubicBezTo>
                    <a:pt x="3546" y="3013"/>
                    <a:pt x="3546" y="2108"/>
                    <a:pt x="2829" y="1730"/>
                  </a:cubicBezTo>
                  <a:cubicBezTo>
                    <a:pt x="2113" y="1350"/>
                    <a:pt x="1969" y="0"/>
                    <a:pt x="1969"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0"/>
            <p:cNvSpPr/>
            <p:nvPr/>
          </p:nvSpPr>
          <p:spPr>
            <a:xfrm>
              <a:off x="5097516" y="4630750"/>
              <a:ext cx="278736" cy="243972"/>
            </a:xfrm>
            <a:custGeom>
              <a:rect b="b" l="l" r="r" t="t"/>
              <a:pathLst>
                <a:path extrusionOk="0" h="3102" w="3544">
                  <a:moveTo>
                    <a:pt x="1968" y="0"/>
                  </a:moveTo>
                  <a:lnTo>
                    <a:pt x="351" y="800"/>
                  </a:lnTo>
                  <a:cubicBezTo>
                    <a:pt x="200" y="2193"/>
                    <a:pt x="0" y="2815"/>
                    <a:pt x="351" y="3013"/>
                  </a:cubicBezTo>
                  <a:cubicBezTo>
                    <a:pt x="468" y="3080"/>
                    <a:pt x="766" y="3102"/>
                    <a:pt x="1128" y="3102"/>
                  </a:cubicBezTo>
                  <a:cubicBezTo>
                    <a:pt x="1851" y="3102"/>
                    <a:pt x="2828" y="3013"/>
                    <a:pt x="3114" y="3013"/>
                  </a:cubicBezTo>
                  <a:cubicBezTo>
                    <a:pt x="3543" y="3013"/>
                    <a:pt x="3543" y="2108"/>
                    <a:pt x="2829" y="1730"/>
                  </a:cubicBezTo>
                  <a:cubicBezTo>
                    <a:pt x="2112" y="1355"/>
                    <a:pt x="1968" y="0"/>
                    <a:pt x="196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0"/>
            <p:cNvSpPr/>
            <p:nvPr/>
          </p:nvSpPr>
          <p:spPr>
            <a:xfrm>
              <a:off x="4893186" y="3646852"/>
              <a:ext cx="419440" cy="920913"/>
            </a:xfrm>
            <a:custGeom>
              <a:rect b="b" l="l" r="r" t="t"/>
              <a:pathLst>
                <a:path extrusionOk="0" h="11709" w="5333">
                  <a:moveTo>
                    <a:pt x="1999" y="0"/>
                  </a:moveTo>
                  <a:cubicBezTo>
                    <a:pt x="1725" y="0"/>
                    <a:pt x="1470" y="62"/>
                    <a:pt x="1255" y="212"/>
                  </a:cubicBezTo>
                  <a:cubicBezTo>
                    <a:pt x="226" y="926"/>
                    <a:pt x="19" y="2782"/>
                    <a:pt x="1" y="3975"/>
                  </a:cubicBezTo>
                  <a:lnTo>
                    <a:pt x="1" y="3995"/>
                  </a:lnTo>
                  <a:cubicBezTo>
                    <a:pt x="1" y="4579"/>
                    <a:pt x="477" y="5053"/>
                    <a:pt x="1064" y="5053"/>
                  </a:cubicBezTo>
                  <a:lnTo>
                    <a:pt x="1172" y="5676"/>
                  </a:lnTo>
                  <a:lnTo>
                    <a:pt x="2203" y="11708"/>
                  </a:lnTo>
                  <a:lnTo>
                    <a:pt x="4969" y="11708"/>
                  </a:lnTo>
                  <a:cubicBezTo>
                    <a:pt x="5157" y="10834"/>
                    <a:pt x="5265" y="9430"/>
                    <a:pt x="5306" y="7936"/>
                  </a:cubicBezTo>
                  <a:cubicBezTo>
                    <a:pt x="5333" y="6934"/>
                    <a:pt x="5328" y="5891"/>
                    <a:pt x="5294" y="4936"/>
                  </a:cubicBezTo>
                  <a:cubicBezTo>
                    <a:pt x="5240" y="3283"/>
                    <a:pt x="5103" y="1906"/>
                    <a:pt x="4903" y="1503"/>
                  </a:cubicBezTo>
                  <a:cubicBezTo>
                    <a:pt x="4737" y="1169"/>
                    <a:pt x="3189" y="0"/>
                    <a:pt x="1999"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0"/>
            <p:cNvSpPr/>
            <p:nvPr/>
          </p:nvSpPr>
          <p:spPr>
            <a:xfrm>
              <a:off x="5992462" y="3359469"/>
              <a:ext cx="182468" cy="94459"/>
            </a:xfrm>
            <a:custGeom>
              <a:rect b="b" l="l" r="r" t="t"/>
              <a:pathLst>
                <a:path extrusionOk="0" h="1201" w="2320">
                  <a:moveTo>
                    <a:pt x="1081" y="0"/>
                  </a:moveTo>
                  <a:cubicBezTo>
                    <a:pt x="882" y="0"/>
                    <a:pt x="660" y="37"/>
                    <a:pt x="417" y="129"/>
                  </a:cubicBezTo>
                  <a:cubicBezTo>
                    <a:pt x="417" y="129"/>
                    <a:pt x="1" y="1091"/>
                    <a:pt x="592" y="1176"/>
                  </a:cubicBezTo>
                  <a:cubicBezTo>
                    <a:pt x="722" y="1194"/>
                    <a:pt x="861" y="1201"/>
                    <a:pt x="998" y="1201"/>
                  </a:cubicBezTo>
                  <a:cubicBezTo>
                    <a:pt x="1487" y="1201"/>
                    <a:pt x="1958" y="1113"/>
                    <a:pt x="1958" y="1113"/>
                  </a:cubicBezTo>
                  <a:cubicBezTo>
                    <a:pt x="1958" y="1113"/>
                    <a:pt x="2059" y="1175"/>
                    <a:pt x="2146" y="1175"/>
                  </a:cubicBezTo>
                  <a:cubicBezTo>
                    <a:pt x="2190" y="1175"/>
                    <a:pt x="2230" y="1160"/>
                    <a:pt x="2252" y="1113"/>
                  </a:cubicBezTo>
                  <a:cubicBezTo>
                    <a:pt x="2320" y="976"/>
                    <a:pt x="2230" y="727"/>
                    <a:pt x="2070" y="455"/>
                  </a:cubicBezTo>
                  <a:cubicBezTo>
                    <a:pt x="1955" y="256"/>
                    <a:pt x="1601" y="0"/>
                    <a:pt x="1081" y="0"/>
                  </a:cubicBezTo>
                  <a:close/>
                </a:path>
              </a:pathLst>
            </a:custGeom>
            <a:solidFill>
              <a:srgbClr val="9C6E6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0"/>
            <p:cNvSpPr/>
            <p:nvPr/>
          </p:nvSpPr>
          <p:spPr>
            <a:xfrm>
              <a:off x="6006461" y="3389591"/>
              <a:ext cx="133862" cy="65437"/>
            </a:xfrm>
            <a:custGeom>
              <a:rect b="b" l="l" r="r" t="t"/>
              <a:pathLst>
                <a:path extrusionOk="0" h="832" w="1702">
                  <a:moveTo>
                    <a:pt x="387" y="0"/>
                  </a:moveTo>
                  <a:lnTo>
                    <a:pt x="387" y="0"/>
                  </a:lnTo>
                  <a:cubicBezTo>
                    <a:pt x="387" y="0"/>
                    <a:pt x="1" y="652"/>
                    <a:pt x="472" y="782"/>
                  </a:cubicBezTo>
                  <a:cubicBezTo>
                    <a:pt x="600" y="818"/>
                    <a:pt x="747" y="831"/>
                    <a:pt x="894" y="831"/>
                  </a:cubicBezTo>
                  <a:cubicBezTo>
                    <a:pt x="1294" y="831"/>
                    <a:pt x="1693" y="729"/>
                    <a:pt x="1697" y="683"/>
                  </a:cubicBezTo>
                  <a:cubicBezTo>
                    <a:pt x="1701" y="622"/>
                    <a:pt x="865" y="258"/>
                    <a:pt x="387" y="0"/>
                  </a:cubicBezTo>
                  <a:close/>
                </a:path>
              </a:pathLst>
            </a:custGeom>
            <a:solidFill>
              <a:srgbClr val="2A2B3D">
                <a:alpha val="283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0"/>
            <p:cNvSpPr/>
            <p:nvPr/>
          </p:nvSpPr>
          <p:spPr>
            <a:xfrm>
              <a:off x="5082337" y="2514151"/>
              <a:ext cx="310510" cy="363048"/>
            </a:xfrm>
            <a:custGeom>
              <a:rect b="b" l="l" r="r" t="t"/>
              <a:pathLst>
                <a:path extrusionOk="0" h="4616" w="3948">
                  <a:moveTo>
                    <a:pt x="3642" y="1"/>
                  </a:moveTo>
                  <a:lnTo>
                    <a:pt x="0" y="39"/>
                  </a:lnTo>
                  <a:lnTo>
                    <a:pt x="106" y="2432"/>
                  </a:lnTo>
                  <a:cubicBezTo>
                    <a:pt x="106" y="2432"/>
                    <a:pt x="30" y="2238"/>
                    <a:pt x="21" y="2238"/>
                  </a:cubicBezTo>
                  <a:lnTo>
                    <a:pt x="21" y="2238"/>
                  </a:lnTo>
                  <a:cubicBezTo>
                    <a:pt x="15" y="2238"/>
                    <a:pt x="34" y="2306"/>
                    <a:pt x="106" y="2524"/>
                  </a:cubicBezTo>
                  <a:cubicBezTo>
                    <a:pt x="299" y="3108"/>
                    <a:pt x="1242" y="3499"/>
                    <a:pt x="1242" y="3499"/>
                  </a:cubicBezTo>
                  <a:lnTo>
                    <a:pt x="1249" y="3977"/>
                  </a:lnTo>
                  <a:cubicBezTo>
                    <a:pt x="1251" y="4331"/>
                    <a:pt x="1541" y="4616"/>
                    <a:pt x="1897" y="4616"/>
                  </a:cubicBezTo>
                  <a:cubicBezTo>
                    <a:pt x="1898" y="4616"/>
                    <a:pt x="1899" y="4616"/>
                    <a:pt x="1901" y="4615"/>
                  </a:cubicBezTo>
                  <a:cubicBezTo>
                    <a:pt x="2254" y="4613"/>
                    <a:pt x="2541" y="4321"/>
                    <a:pt x="2539" y="3964"/>
                  </a:cubicBezTo>
                  <a:lnTo>
                    <a:pt x="2532" y="3483"/>
                  </a:lnTo>
                  <a:cubicBezTo>
                    <a:pt x="3703" y="3355"/>
                    <a:pt x="3948" y="1742"/>
                    <a:pt x="3613" y="376"/>
                  </a:cubicBezTo>
                  <a:lnTo>
                    <a:pt x="3642" y="1"/>
                  </a:lnTo>
                  <a:close/>
                </a:path>
              </a:pathLst>
            </a:custGeom>
            <a:solidFill>
              <a:srgbClr val="9C6E6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0"/>
            <p:cNvSpPr/>
            <p:nvPr/>
          </p:nvSpPr>
          <p:spPr>
            <a:xfrm>
              <a:off x="4988980" y="2387054"/>
              <a:ext cx="451372" cy="369655"/>
            </a:xfrm>
            <a:custGeom>
              <a:rect b="b" l="l" r="r" t="t"/>
              <a:pathLst>
                <a:path extrusionOk="0" h="4700" w="5739">
                  <a:moveTo>
                    <a:pt x="3077" y="0"/>
                  </a:moveTo>
                  <a:cubicBezTo>
                    <a:pt x="2757" y="0"/>
                    <a:pt x="2402" y="55"/>
                    <a:pt x="2018" y="194"/>
                  </a:cubicBezTo>
                  <a:cubicBezTo>
                    <a:pt x="225" y="844"/>
                    <a:pt x="1" y="2342"/>
                    <a:pt x="380" y="3277"/>
                  </a:cubicBezTo>
                  <a:cubicBezTo>
                    <a:pt x="760" y="4214"/>
                    <a:pt x="3079" y="4699"/>
                    <a:pt x="3079" y="4699"/>
                  </a:cubicBezTo>
                  <a:lnTo>
                    <a:pt x="4153" y="3562"/>
                  </a:lnTo>
                  <a:lnTo>
                    <a:pt x="4856" y="2255"/>
                  </a:lnTo>
                  <a:cubicBezTo>
                    <a:pt x="5739" y="1696"/>
                    <a:pt x="5726" y="633"/>
                    <a:pt x="5248" y="633"/>
                  </a:cubicBezTo>
                  <a:cubicBezTo>
                    <a:pt x="5166" y="633"/>
                    <a:pt x="5071" y="664"/>
                    <a:pt x="4964" y="734"/>
                  </a:cubicBezTo>
                  <a:cubicBezTo>
                    <a:pt x="4964" y="734"/>
                    <a:pt x="4250" y="0"/>
                    <a:pt x="3077" y="0"/>
                  </a:cubicBezTo>
                  <a:close/>
                </a:path>
              </a:pathLst>
            </a:custGeom>
            <a:solidFill>
              <a:srgbClr val="6D374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0"/>
            <p:cNvSpPr/>
            <p:nvPr/>
          </p:nvSpPr>
          <p:spPr>
            <a:xfrm>
              <a:off x="5292251" y="2351741"/>
              <a:ext cx="101301" cy="131031"/>
            </a:xfrm>
            <a:custGeom>
              <a:rect b="b" l="l" r="r" t="t"/>
              <a:pathLst>
                <a:path extrusionOk="0" h="1666" w="1288">
                  <a:moveTo>
                    <a:pt x="420" y="1"/>
                  </a:moveTo>
                  <a:cubicBezTo>
                    <a:pt x="0" y="1"/>
                    <a:pt x="23" y="720"/>
                    <a:pt x="23" y="720"/>
                  </a:cubicBezTo>
                  <a:lnTo>
                    <a:pt x="737" y="1666"/>
                  </a:lnTo>
                  <a:lnTo>
                    <a:pt x="1108" y="1183"/>
                  </a:lnTo>
                  <a:cubicBezTo>
                    <a:pt x="1288" y="664"/>
                    <a:pt x="838" y="1"/>
                    <a:pt x="420" y="1"/>
                  </a:cubicBezTo>
                  <a:close/>
                </a:path>
              </a:pathLst>
            </a:custGeom>
            <a:solidFill>
              <a:srgbClr val="6D374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0"/>
            <p:cNvSpPr/>
            <p:nvPr/>
          </p:nvSpPr>
          <p:spPr>
            <a:xfrm>
              <a:off x="5016586" y="2618989"/>
              <a:ext cx="302016" cy="170749"/>
            </a:xfrm>
            <a:custGeom>
              <a:rect b="b" l="l" r="r" t="t"/>
              <a:pathLst>
                <a:path extrusionOk="0" h="2171" w="3840">
                  <a:moveTo>
                    <a:pt x="3532" y="0"/>
                  </a:moveTo>
                  <a:cubicBezTo>
                    <a:pt x="3004" y="594"/>
                    <a:pt x="2255" y="857"/>
                    <a:pt x="1575" y="857"/>
                  </a:cubicBezTo>
                  <a:cubicBezTo>
                    <a:pt x="871" y="857"/>
                    <a:pt x="240" y="576"/>
                    <a:pt x="0" y="90"/>
                  </a:cubicBezTo>
                  <a:lnTo>
                    <a:pt x="0" y="90"/>
                  </a:lnTo>
                  <a:cubicBezTo>
                    <a:pt x="11" y="225"/>
                    <a:pt x="34" y="368"/>
                    <a:pt x="65" y="523"/>
                  </a:cubicBezTo>
                  <a:cubicBezTo>
                    <a:pt x="333" y="1845"/>
                    <a:pt x="1926" y="2170"/>
                    <a:pt x="1926" y="2170"/>
                  </a:cubicBezTo>
                  <a:lnTo>
                    <a:pt x="3368" y="2152"/>
                  </a:lnTo>
                  <a:cubicBezTo>
                    <a:pt x="3705" y="1831"/>
                    <a:pt x="3829" y="362"/>
                    <a:pt x="3840" y="200"/>
                  </a:cubicBezTo>
                  <a:cubicBezTo>
                    <a:pt x="3667" y="85"/>
                    <a:pt x="3532" y="0"/>
                    <a:pt x="3532" y="0"/>
                  </a:cubicBezTo>
                  <a:close/>
                </a:path>
              </a:pathLst>
            </a:custGeom>
            <a:solidFill>
              <a:srgbClr val="54263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0"/>
            <p:cNvSpPr/>
            <p:nvPr/>
          </p:nvSpPr>
          <p:spPr>
            <a:xfrm>
              <a:off x="5289970" y="2586901"/>
              <a:ext cx="73380" cy="93200"/>
            </a:xfrm>
            <a:custGeom>
              <a:rect b="b" l="l" r="r" t="t"/>
              <a:pathLst>
                <a:path extrusionOk="0" h="1185" w="933">
                  <a:moveTo>
                    <a:pt x="379" y="0"/>
                  </a:moveTo>
                  <a:cubicBezTo>
                    <a:pt x="222" y="0"/>
                    <a:pt x="95" y="151"/>
                    <a:pt x="58" y="329"/>
                  </a:cubicBezTo>
                  <a:cubicBezTo>
                    <a:pt x="1" y="596"/>
                    <a:pt x="453" y="1184"/>
                    <a:pt x="682" y="1184"/>
                  </a:cubicBezTo>
                  <a:cubicBezTo>
                    <a:pt x="722" y="1184"/>
                    <a:pt x="755" y="1167"/>
                    <a:pt x="777" y="1127"/>
                  </a:cubicBezTo>
                  <a:cubicBezTo>
                    <a:pt x="932" y="857"/>
                    <a:pt x="768" y="320"/>
                    <a:pt x="768" y="320"/>
                  </a:cubicBezTo>
                  <a:cubicBezTo>
                    <a:pt x="638" y="89"/>
                    <a:pt x="499" y="0"/>
                    <a:pt x="379" y="0"/>
                  </a:cubicBezTo>
                  <a:close/>
                </a:path>
              </a:pathLst>
            </a:custGeom>
            <a:solidFill>
              <a:srgbClr val="9C6E6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0"/>
            <p:cNvSpPr/>
            <p:nvPr/>
          </p:nvSpPr>
          <p:spPr>
            <a:xfrm>
              <a:off x="4888625" y="2810028"/>
              <a:ext cx="1161582" cy="853510"/>
            </a:xfrm>
            <a:custGeom>
              <a:rect b="b" l="l" r="r" t="t"/>
              <a:pathLst>
                <a:path extrusionOk="0" h="10852" w="14769">
                  <a:moveTo>
                    <a:pt x="4496" y="1"/>
                  </a:moveTo>
                  <a:cubicBezTo>
                    <a:pt x="4111" y="1"/>
                    <a:pt x="3668" y="40"/>
                    <a:pt x="3184" y="137"/>
                  </a:cubicBezTo>
                  <a:lnTo>
                    <a:pt x="3137" y="743"/>
                  </a:lnTo>
                  <a:cubicBezTo>
                    <a:pt x="1131" y="977"/>
                    <a:pt x="295" y="2514"/>
                    <a:pt x="295" y="2514"/>
                  </a:cubicBezTo>
                  <a:cubicBezTo>
                    <a:pt x="295" y="2514"/>
                    <a:pt x="257" y="2548"/>
                    <a:pt x="207" y="2637"/>
                  </a:cubicBezTo>
                  <a:cubicBezTo>
                    <a:pt x="135" y="2770"/>
                    <a:pt x="43" y="3024"/>
                    <a:pt x="16" y="3491"/>
                  </a:cubicBezTo>
                  <a:cubicBezTo>
                    <a:pt x="1" y="3720"/>
                    <a:pt x="108" y="4444"/>
                    <a:pt x="263" y="5349"/>
                  </a:cubicBezTo>
                  <a:cubicBezTo>
                    <a:pt x="639" y="7556"/>
                    <a:pt x="1319" y="10852"/>
                    <a:pt x="1319" y="10852"/>
                  </a:cubicBezTo>
                  <a:lnTo>
                    <a:pt x="8307" y="10852"/>
                  </a:lnTo>
                  <a:lnTo>
                    <a:pt x="8307" y="7266"/>
                  </a:lnTo>
                  <a:cubicBezTo>
                    <a:pt x="8307" y="7266"/>
                    <a:pt x="9050" y="8620"/>
                    <a:pt x="9983" y="8805"/>
                  </a:cubicBezTo>
                  <a:cubicBezTo>
                    <a:pt x="10111" y="8830"/>
                    <a:pt x="10291" y="8842"/>
                    <a:pt x="10507" y="8842"/>
                  </a:cubicBezTo>
                  <a:cubicBezTo>
                    <a:pt x="11850" y="8842"/>
                    <a:pt x="14566" y="8393"/>
                    <a:pt x="14688" y="8153"/>
                  </a:cubicBezTo>
                  <a:cubicBezTo>
                    <a:pt x="14768" y="7987"/>
                    <a:pt x="14737" y="7711"/>
                    <a:pt x="14638" y="7439"/>
                  </a:cubicBezTo>
                  <a:cubicBezTo>
                    <a:pt x="14566" y="7254"/>
                    <a:pt x="14456" y="7075"/>
                    <a:pt x="14321" y="6940"/>
                  </a:cubicBezTo>
                  <a:cubicBezTo>
                    <a:pt x="13993" y="6612"/>
                    <a:pt x="11340" y="6052"/>
                    <a:pt x="11340" y="6052"/>
                  </a:cubicBezTo>
                  <a:cubicBezTo>
                    <a:pt x="11340" y="6052"/>
                    <a:pt x="10778" y="4469"/>
                    <a:pt x="9381" y="2467"/>
                  </a:cubicBezTo>
                  <a:cubicBezTo>
                    <a:pt x="8455" y="1139"/>
                    <a:pt x="7283" y="915"/>
                    <a:pt x="6598" y="915"/>
                  </a:cubicBezTo>
                  <a:cubicBezTo>
                    <a:pt x="6249" y="915"/>
                    <a:pt x="6026" y="973"/>
                    <a:pt x="6026" y="973"/>
                  </a:cubicBezTo>
                  <a:cubicBezTo>
                    <a:pt x="6026" y="973"/>
                    <a:pt x="6074" y="696"/>
                    <a:pt x="6026" y="418"/>
                  </a:cubicBezTo>
                  <a:cubicBezTo>
                    <a:pt x="5992" y="220"/>
                    <a:pt x="5406" y="1"/>
                    <a:pt x="4496"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0"/>
            <p:cNvSpPr/>
            <p:nvPr/>
          </p:nvSpPr>
          <p:spPr>
            <a:xfrm>
              <a:off x="4904905" y="3017425"/>
              <a:ext cx="1145301" cy="646110"/>
            </a:xfrm>
            <a:custGeom>
              <a:rect b="b" l="l" r="r" t="t"/>
              <a:pathLst>
                <a:path extrusionOk="0" h="8215" w="14562">
                  <a:moveTo>
                    <a:pt x="0" y="0"/>
                  </a:moveTo>
                  <a:lnTo>
                    <a:pt x="56" y="2712"/>
                  </a:lnTo>
                  <a:cubicBezTo>
                    <a:pt x="432" y="4919"/>
                    <a:pt x="1112" y="8215"/>
                    <a:pt x="1112" y="8215"/>
                  </a:cubicBezTo>
                  <a:lnTo>
                    <a:pt x="8100" y="8215"/>
                  </a:lnTo>
                  <a:lnTo>
                    <a:pt x="8100" y="4629"/>
                  </a:lnTo>
                  <a:cubicBezTo>
                    <a:pt x="8100" y="4629"/>
                    <a:pt x="8843" y="5983"/>
                    <a:pt x="9776" y="6168"/>
                  </a:cubicBezTo>
                  <a:cubicBezTo>
                    <a:pt x="9904" y="6193"/>
                    <a:pt x="10084" y="6205"/>
                    <a:pt x="10300" y="6205"/>
                  </a:cubicBezTo>
                  <a:cubicBezTo>
                    <a:pt x="11643" y="6205"/>
                    <a:pt x="14359" y="5756"/>
                    <a:pt x="14481" y="5516"/>
                  </a:cubicBezTo>
                  <a:cubicBezTo>
                    <a:pt x="14561" y="5350"/>
                    <a:pt x="14530" y="5074"/>
                    <a:pt x="14427" y="4806"/>
                  </a:cubicBezTo>
                  <a:lnTo>
                    <a:pt x="14395" y="4813"/>
                  </a:lnTo>
                  <a:cubicBezTo>
                    <a:pt x="14228" y="5283"/>
                    <a:pt x="13134" y="5376"/>
                    <a:pt x="12028" y="5376"/>
                  </a:cubicBezTo>
                  <a:cubicBezTo>
                    <a:pt x="11363" y="5376"/>
                    <a:pt x="10693" y="5342"/>
                    <a:pt x="10218" y="5336"/>
                  </a:cubicBezTo>
                  <a:cubicBezTo>
                    <a:pt x="8958" y="5318"/>
                    <a:pt x="8495" y="3665"/>
                    <a:pt x="7785" y="2688"/>
                  </a:cubicBezTo>
                  <a:cubicBezTo>
                    <a:pt x="7075" y="1710"/>
                    <a:pt x="6931" y="93"/>
                    <a:pt x="4319" y="77"/>
                  </a:cubicBezTo>
                  <a:cubicBezTo>
                    <a:pt x="1703" y="57"/>
                    <a:pt x="1" y="0"/>
                    <a:pt x="0" y="0"/>
                  </a:cubicBezTo>
                  <a:close/>
                </a:path>
              </a:pathLst>
            </a:custGeom>
            <a:solidFill>
              <a:srgbClr val="2A2B3D">
                <a:alpha val="283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0"/>
            <p:cNvSpPr/>
            <p:nvPr/>
          </p:nvSpPr>
          <p:spPr>
            <a:xfrm>
              <a:off x="4992362" y="3663290"/>
              <a:ext cx="1032360" cy="904082"/>
            </a:xfrm>
            <a:custGeom>
              <a:rect b="b" l="l" r="r" t="t"/>
              <a:pathLst>
                <a:path extrusionOk="0" h="11495" w="13126">
                  <a:moveTo>
                    <a:pt x="0" y="0"/>
                  </a:moveTo>
                  <a:lnTo>
                    <a:pt x="2427" y="3063"/>
                  </a:lnTo>
                  <a:lnTo>
                    <a:pt x="3840" y="4842"/>
                  </a:lnTo>
                  <a:lnTo>
                    <a:pt x="8810" y="4842"/>
                  </a:lnTo>
                  <a:lnTo>
                    <a:pt x="9945" y="11495"/>
                  </a:lnTo>
                  <a:lnTo>
                    <a:pt x="12708" y="11495"/>
                  </a:lnTo>
                  <a:cubicBezTo>
                    <a:pt x="12721" y="11427"/>
                    <a:pt x="12737" y="11358"/>
                    <a:pt x="12751" y="11283"/>
                  </a:cubicBezTo>
                  <a:cubicBezTo>
                    <a:pt x="13067" y="9578"/>
                    <a:pt x="13126" y="6269"/>
                    <a:pt x="13000" y="3896"/>
                  </a:cubicBezTo>
                  <a:cubicBezTo>
                    <a:pt x="12933" y="2624"/>
                    <a:pt x="12809" y="1620"/>
                    <a:pt x="12647" y="1290"/>
                  </a:cubicBezTo>
                  <a:cubicBezTo>
                    <a:pt x="12189" y="369"/>
                    <a:pt x="9221" y="36"/>
                    <a:pt x="7316" y="3"/>
                  </a:cubicBezTo>
                  <a:cubicBezTo>
                    <a:pt x="7203" y="0"/>
                    <a:pt x="7093" y="0"/>
                    <a:pt x="6988"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0"/>
            <p:cNvSpPr/>
            <p:nvPr/>
          </p:nvSpPr>
          <p:spPr>
            <a:xfrm>
              <a:off x="5753919" y="4567673"/>
              <a:ext cx="256320" cy="126076"/>
            </a:xfrm>
            <a:custGeom>
              <a:rect b="b" l="l" r="r" t="t"/>
              <a:pathLst>
                <a:path extrusionOk="0" h="1603" w="3259">
                  <a:moveTo>
                    <a:pt x="1" y="0"/>
                  </a:moveTo>
                  <a:lnTo>
                    <a:pt x="253" y="1602"/>
                  </a:lnTo>
                  <a:lnTo>
                    <a:pt x="3005" y="1602"/>
                  </a:lnTo>
                  <a:lnTo>
                    <a:pt x="3259" y="0"/>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0"/>
            <p:cNvSpPr/>
            <p:nvPr/>
          </p:nvSpPr>
          <p:spPr>
            <a:xfrm>
              <a:off x="5046080" y="4567673"/>
              <a:ext cx="256320" cy="126076"/>
            </a:xfrm>
            <a:custGeom>
              <a:rect b="b" l="l" r="r" t="t"/>
              <a:pathLst>
                <a:path extrusionOk="0" h="1603" w="3259">
                  <a:moveTo>
                    <a:pt x="0" y="0"/>
                  </a:moveTo>
                  <a:lnTo>
                    <a:pt x="252" y="1602"/>
                  </a:lnTo>
                  <a:lnTo>
                    <a:pt x="3004" y="1602"/>
                  </a:lnTo>
                  <a:lnTo>
                    <a:pt x="3258" y="0"/>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0"/>
            <p:cNvSpPr/>
            <p:nvPr/>
          </p:nvSpPr>
          <p:spPr>
            <a:xfrm>
              <a:off x="4896018" y="4771925"/>
              <a:ext cx="19741" cy="74088"/>
            </a:xfrm>
            <a:custGeom>
              <a:rect b="b" l="l" r="r" t="t"/>
              <a:pathLst>
                <a:path extrusionOk="0" h="942" w="251">
                  <a:moveTo>
                    <a:pt x="1" y="0"/>
                  </a:moveTo>
                  <a:lnTo>
                    <a:pt x="1" y="942"/>
                  </a:lnTo>
                  <a:lnTo>
                    <a:pt x="250" y="942"/>
                  </a:lnTo>
                  <a:lnTo>
                    <a:pt x="250"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0"/>
            <p:cNvSpPr/>
            <p:nvPr/>
          </p:nvSpPr>
          <p:spPr>
            <a:xfrm>
              <a:off x="5036013" y="4771925"/>
              <a:ext cx="19820" cy="74088"/>
            </a:xfrm>
            <a:custGeom>
              <a:rect b="b" l="l" r="r" t="t"/>
              <a:pathLst>
                <a:path extrusionOk="0" h="942" w="252">
                  <a:moveTo>
                    <a:pt x="0" y="0"/>
                  </a:moveTo>
                  <a:lnTo>
                    <a:pt x="0" y="942"/>
                  </a:lnTo>
                  <a:lnTo>
                    <a:pt x="252" y="942"/>
                  </a:lnTo>
                  <a:lnTo>
                    <a:pt x="252"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0"/>
            <p:cNvSpPr/>
            <p:nvPr/>
          </p:nvSpPr>
          <p:spPr>
            <a:xfrm>
              <a:off x="5176322" y="4771925"/>
              <a:ext cx="19663" cy="74088"/>
            </a:xfrm>
            <a:custGeom>
              <a:rect b="b" l="l" r="r" t="t"/>
              <a:pathLst>
                <a:path extrusionOk="0" h="942" w="250">
                  <a:moveTo>
                    <a:pt x="0" y="0"/>
                  </a:moveTo>
                  <a:lnTo>
                    <a:pt x="0" y="942"/>
                  </a:lnTo>
                  <a:lnTo>
                    <a:pt x="250" y="942"/>
                  </a:lnTo>
                  <a:lnTo>
                    <a:pt x="250"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0"/>
            <p:cNvSpPr/>
            <p:nvPr/>
          </p:nvSpPr>
          <p:spPr>
            <a:xfrm>
              <a:off x="4759090" y="3072400"/>
              <a:ext cx="709580" cy="971957"/>
            </a:xfrm>
            <a:custGeom>
              <a:rect b="b" l="l" r="r" t="t"/>
              <a:pathLst>
                <a:path extrusionOk="0" h="12358" w="9022">
                  <a:moveTo>
                    <a:pt x="684" y="0"/>
                  </a:moveTo>
                  <a:cubicBezTo>
                    <a:pt x="306" y="0"/>
                    <a:pt x="1" y="308"/>
                    <a:pt x="1" y="683"/>
                  </a:cubicBezTo>
                  <a:lnTo>
                    <a:pt x="1" y="12162"/>
                  </a:lnTo>
                  <a:cubicBezTo>
                    <a:pt x="1" y="12267"/>
                    <a:pt x="88" y="12357"/>
                    <a:pt x="196" y="12357"/>
                  </a:cubicBezTo>
                  <a:lnTo>
                    <a:pt x="8821" y="12357"/>
                  </a:lnTo>
                  <a:cubicBezTo>
                    <a:pt x="8932" y="12357"/>
                    <a:pt x="9019" y="12272"/>
                    <a:pt x="9021" y="12162"/>
                  </a:cubicBezTo>
                  <a:lnTo>
                    <a:pt x="9021" y="683"/>
                  </a:lnTo>
                  <a:cubicBezTo>
                    <a:pt x="9021" y="308"/>
                    <a:pt x="8716" y="0"/>
                    <a:pt x="8338" y="0"/>
                  </a:cubicBezTo>
                  <a:close/>
                </a:path>
              </a:pathLst>
            </a:custGeom>
            <a:solidFill>
              <a:srgbClr val="FFC55A"/>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0"/>
            <p:cNvSpPr/>
            <p:nvPr/>
          </p:nvSpPr>
          <p:spPr>
            <a:xfrm>
              <a:off x="4759090" y="3072400"/>
              <a:ext cx="709580" cy="971957"/>
            </a:xfrm>
            <a:custGeom>
              <a:rect b="b" l="l" r="r" t="t"/>
              <a:pathLst>
                <a:path extrusionOk="0" h="12358" w="9022">
                  <a:moveTo>
                    <a:pt x="684" y="0"/>
                  </a:moveTo>
                  <a:cubicBezTo>
                    <a:pt x="306" y="0"/>
                    <a:pt x="1" y="308"/>
                    <a:pt x="1" y="683"/>
                  </a:cubicBezTo>
                  <a:lnTo>
                    <a:pt x="1" y="12162"/>
                  </a:lnTo>
                  <a:cubicBezTo>
                    <a:pt x="1" y="12267"/>
                    <a:pt x="88" y="12357"/>
                    <a:pt x="196" y="12357"/>
                  </a:cubicBezTo>
                  <a:lnTo>
                    <a:pt x="8821" y="12357"/>
                  </a:lnTo>
                  <a:cubicBezTo>
                    <a:pt x="8932" y="12357"/>
                    <a:pt x="9019" y="12272"/>
                    <a:pt x="9021" y="12162"/>
                  </a:cubicBezTo>
                  <a:lnTo>
                    <a:pt x="9021" y="683"/>
                  </a:lnTo>
                  <a:cubicBezTo>
                    <a:pt x="9021" y="308"/>
                    <a:pt x="8716" y="0"/>
                    <a:pt x="833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0"/>
            <p:cNvSpPr/>
            <p:nvPr/>
          </p:nvSpPr>
          <p:spPr>
            <a:xfrm>
              <a:off x="4637499" y="3072400"/>
              <a:ext cx="709580" cy="971957"/>
            </a:xfrm>
            <a:custGeom>
              <a:rect b="b" l="l" r="r" t="t"/>
              <a:pathLst>
                <a:path extrusionOk="0" h="12358" w="9022">
                  <a:moveTo>
                    <a:pt x="684" y="0"/>
                  </a:moveTo>
                  <a:cubicBezTo>
                    <a:pt x="307" y="0"/>
                    <a:pt x="1" y="308"/>
                    <a:pt x="1" y="683"/>
                  </a:cubicBezTo>
                  <a:lnTo>
                    <a:pt x="1" y="12162"/>
                  </a:lnTo>
                  <a:cubicBezTo>
                    <a:pt x="1" y="12267"/>
                    <a:pt x="89" y="12357"/>
                    <a:pt x="199" y="12357"/>
                  </a:cubicBezTo>
                  <a:lnTo>
                    <a:pt x="8824" y="12357"/>
                  </a:lnTo>
                  <a:cubicBezTo>
                    <a:pt x="8932" y="12357"/>
                    <a:pt x="9022" y="12272"/>
                    <a:pt x="9022" y="12162"/>
                  </a:cubicBezTo>
                  <a:lnTo>
                    <a:pt x="9022" y="683"/>
                  </a:lnTo>
                  <a:cubicBezTo>
                    <a:pt x="9022" y="308"/>
                    <a:pt x="8716" y="0"/>
                    <a:pt x="834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0"/>
            <p:cNvSpPr/>
            <p:nvPr/>
          </p:nvSpPr>
          <p:spPr>
            <a:xfrm>
              <a:off x="4824840" y="4044029"/>
              <a:ext cx="758658" cy="142357"/>
            </a:xfrm>
            <a:custGeom>
              <a:rect b="b" l="l" r="r" t="t"/>
              <a:pathLst>
                <a:path extrusionOk="0" h="1810" w="9646">
                  <a:moveTo>
                    <a:pt x="203" y="1"/>
                  </a:moveTo>
                  <a:cubicBezTo>
                    <a:pt x="90" y="1"/>
                    <a:pt x="1" y="91"/>
                    <a:pt x="1" y="203"/>
                  </a:cubicBezTo>
                  <a:lnTo>
                    <a:pt x="1" y="1607"/>
                  </a:lnTo>
                  <a:cubicBezTo>
                    <a:pt x="1" y="1720"/>
                    <a:pt x="90" y="1810"/>
                    <a:pt x="203" y="1810"/>
                  </a:cubicBezTo>
                  <a:lnTo>
                    <a:pt x="9444" y="1810"/>
                  </a:lnTo>
                  <a:cubicBezTo>
                    <a:pt x="9556" y="1810"/>
                    <a:pt x="9646" y="1720"/>
                    <a:pt x="9646" y="1607"/>
                  </a:cubicBezTo>
                  <a:lnTo>
                    <a:pt x="9646" y="203"/>
                  </a:lnTo>
                  <a:cubicBezTo>
                    <a:pt x="9646" y="91"/>
                    <a:pt x="9556" y="1"/>
                    <a:pt x="944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0"/>
            <p:cNvSpPr/>
            <p:nvPr/>
          </p:nvSpPr>
          <p:spPr>
            <a:xfrm>
              <a:off x="4644262" y="4044029"/>
              <a:ext cx="758501" cy="142357"/>
            </a:xfrm>
            <a:custGeom>
              <a:rect b="b" l="l" r="r" t="t"/>
              <a:pathLst>
                <a:path extrusionOk="0" h="1810" w="9644">
                  <a:moveTo>
                    <a:pt x="203" y="1"/>
                  </a:moveTo>
                  <a:cubicBezTo>
                    <a:pt x="90" y="1"/>
                    <a:pt x="0" y="91"/>
                    <a:pt x="0" y="203"/>
                  </a:cubicBezTo>
                  <a:lnTo>
                    <a:pt x="0" y="1607"/>
                  </a:lnTo>
                  <a:cubicBezTo>
                    <a:pt x="0" y="1720"/>
                    <a:pt x="90" y="1810"/>
                    <a:pt x="203" y="1810"/>
                  </a:cubicBezTo>
                  <a:lnTo>
                    <a:pt x="9441" y="1810"/>
                  </a:lnTo>
                  <a:cubicBezTo>
                    <a:pt x="9551" y="1810"/>
                    <a:pt x="9641" y="1720"/>
                    <a:pt x="9643" y="1607"/>
                  </a:cubicBezTo>
                  <a:lnTo>
                    <a:pt x="9643" y="203"/>
                  </a:lnTo>
                  <a:cubicBezTo>
                    <a:pt x="9643" y="91"/>
                    <a:pt x="9553" y="1"/>
                    <a:pt x="9441"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0"/>
            <p:cNvSpPr/>
            <p:nvPr/>
          </p:nvSpPr>
          <p:spPr>
            <a:xfrm>
              <a:off x="5018867" y="4243955"/>
              <a:ext cx="57179" cy="505405"/>
            </a:xfrm>
            <a:custGeom>
              <a:rect b="b" l="l" r="r" t="t"/>
              <a:pathLst>
                <a:path extrusionOk="0" h="6426" w="727">
                  <a:moveTo>
                    <a:pt x="0" y="0"/>
                  </a:moveTo>
                  <a:lnTo>
                    <a:pt x="0" y="6426"/>
                  </a:lnTo>
                  <a:lnTo>
                    <a:pt x="726" y="6426"/>
                  </a:lnTo>
                  <a:lnTo>
                    <a:pt x="726"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0"/>
            <p:cNvSpPr/>
            <p:nvPr/>
          </p:nvSpPr>
          <p:spPr>
            <a:xfrm>
              <a:off x="4937937" y="4186305"/>
              <a:ext cx="212119" cy="57729"/>
            </a:xfrm>
            <a:custGeom>
              <a:rect b="b" l="l" r="r" t="t"/>
              <a:pathLst>
                <a:path extrusionOk="0" h="734" w="2697">
                  <a:moveTo>
                    <a:pt x="0" y="1"/>
                  </a:moveTo>
                  <a:lnTo>
                    <a:pt x="0" y="672"/>
                  </a:lnTo>
                  <a:cubicBezTo>
                    <a:pt x="0" y="706"/>
                    <a:pt x="30" y="733"/>
                    <a:pt x="63" y="733"/>
                  </a:cubicBezTo>
                  <a:lnTo>
                    <a:pt x="2636" y="733"/>
                  </a:lnTo>
                  <a:cubicBezTo>
                    <a:pt x="2670" y="733"/>
                    <a:pt x="2697" y="706"/>
                    <a:pt x="2694" y="672"/>
                  </a:cubicBezTo>
                  <a:lnTo>
                    <a:pt x="2694"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0"/>
            <p:cNvSpPr/>
            <p:nvPr/>
          </p:nvSpPr>
          <p:spPr>
            <a:xfrm>
              <a:off x="4875176" y="4736769"/>
              <a:ext cx="338116" cy="50415"/>
            </a:xfrm>
            <a:custGeom>
              <a:rect b="b" l="l" r="r" t="t"/>
              <a:pathLst>
                <a:path extrusionOk="0" h="641" w="4299">
                  <a:moveTo>
                    <a:pt x="1" y="0"/>
                  </a:moveTo>
                  <a:lnTo>
                    <a:pt x="1" y="641"/>
                  </a:lnTo>
                  <a:lnTo>
                    <a:pt x="4299" y="641"/>
                  </a:lnTo>
                  <a:lnTo>
                    <a:pt x="4299"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0"/>
            <p:cNvSpPr/>
            <p:nvPr/>
          </p:nvSpPr>
          <p:spPr>
            <a:xfrm>
              <a:off x="4942892" y="3632381"/>
              <a:ext cx="75189" cy="554168"/>
            </a:xfrm>
            <a:custGeom>
              <a:rect b="b" l="l" r="r" t="t"/>
              <a:pathLst>
                <a:path extrusionOk="0" h="7046" w="956">
                  <a:moveTo>
                    <a:pt x="0" y="0"/>
                  </a:moveTo>
                  <a:lnTo>
                    <a:pt x="0" y="7046"/>
                  </a:lnTo>
                  <a:lnTo>
                    <a:pt x="955" y="7046"/>
                  </a:lnTo>
                  <a:lnTo>
                    <a:pt x="95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0"/>
            <p:cNvSpPr/>
            <p:nvPr/>
          </p:nvSpPr>
          <p:spPr>
            <a:xfrm>
              <a:off x="4893579" y="3528249"/>
              <a:ext cx="173974" cy="193400"/>
            </a:xfrm>
            <a:custGeom>
              <a:rect b="b" l="l" r="r" t="t"/>
              <a:pathLst>
                <a:path extrusionOk="0" h="2459" w="2212">
                  <a:moveTo>
                    <a:pt x="113" y="1"/>
                  </a:moveTo>
                  <a:cubicBezTo>
                    <a:pt x="52" y="1"/>
                    <a:pt x="0" y="52"/>
                    <a:pt x="0" y="113"/>
                  </a:cubicBezTo>
                  <a:lnTo>
                    <a:pt x="0" y="2346"/>
                  </a:lnTo>
                  <a:cubicBezTo>
                    <a:pt x="0" y="2409"/>
                    <a:pt x="52" y="2459"/>
                    <a:pt x="113" y="2459"/>
                  </a:cubicBezTo>
                  <a:lnTo>
                    <a:pt x="2099" y="2459"/>
                  </a:lnTo>
                  <a:cubicBezTo>
                    <a:pt x="2160" y="2459"/>
                    <a:pt x="2211" y="2409"/>
                    <a:pt x="2211" y="2346"/>
                  </a:cubicBezTo>
                  <a:lnTo>
                    <a:pt x="2211" y="113"/>
                  </a:lnTo>
                  <a:cubicBezTo>
                    <a:pt x="2211" y="52"/>
                    <a:pt x="2160" y="1"/>
                    <a:pt x="209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0"/>
            <p:cNvSpPr/>
            <p:nvPr/>
          </p:nvSpPr>
          <p:spPr>
            <a:xfrm>
              <a:off x="4936836" y="3576697"/>
              <a:ext cx="87223" cy="96897"/>
            </a:xfrm>
            <a:custGeom>
              <a:rect b="b" l="l" r="r" t="t"/>
              <a:pathLst>
                <a:path extrusionOk="0" h="1232" w="1109">
                  <a:moveTo>
                    <a:pt x="113" y="0"/>
                  </a:moveTo>
                  <a:cubicBezTo>
                    <a:pt x="53" y="0"/>
                    <a:pt x="1" y="52"/>
                    <a:pt x="1" y="113"/>
                  </a:cubicBezTo>
                  <a:lnTo>
                    <a:pt x="1" y="1119"/>
                  </a:lnTo>
                  <a:cubicBezTo>
                    <a:pt x="1" y="1180"/>
                    <a:pt x="53" y="1232"/>
                    <a:pt x="113" y="1232"/>
                  </a:cubicBezTo>
                  <a:lnTo>
                    <a:pt x="996" y="1232"/>
                  </a:lnTo>
                  <a:cubicBezTo>
                    <a:pt x="1057" y="1232"/>
                    <a:pt x="1109" y="1180"/>
                    <a:pt x="1109" y="1119"/>
                  </a:cubicBezTo>
                  <a:lnTo>
                    <a:pt x="1109" y="113"/>
                  </a:lnTo>
                  <a:cubicBezTo>
                    <a:pt x="1109" y="52"/>
                    <a:pt x="1057" y="0"/>
                    <a:pt x="996"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0"/>
            <p:cNvSpPr/>
            <p:nvPr/>
          </p:nvSpPr>
          <p:spPr>
            <a:xfrm>
              <a:off x="4875176" y="4820294"/>
              <a:ext cx="61583" cy="61426"/>
            </a:xfrm>
            <a:custGeom>
              <a:rect b="b" l="l" r="r" t="t"/>
              <a:pathLst>
                <a:path extrusionOk="0" h="781" w="783">
                  <a:moveTo>
                    <a:pt x="392" y="1"/>
                  </a:moveTo>
                  <a:cubicBezTo>
                    <a:pt x="176" y="1"/>
                    <a:pt x="1" y="174"/>
                    <a:pt x="1" y="390"/>
                  </a:cubicBezTo>
                  <a:cubicBezTo>
                    <a:pt x="1" y="608"/>
                    <a:pt x="176" y="781"/>
                    <a:pt x="392" y="781"/>
                  </a:cubicBezTo>
                  <a:cubicBezTo>
                    <a:pt x="607" y="781"/>
                    <a:pt x="783" y="608"/>
                    <a:pt x="783" y="390"/>
                  </a:cubicBezTo>
                  <a:cubicBezTo>
                    <a:pt x="783" y="174"/>
                    <a:pt x="607" y="1"/>
                    <a:pt x="392"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0"/>
            <p:cNvSpPr/>
            <p:nvPr/>
          </p:nvSpPr>
          <p:spPr>
            <a:xfrm>
              <a:off x="5015328" y="4820294"/>
              <a:ext cx="61426" cy="61426"/>
            </a:xfrm>
            <a:custGeom>
              <a:rect b="b" l="l" r="r" t="t"/>
              <a:pathLst>
                <a:path extrusionOk="0" h="781" w="781">
                  <a:moveTo>
                    <a:pt x="391" y="1"/>
                  </a:moveTo>
                  <a:cubicBezTo>
                    <a:pt x="173" y="1"/>
                    <a:pt x="0" y="174"/>
                    <a:pt x="0" y="390"/>
                  </a:cubicBezTo>
                  <a:cubicBezTo>
                    <a:pt x="0" y="608"/>
                    <a:pt x="173" y="781"/>
                    <a:pt x="391" y="781"/>
                  </a:cubicBezTo>
                  <a:cubicBezTo>
                    <a:pt x="607" y="781"/>
                    <a:pt x="780" y="608"/>
                    <a:pt x="780" y="390"/>
                  </a:cubicBezTo>
                  <a:cubicBezTo>
                    <a:pt x="780" y="174"/>
                    <a:pt x="607" y="1"/>
                    <a:pt x="39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0"/>
            <p:cNvSpPr/>
            <p:nvPr/>
          </p:nvSpPr>
          <p:spPr>
            <a:xfrm>
              <a:off x="5155244" y="4820294"/>
              <a:ext cx="61583" cy="61426"/>
            </a:xfrm>
            <a:custGeom>
              <a:rect b="b" l="l" r="r" t="t"/>
              <a:pathLst>
                <a:path extrusionOk="0" h="781" w="783">
                  <a:moveTo>
                    <a:pt x="396" y="1"/>
                  </a:moveTo>
                  <a:cubicBezTo>
                    <a:pt x="395" y="1"/>
                    <a:pt x="393" y="1"/>
                    <a:pt x="392" y="1"/>
                  </a:cubicBezTo>
                  <a:cubicBezTo>
                    <a:pt x="176" y="1"/>
                    <a:pt x="1" y="174"/>
                    <a:pt x="1" y="390"/>
                  </a:cubicBezTo>
                  <a:cubicBezTo>
                    <a:pt x="1" y="608"/>
                    <a:pt x="176" y="781"/>
                    <a:pt x="392" y="781"/>
                  </a:cubicBezTo>
                  <a:cubicBezTo>
                    <a:pt x="608" y="781"/>
                    <a:pt x="783" y="608"/>
                    <a:pt x="783" y="390"/>
                  </a:cubicBezTo>
                  <a:cubicBezTo>
                    <a:pt x="783" y="175"/>
                    <a:pt x="610" y="1"/>
                    <a:pt x="39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0"/>
            <p:cNvSpPr/>
            <p:nvPr/>
          </p:nvSpPr>
          <p:spPr>
            <a:xfrm>
              <a:off x="4151055" y="2495117"/>
              <a:ext cx="328206" cy="929722"/>
            </a:xfrm>
            <a:custGeom>
              <a:rect b="b" l="l" r="r" t="t"/>
              <a:pathLst>
                <a:path extrusionOk="0" fill="none" h="11821" w="4173">
                  <a:moveTo>
                    <a:pt x="3816" y="11820"/>
                  </a:moveTo>
                  <a:lnTo>
                    <a:pt x="1" y="3966"/>
                  </a:lnTo>
                  <a:lnTo>
                    <a:pt x="4173" y="0"/>
                  </a:lnTo>
                </a:path>
              </a:pathLst>
            </a:custGeom>
            <a:noFill/>
            <a:ln cap="flat"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0"/>
            <p:cNvSpPr/>
            <p:nvPr/>
          </p:nvSpPr>
          <p:spPr>
            <a:xfrm>
              <a:off x="4093642" y="2749547"/>
              <a:ext cx="114908" cy="114908"/>
            </a:xfrm>
            <a:custGeom>
              <a:rect b="b" l="l" r="r" t="t"/>
              <a:pathLst>
                <a:path extrusionOk="0" h="1461" w="1461">
                  <a:moveTo>
                    <a:pt x="731" y="0"/>
                  </a:moveTo>
                  <a:cubicBezTo>
                    <a:pt x="326" y="0"/>
                    <a:pt x="0" y="326"/>
                    <a:pt x="0" y="731"/>
                  </a:cubicBezTo>
                  <a:cubicBezTo>
                    <a:pt x="0" y="1135"/>
                    <a:pt x="326" y="1461"/>
                    <a:pt x="731" y="1461"/>
                  </a:cubicBezTo>
                  <a:cubicBezTo>
                    <a:pt x="1135" y="1461"/>
                    <a:pt x="1461" y="1135"/>
                    <a:pt x="1461" y="731"/>
                  </a:cubicBezTo>
                  <a:cubicBezTo>
                    <a:pt x="1461" y="326"/>
                    <a:pt x="1131" y="0"/>
                    <a:pt x="731" y="0"/>
                  </a:cubicBezTo>
                  <a:close/>
                </a:path>
              </a:pathLst>
            </a:custGeom>
            <a:solidFill>
              <a:schemeClr val="accent3"/>
            </a:solidFill>
            <a:ln cap="flat"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0"/>
            <p:cNvSpPr/>
            <p:nvPr/>
          </p:nvSpPr>
          <p:spPr>
            <a:xfrm>
              <a:off x="4432225" y="2375728"/>
              <a:ext cx="121986" cy="103897"/>
            </a:xfrm>
            <a:custGeom>
              <a:rect b="b" l="l" r="r" t="t"/>
              <a:pathLst>
                <a:path extrusionOk="0" h="1321" w="1551">
                  <a:moveTo>
                    <a:pt x="806" y="1"/>
                  </a:moveTo>
                  <a:cubicBezTo>
                    <a:pt x="668" y="1"/>
                    <a:pt x="529" y="41"/>
                    <a:pt x="407" y="125"/>
                  </a:cubicBezTo>
                  <a:cubicBezTo>
                    <a:pt x="61" y="363"/>
                    <a:pt x="0" y="849"/>
                    <a:pt x="279" y="1161"/>
                  </a:cubicBezTo>
                  <a:lnTo>
                    <a:pt x="416" y="1320"/>
                  </a:lnTo>
                  <a:lnTo>
                    <a:pt x="1550" y="572"/>
                  </a:lnTo>
                  <a:lnTo>
                    <a:pt x="1402" y="330"/>
                  </a:lnTo>
                  <a:cubicBezTo>
                    <a:pt x="1269" y="116"/>
                    <a:pt x="1040" y="1"/>
                    <a:pt x="806"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0"/>
            <p:cNvSpPr/>
            <p:nvPr/>
          </p:nvSpPr>
          <p:spPr>
            <a:xfrm>
              <a:off x="4623421" y="2625124"/>
              <a:ext cx="96897" cy="96897"/>
            </a:xfrm>
            <a:custGeom>
              <a:rect b="b" l="l" r="r" t="t"/>
              <a:pathLst>
                <a:path extrusionOk="0" h="1232" w="1232">
                  <a:moveTo>
                    <a:pt x="616" y="1"/>
                  </a:moveTo>
                  <a:cubicBezTo>
                    <a:pt x="277" y="1"/>
                    <a:pt x="0" y="277"/>
                    <a:pt x="0" y="616"/>
                  </a:cubicBezTo>
                  <a:cubicBezTo>
                    <a:pt x="0" y="956"/>
                    <a:pt x="277" y="1232"/>
                    <a:pt x="616" y="1232"/>
                  </a:cubicBezTo>
                  <a:cubicBezTo>
                    <a:pt x="955" y="1232"/>
                    <a:pt x="1231" y="956"/>
                    <a:pt x="1231" y="616"/>
                  </a:cubicBezTo>
                  <a:cubicBezTo>
                    <a:pt x="1231" y="277"/>
                    <a:pt x="955" y="1"/>
                    <a:pt x="616"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0"/>
            <p:cNvSpPr/>
            <p:nvPr/>
          </p:nvSpPr>
          <p:spPr>
            <a:xfrm>
              <a:off x="4464864" y="2420873"/>
              <a:ext cx="283691" cy="308859"/>
            </a:xfrm>
            <a:custGeom>
              <a:rect b="b" l="l" r="r" t="t"/>
              <a:pathLst>
                <a:path extrusionOk="0" h="3927" w="3607">
                  <a:moveTo>
                    <a:pt x="1135" y="0"/>
                  </a:moveTo>
                  <a:lnTo>
                    <a:pt x="1" y="751"/>
                  </a:lnTo>
                  <a:lnTo>
                    <a:pt x="1149" y="3685"/>
                  </a:lnTo>
                  <a:cubicBezTo>
                    <a:pt x="1208" y="3836"/>
                    <a:pt x="1352" y="3926"/>
                    <a:pt x="1503" y="3926"/>
                  </a:cubicBezTo>
                  <a:cubicBezTo>
                    <a:pt x="1553" y="3926"/>
                    <a:pt x="1604" y="3917"/>
                    <a:pt x="1652" y="3896"/>
                  </a:cubicBezTo>
                  <a:cubicBezTo>
                    <a:pt x="2147" y="3683"/>
                    <a:pt x="3021" y="3249"/>
                    <a:pt x="3477" y="2699"/>
                  </a:cubicBezTo>
                  <a:cubicBezTo>
                    <a:pt x="3607" y="2544"/>
                    <a:pt x="3589" y="2317"/>
                    <a:pt x="3445" y="2180"/>
                  </a:cubicBezTo>
                  <a:lnTo>
                    <a:pt x="113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0"/>
            <p:cNvSpPr/>
            <p:nvPr/>
          </p:nvSpPr>
          <p:spPr>
            <a:xfrm>
              <a:off x="4304814" y="3401074"/>
              <a:ext cx="292893" cy="47426"/>
            </a:xfrm>
            <a:custGeom>
              <a:rect b="b" l="l" r="r" t="t"/>
              <a:pathLst>
                <a:path extrusionOk="0" h="603" w="3724">
                  <a:moveTo>
                    <a:pt x="0" y="0"/>
                  </a:moveTo>
                  <a:lnTo>
                    <a:pt x="0" y="602"/>
                  </a:lnTo>
                  <a:lnTo>
                    <a:pt x="3723" y="602"/>
                  </a:lnTo>
                  <a:lnTo>
                    <a:pt x="372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0"/>
            <p:cNvSpPr/>
            <p:nvPr/>
          </p:nvSpPr>
          <p:spPr>
            <a:xfrm>
              <a:off x="6320270" y="4630514"/>
              <a:ext cx="278736" cy="244051"/>
            </a:xfrm>
            <a:custGeom>
              <a:rect b="b" l="l" r="r" t="t"/>
              <a:pathLst>
                <a:path extrusionOk="0" h="3103" w="3544">
                  <a:moveTo>
                    <a:pt x="1576" y="1"/>
                  </a:moveTo>
                  <a:cubicBezTo>
                    <a:pt x="1576" y="1"/>
                    <a:pt x="1432" y="1351"/>
                    <a:pt x="717" y="1731"/>
                  </a:cubicBezTo>
                  <a:cubicBezTo>
                    <a:pt x="1" y="2106"/>
                    <a:pt x="1" y="3014"/>
                    <a:pt x="430" y="3014"/>
                  </a:cubicBezTo>
                  <a:cubicBezTo>
                    <a:pt x="716" y="3014"/>
                    <a:pt x="1693" y="3103"/>
                    <a:pt x="2416" y="3103"/>
                  </a:cubicBezTo>
                  <a:cubicBezTo>
                    <a:pt x="2778" y="3103"/>
                    <a:pt x="3077" y="3080"/>
                    <a:pt x="3193" y="3014"/>
                  </a:cubicBezTo>
                  <a:cubicBezTo>
                    <a:pt x="3544" y="2814"/>
                    <a:pt x="3393" y="1394"/>
                    <a:pt x="3241"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0"/>
            <p:cNvSpPr/>
            <p:nvPr/>
          </p:nvSpPr>
          <p:spPr>
            <a:xfrm>
              <a:off x="7003414" y="4681950"/>
              <a:ext cx="278893" cy="192771"/>
            </a:xfrm>
            <a:custGeom>
              <a:rect b="b" l="l" r="r" t="t"/>
              <a:pathLst>
                <a:path extrusionOk="0" h="2451" w="3546">
                  <a:moveTo>
                    <a:pt x="1436" y="1"/>
                  </a:moveTo>
                  <a:cubicBezTo>
                    <a:pt x="1436" y="1"/>
                    <a:pt x="1434" y="699"/>
                    <a:pt x="717" y="1079"/>
                  </a:cubicBezTo>
                  <a:cubicBezTo>
                    <a:pt x="1" y="1457"/>
                    <a:pt x="1" y="2362"/>
                    <a:pt x="430" y="2362"/>
                  </a:cubicBezTo>
                  <a:cubicBezTo>
                    <a:pt x="717" y="2362"/>
                    <a:pt x="1694" y="2451"/>
                    <a:pt x="2417" y="2451"/>
                  </a:cubicBezTo>
                  <a:cubicBezTo>
                    <a:pt x="2778" y="2451"/>
                    <a:pt x="3076" y="2429"/>
                    <a:pt x="3193" y="2362"/>
                  </a:cubicBezTo>
                  <a:cubicBezTo>
                    <a:pt x="3546" y="2164"/>
                    <a:pt x="3346" y="1542"/>
                    <a:pt x="3193" y="149"/>
                  </a:cubicBezTo>
                  <a:lnTo>
                    <a:pt x="143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0"/>
            <p:cNvSpPr/>
            <p:nvPr/>
          </p:nvSpPr>
          <p:spPr>
            <a:xfrm>
              <a:off x="6302417" y="1989877"/>
              <a:ext cx="187030" cy="190648"/>
            </a:xfrm>
            <a:custGeom>
              <a:rect b="b" l="l" r="r" t="t"/>
              <a:pathLst>
                <a:path extrusionOk="0" h="2424" w="2378">
                  <a:moveTo>
                    <a:pt x="587" y="1"/>
                  </a:moveTo>
                  <a:lnTo>
                    <a:pt x="587" y="1"/>
                  </a:lnTo>
                  <a:cubicBezTo>
                    <a:pt x="1" y="1176"/>
                    <a:pt x="73" y="2371"/>
                    <a:pt x="1243" y="2423"/>
                  </a:cubicBezTo>
                  <a:cubicBezTo>
                    <a:pt x="1255" y="2423"/>
                    <a:pt x="1266" y="2423"/>
                    <a:pt x="1277" y="2423"/>
                  </a:cubicBezTo>
                  <a:cubicBezTo>
                    <a:pt x="2378" y="2423"/>
                    <a:pt x="587" y="1"/>
                    <a:pt x="587" y="1"/>
                  </a:cubicBezTo>
                  <a:close/>
                </a:path>
              </a:pathLst>
            </a:custGeom>
            <a:solidFill>
              <a:srgbClr val="14161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0"/>
            <p:cNvSpPr/>
            <p:nvPr/>
          </p:nvSpPr>
          <p:spPr>
            <a:xfrm>
              <a:off x="6346460" y="1920587"/>
              <a:ext cx="366745" cy="416609"/>
            </a:xfrm>
            <a:custGeom>
              <a:rect b="b" l="l" r="r" t="t"/>
              <a:pathLst>
                <a:path extrusionOk="0" h="5297" w="4663">
                  <a:moveTo>
                    <a:pt x="3420" y="1"/>
                  </a:moveTo>
                  <a:lnTo>
                    <a:pt x="0" y="1776"/>
                  </a:lnTo>
                  <a:lnTo>
                    <a:pt x="211" y="2113"/>
                  </a:lnTo>
                  <a:cubicBezTo>
                    <a:pt x="531" y="3362"/>
                    <a:pt x="1346" y="4567"/>
                    <a:pt x="2310" y="4567"/>
                  </a:cubicBezTo>
                  <a:cubicBezTo>
                    <a:pt x="2459" y="4567"/>
                    <a:pt x="2611" y="4538"/>
                    <a:pt x="2766" y="4476"/>
                  </a:cubicBezTo>
                  <a:lnTo>
                    <a:pt x="3000" y="4928"/>
                  </a:lnTo>
                  <a:cubicBezTo>
                    <a:pt x="3122" y="5162"/>
                    <a:pt x="3362" y="5297"/>
                    <a:pt x="3609" y="5297"/>
                  </a:cubicBezTo>
                  <a:cubicBezTo>
                    <a:pt x="3715" y="5297"/>
                    <a:pt x="3823" y="5272"/>
                    <a:pt x="3923" y="5220"/>
                  </a:cubicBezTo>
                  <a:cubicBezTo>
                    <a:pt x="4256" y="5047"/>
                    <a:pt x="4386" y="4634"/>
                    <a:pt x="4213" y="4299"/>
                  </a:cubicBezTo>
                  <a:lnTo>
                    <a:pt x="3979" y="3847"/>
                  </a:lnTo>
                  <a:cubicBezTo>
                    <a:pt x="3979" y="3847"/>
                    <a:pt x="4662" y="3016"/>
                    <a:pt x="4554" y="2373"/>
                  </a:cubicBezTo>
                  <a:cubicBezTo>
                    <a:pt x="4514" y="2138"/>
                    <a:pt x="4497" y="2063"/>
                    <a:pt x="4492" y="2063"/>
                  </a:cubicBezTo>
                  <a:lnTo>
                    <a:pt x="4492" y="2063"/>
                  </a:lnTo>
                  <a:cubicBezTo>
                    <a:pt x="4483" y="2063"/>
                    <a:pt x="4509" y="2286"/>
                    <a:pt x="4509" y="2286"/>
                  </a:cubicBezTo>
                  <a:lnTo>
                    <a:pt x="3420" y="1"/>
                  </a:lnTo>
                  <a:close/>
                </a:path>
              </a:pathLst>
            </a:custGeom>
            <a:solidFill>
              <a:srgbClr val="C3948A"/>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0"/>
            <p:cNvSpPr/>
            <p:nvPr/>
          </p:nvSpPr>
          <p:spPr>
            <a:xfrm>
              <a:off x="6329315" y="1861050"/>
              <a:ext cx="381374" cy="388531"/>
            </a:xfrm>
            <a:custGeom>
              <a:rect b="b" l="l" r="r" t="t"/>
              <a:pathLst>
                <a:path extrusionOk="0" h="4940" w="4849">
                  <a:moveTo>
                    <a:pt x="2722" y="0"/>
                  </a:moveTo>
                  <a:cubicBezTo>
                    <a:pt x="1631" y="0"/>
                    <a:pt x="471" y="675"/>
                    <a:pt x="216" y="1737"/>
                  </a:cubicBezTo>
                  <a:cubicBezTo>
                    <a:pt x="0" y="2641"/>
                    <a:pt x="513" y="3425"/>
                    <a:pt x="1193" y="3995"/>
                  </a:cubicBezTo>
                  <a:cubicBezTo>
                    <a:pt x="1838" y="4532"/>
                    <a:pt x="2629" y="4876"/>
                    <a:pt x="3101" y="4939"/>
                  </a:cubicBezTo>
                  <a:cubicBezTo>
                    <a:pt x="3101" y="4939"/>
                    <a:pt x="4137" y="4577"/>
                    <a:pt x="4440" y="4252"/>
                  </a:cubicBezTo>
                  <a:cubicBezTo>
                    <a:pt x="4581" y="4099"/>
                    <a:pt x="4770" y="3467"/>
                    <a:pt x="4806" y="2739"/>
                  </a:cubicBezTo>
                  <a:cubicBezTo>
                    <a:pt x="4849" y="1899"/>
                    <a:pt x="4696" y="933"/>
                    <a:pt x="4051" y="425"/>
                  </a:cubicBezTo>
                  <a:cubicBezTo>
                    <a:pt x="3679" y="134"/>
                    <a:pt x="3207" y="0"/>
                    <a:pt x="2722" y="0"/>
                  </a:cubicBezTo>
                  <a:close/>
                </a:path>
              </a:pathLst>
            </a:custGeom>
            <a:solidFill>
              <a:srgbClr val="2D292A"/>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0"/>
            <p:cNvSpPr/>
            <p:nvPr/>
          </p:nvSpPr>
          <p:spPr>
            <a:xfrm>
              <a:off x="6423143" y="2044302"/>
              <a:ext cx="284241" cy="205276"/>
            </a:xfrm>
            <a:custGeom>
              <a:rect b="b" l="l" r="r" t="t"/>
              <a:pathLst>
                <a:path extrusionOk="0" h="2610" w="3614">
                  <a:moveTo>
                    <a:pt x="2568" y="1"/>
                  </a:moveTo>
                  <a:lnTo>
                    <a:pt x="2292" y="95"/>
                  </a:lnTo>
                  <a:cubicBezTo>
                    <a:pt x="2143" y="866"/>
                    <a:pt x="1730" y="1002"/>
                    <a:pt x="1302" y="1002"/>
                  </a:cubicBezTo>
                  <a:cubicBezTo>
                    <a:pt x="1068" y="1002"/>
                    <a:pt x="828" y="962"/>
                    <a:pt x="625" y="962"/>
                  </a:cubicBezTo>
                  <a:cubicBezTo>
                    <a:pt x="468" y="962"/>
                    <a:pt x="332" y="986"/>
                    <a:pt x="236" y="1072"/>
                  </a:cubicBezTo>
                  <a:cubicBezTo>
                    <a:pt x="86" y="1209"/>
                    <a:pt x="21" y="1432"/>
                    <a:pt x="0" y="1665"/>
                  </a:cubicBezTo>
                  <a:cubicBezTo>
                    <a:pt x="645" y="2202"/>
                    <a:pt x="1436" y="2546"/>
                    <a:pt x="1908" y="2609"/>
                  </a:cubicBezTo>
                  <a:cubicBezTo>
                    <a:pt x="1908" y="2609"/>
                    <a:pt x="2944" y="2247"/>
                    <a:pt x="3247" y="1922"/>
                  </a:cubicBezTo>
                  <a:cubicBezTo>
                    <a:pt x="3388" y="1769"/>
                    <a:pt x="3577" y="1137"/>
                    <a:pt x="3613" y="409"/>
                  </a:cubicBezTo>
                  <a:cubicBezTo>
                    <a:pt x="3175" y="236"/>
                    <a:pt x="2571" y="1"/>
                    <a:pt x="2568" y="1"/>
                  </a:cubicBezTo>
                  <a:close/>
                </a:path>
              </a:pathLst>
            </a:custGeom>
            <a:solidFill>
              <a:srgbClr val="14161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0"/>
            <p:cNvSpPr/>
            <p:nvPr/>
          </p:nvSpPr>
          <p:spPr>
            <a:xfrm>
              <a:off x="6412211" y="2101322"/>
              <a:ext cx="68347" cy="102245"/>
            </a:xfrm>
            <a:custGeom>
              <a:rect b="b" l="l" r="r" t="t"/>
              <a:pathLst>
                <a:path extrusionOk="0" h="1300" w="869">
                  <a:moveTo>
                    <a:pt x="332" y="0"/>
                  </a:moveTo>
                  <a:cubicBezTo>
                    <a:pt x="162" y="0"/>
                    <a:pt x="8" y="143"/>
                    <a:pt x="0" y="525"/>
                  </a:cubicBezTo>
                  <a:cubicBezTo>
                    <a:pt x="0" y="525"/>
                    <a:pt x="115" y="1102"/>
                    <a:pt x="393" y="1280"/>
                  </a:cubicBezTo>
                  <a:cubicBezTo>
                    <a:pt x="415" y="1293"/>
                    <a:pt x="436" y="1300"/>
                    <a:pt x="457" y="1300"/>
                  </a:cubicBezTo>
                  <a:cubicBezTo>
                    <a:pt x="703" y="1300"/>
                    <a:pt x="868" y="415"/>
                    <a:pt x="667" y="177"/>
                  </a:cubicBezTo>
                  <a:cubicBezTo>
                    <a:pt x="578" y="70"/>
                    <a:pt x="451" y="0"/>
                    <a:pt x="332" y="0"/>
                  </a:cubicBezTo>
                  <a:close/>
                </a:path>
              </a:pathLst>
            </a:custGeom>
            <a:solidFill>
              <a:srgbClr val="C3948A"/>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0"/>
            <p:cNvSpPr/>
            <p:nvPr/>
          </p:nvSpPr>
          <p:spPr>
            <a:xfrm>
              <a:off x="6570137" y="1928924"/>
              <a:ext cx="98548" cy="142435"/>
            </a:xfrm>
            <a:custGeom>
              <a:rect b="b" l="l" r="r" t="t"/>
              <a:pathLst>
                <a:path extrusionOk="0" h="1811" w="1253">
                  <a:moveTo>
                    <a:pt x="809" y="0"/>
                  </a:moveTo>
                  <a:cubicBezTo>
                    <a:pt x="250" y="245"/>
                    <a:pt x="1" y="1020"/>
                    <a:pt x="427" y="1564"/>
                  </a:cubicBezTo>
                  <a:cubicBezTo>
                    <a:pt x="583" y="1763"/>
                    <a:pt x="801" y="1810"/>
                    <a:pt x="974" y="1810"/>
                  </a:cubicBezTo>
                  <a:cubicBezTo>
                    <a:pt x="1132" y="1810"/>
                    <a:pt x="1252" y="1771"/>
                    <a:pt x="1252" y="1771"/>
                  </a:cubicBezTo>
                  <a:lnTo>
                    <a:pt x="809"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0"/>
            <p:cNvSpPr/>
            <p:nvPr/>
          </p:nvSpPr>
          <p:spPr>
            <a:xfrm>
              <a:off x="6600575" y="1896757"/>
              <a:ext cx="255377" cy="242006"/>
            </a:xfrm>
            <a:custGeom>
              <a:rect b="b" l="l" r="r" t="t"/>
              <a:pathLst>
                <a:path extrusionOk="0" h="3077" w="3247">
                  <a:moveTo>
                    <a:pt x="1171" y="0"/>
                  </a:moveTo>
                  <a:cubicBezTo>
                    <a:pt x="547" y="0"/>
                    <a:pt x="1" y="606"/>
                    <a:pt x="142" y="1297"/>
                  </a:cubicBezTo>
                  <a:cubicBezTo>
                    <a:pt x="243" y="1802"/>
                    <a:pt x="492" y="2465"/>
                    <a:pt x="1096" y="2856"/>
                  </a:cubicBezTo>
                  <a:cubicBezTo>
                    <a:pt x="1345" y="3016"/>
                    <a:pt x="1593" y="3077"/>
                    <a:pt x="1828" y="3077"/>
                  </a:cubicBezTo>
                  <a:cubicBezTo>
                    <a:pt x="2610" y="3077"/>
                    <a:pt x="3247" y="2398"/>
                    <a:pt x="3247" y="2398"/>
                  </a:cubicBezTo>
                  <a:cubicBezTo>
                    <a:pt x="2355" y="2270"/>
                    <a:pt x="2373" y="1322"/>
                    <a:pt x="2081" y="596"/>
                  </a:cubicBezTo>
                  <a:cubicBezTo>
                    <a:pt x="1995" y="385"/>
                    <a:pt x="1831" y="218"/>
                    <a:pt x="1631" y="115"/>
                  </a:cubicBezTo>
                  <a:cubicBezTo>
                    <a:pt x="1479" y="36"/>
                    <a:pt x="1323" y="0"/>
                    <a:pt x="1171" y="0"/>
                  </a:cubicBezTo>
                  <a:close/>
                </a:path>
              </a:pathLst>
            </a:custGeom>
            <a:solidFill>
              <a:srgbClr val="2D292A"/>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0"/>
            <p:cNvSpPr/>
            <p:nvPr/>
          </p:nvSpPr>
          <p:spPr>
            <a:xfrm>
              <a:off x="6863812" y="2260429"/>
              <a:ext cx="367296" cy="546460"/>
            </a:xfrm>
            <a:custGeom>
              <a:rect b="b" l="l" r="r" t="t"/>
              <a:pathLst>
                <a:path extrusionOk="0" h="6948" w="4670">
                  <a:moveTo>
                    <a:pt x="1" y="0"/>
                  </a:moveTo>
                  <a:lnTo>
                    <a:pt x="3276" y="6947"/>
                  </a:lnTo>
                  <a:cubicBezTo>
                    <a:pt x="3276" y="6947"/>
                    <a:pt x="4669" y="5170"/>
                    <a:pt x="4141" y="3714"/>
                  </a:cubicBezTo>
                  <a:cubicBezTo>
                    <a:pt x="3611" y="2256"/>
                    <a:pt x="1737" y="32"/>
                    <a:pt x="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0"/>
            <p:cNvSpPr/>
            <p:nvPr/>
          </p:nvSpPr>
          <p:spPr>
            <a:xfrm>
              <a:off x="5819985" y="2829375"/>
              <a:ext cx="216917" cy="175390"/>
            </a:xfrm>
            <a:custGeom>
              <a:rect b="b" l="l" r="r" t="t"/>
              <a:pathLst>
                <a:path extrusionOk="0" h="2230" w="2758">
                  <a:moveTo>
                    <a:pt x="1660" y="1"/>
                  </a:moveTo>
                  <a:cubicBezTo>
                    <a:pt x="1571" y="1"/>
                    <a:pt x="1496" y="34"/>
                    <a:pt x="1430" y="86"/>
                  </a:cubicBezTo>
                  <a:cubicBezTo>
                    <a:pt x="1192" y="270"/>
                    <a:pt x="295" y="787"/>
                    <a:pt x="138" y="911"/>
                  </a:cubicBezTo>
                  <a:cubicBezTo>
                    <a:pt x="0" y="1019"/>
                    <a:pt x="124" y="1176"/>
                    <a:pt x="354" y="1176"/>
                  </a:cubicBezTo>
                  <a:cubicBezTo>
                    <a:pt x="386" y="1176"/>
                    <a:pt x="420" y="1173"/>
                    <a:pt x="455" y="1167"/>
                  </a:cubicBezTo>
                  <a:cubicBezTo>
                    <a:pt x="740" y="1114"/>
                    <a:pt x="745" y="1113"/>
                    <a:pt x="745" y="1113"/>
                  </a:cubicBezTo>
                  <a:lnTo>
                    <a:pt x="745" y="1113"/>
                  </a:lnTo>
                  <a:cubicBezTo>
                    <a:pt x="745" y="1114"/>
                    <a:pt x="612" y="1798"/>
                    <a:pt x="956" y="2115"/>
                  </a:cubicBezTo>
                  <a:cubicBezTo>
                    <a:pt x="1046" y="2199"/>
                    <a:pt x="1186" y="2229"/>
                    <a:pt x="1344" y="2229"/>
                  </a:cubicBezTo>
                  <a:cubicBezTo>
                    <a:pt x="1790" y="2229"/>
                    <a:pt x="2378" y="1985"/>
                    <a:pt x="2378" y="1985"/>
                  </a:cubicBezTo>
                  <a:lnTo>
                    <a:pt x="2758" y="911"/>
                  </a:lnTo>
                  <a:cubicBezTo>
                    <a:pt x="2221" y="222"/>
                    <a:pt x="1891" y="1"/>
                    <a:pt x="1660" y="1"/>
                  </a:cubicBezTo>
                  <a:close/>
                </a:path>
              </a:pathLst>
            </a:custGeom>
            <a:solidFill>
              <a:srgbClr val="C3948A"/>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0"/>
            <p:cNvSpPr/>
            <p:nvPr/>
          </p:nvSpPr>
          <p:spPr>
            <a:xfrm>
              <a:off x="6986662" y="2886632"/>
              <a:ext cx="425732" cy="1816658"/>
            </a:xfrm>
            <a:custGeom>
              <a:rect b="b" l="l" r="r" t="t"/>
              <a:pathLst>
                <a:path extrusionOk="0" h="23098" w="5413">
                  <a:moveTo>
                    <a:pt x="0" y="1"/>
                  </a:moveTo>
                  <a:lnTo>
                    <a:pt x="0" y="4456"/>
                  </a:lnTo>
                  <a:lnTo>
                    <a:pt x="420" y="10264"/>
                  </a:lnTo>
                  <a:lnTo>
                    <a:pt x="1350" y="23097"/>
                  </a:lnTo>
                  <a:lnTo>
                    <a:pt x="3781" y="23010"/>
                  </a:lnTo>
                  <a:cubicBezTo>
                    <a:pt x="5413" y="14322"/>
                    <a:pt x="5289" y="6597"/>
                    <a:pt x="3921" y="2362"/>
                  </a:cubicBezTo>
                  <a:cubicBezTo>
                    <a:pt x="3604" y="1374"/>
                    <a:pt x="3215" y="576"/>
                    <a:pt x="277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0"/>
            <p:cNvSpPr/>
            <p:nvPr/>
          </p:nvSpPr>
          <p:spPr>
            <a:xfrm>
              <a:off x="6386178" y="2824656"/>
              <a:ext cx="760624" cy="1878634"/>
            </a:xfrm>
            <a:custGeom>
              <a:rect b="b" l="l" r="r" t="t"/>
              <a:pathLst>
                <a:path extrusionOk="0" h="23886" w="9671">
                  <a:moveTo>
                    <a:pt x="7181" y="0"/>
                  </a:moveTo>
                  <a:cubicBezTo>
                    <a:pt x="5816" y="0"/>
                    <a:pt x="4303" y="2231"/>
                    <a:pt x="4303" y="2231"/>
                  </a:cubicBezTo>
                  <a:lnTo>
                    <a:pt x="4213" y="2678"/>
                  </a:lnTo>
                  <a:lnTo>
                    <a:pt x="1" y="23616"/>
                  </a:lnTo>
                  <a:lnTo>
                    <a:pt x="2827" y="23885"/>
                  </a:lnTo>
                  <a:cubicBezTo>
                    <a:pt x="2827" y="23885"/>
                    <a:pt x="6150" y="16136"/>
                    <a:pt x="8060" y="11052"/>
                  </a:cubicBezTo>
                  <a:cubicBezTo>
                    <a:pt x="8666" y="9428"/>
                    <a:pt x="9132" y="8075"/>
                    <a:pt x="9300" y="7329"/>
                  </a:cubicBezTo>
                  <a:cubicBezTo>
                    <a:pt x="9671" y="5689"/>
                    <a:pt x="9588" y="3919"/>
                    <a:pt x="9206" y="2528"/>
                  </a:cubicBezTo>
                  <a:cubicBezTo>
                    <a:pt x="9017" y="1831"/>
                    <a:pt x="8752" y="1229"/>
                    <a:pt x="8433" y="789"/>
                  </a:cubicBezTo>
                  <a:cubicBezTo>
                    <a:pt x="8197" y="456"/>
                    <a:pt x="7927" y="216"/>
                    <a:pt x="7635" y="92"/>
                  </a:cubicBezTo>
                  <a:cubicBezTo>
                    <a:pt x="7487" y="29"/>
                    <a:pt x="7335" y="0"/>
                    <a:pt x="718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0"/>
            <p:cNvSpPr/>
            <p:nvPr/>
          </p:nvSpPr>
          <p:spPr>
            <a:xfrm>
              <a:off x="7014189" y="3371345"/>
              <a:ext cx="184749" cy="511618"/>
            </a:xfrm>
            <a:custGeom>
              <a:rect b="b" l="l" r="r" t="t"/>
              <a:pathLst>
                <a:path extrusionOk="0" h="6505" w="2349">
                  <a:moveTo>
                    <a:pt x="2349" y="1"/>
                  </a:moveTo>
                  <a:lnTo>
                    <a:pt x="1" y="4294"/>
                  </a:lnTo>
                  <a:lnTo>
                    <a:pt x="248" y="6505"/>
                  </a:lnTo>
                  <a:lnTo>
                    <a:pt x="2349" y="1"/>
                  </a:lnTo>
                  <a:close/>
                </a:path>
              </a:pathLst>
            </a:custGeom>
            <a:solidFill>
              <a:srgbClr val="D35473">
                <a:alpha val="5975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0"/>
            <p:cNvSpPr/>
            <p:nvPr/>
          </p:nvSpPr>
          <p:spPr>
            <a:xfrm>
              <a:off x="6717840" y="2824499"/>
              <a:ext cx="577212" cy="247747"/>
            </a:xfrm>
            <a:custGeom>
              <a:rect b="b" l="l" r="r" t="t"/>
              <a:pathLst>
                <a:path extrusionOk="0" h="3150" w="7339">
                  <a:moveTo>
                    <a:pt x="2966" y="0"/>
                  </a:moveTo>
                  <a:cubicBezTo>
                    <a:pt x="1602" y="0"/>
                    <a:pt x="91" y="2231"/>
                    <a:pt x="91" y="2231"/>
                  </a:cubicBezTo>
                  <a:lnTo>
                    <a:pt x="1" y="2678"/>
                  </a:lnTo>
                  <a:cubicBezTo>
                    <a:pt x="1116" y="2471"/>
                    <a:pt x="2122" y="2389"/>
                    <a:pt x="3005" y="2389"/>
                  </a:cubicBezTo>
                  <a:cubicBezTo>
                    <a:pt x="3147" y="2389"/>
                    <a:pt x="3285" y="2391"/>
                    <a:pt x="3420" y="2395"/>
                  </a:cubicBezTo>
                  <a:cubicBezTo>
                    <a:pt x="4005" y="2411"/>
                    <a:pt x="4530" y="2460"/>
                    <a:pt x="4991" y="2528"/>
                  </a:cubicBezTo>
                  <a:cubicBezTo>
                    <a:pt x="6474" y="2741"/>
                    <a:pt x="7303" y="3130"/>
                    <a:pt x="7339" y="3150"/>
                  </a:cubicBezTo>
                  <a:cubicBezTo>
                    <a:pt x="7022" y="2164"/>
                    <a:pt x="6638" y="1366"/>
                    <a:pt x="6191" y="789"/>
                  </a:cubicBezTo>
                  <a:lnTo>
                    <a:pt x="4218" y="789"/>
                  </a:lnTo>
                  <a:cubicBezTo>
                    <a:pt x="3982" y="456"/>
                    <a:pt x="3713" y="216"/>
                    <a:pt x="3420" y="92"/>
                  </a:cubicBezTo>
                  <a:cubicBezTo>
                    <a:pt x="3272" y="29"/>
                    <a:pt x="3120" y="0"/>
                    <a:pt x="2966" y="0"/>
                  </a:cubicBezTo>
                  <a:close/>
                </a:path>
              </a:pathLst>
            </a:custGeom>
            <a:solidFill>
              <a:srgbClr val="D35473">
                <a:alpha val="5975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0"/>
            <p:cNvSpPr/>
            <p:nvPr/>
          </p:nvSpPr>
          <p:spPr>
            <a:xfrm>
              <a:off x="5995929" y="2236256"/>
              <a:ext cx="1212468" cy="795151"/>
            </a:xfrm>
            <a:custGeom>
              <a:rect b="b" l="l" r="r" t="t"/>
              <a:pathLst>
                <a:path extrusionOk="0" h="10110" w="15416">
                  <a:moveTo>
                    <a:pt x="9314" y="0"/>
                  </a:moveTo>
                  <a:cubicBezTo>
                    <a:pt x="8291" y="0"/>
                    <a:pt x="6788" y="1112"/>
                    <a:pt x="6815" y="1213"/>
                  </a:cubicBezTo>
                  <a:cubicBezTo>
                    <a:pt x="6842" y="1312"/>
                    <a:pt x="6824" y="1660"/>
                    <a:pt x="6824" y="1660"/>
                  </a:cubicBezTo>
                  <a:cubicBezTo>
                    <a:pt x="6824" y="1660"/>
                    <a:pt x="5894" y="1865"/>
                    <a:pt x="5456" y="3276"/>
                  </a:cubicBezTo>
                  <a:cubicBezTo>
                    <a:pt x="5018" y="4684"/>
                    <a:pt x="3926" y="7628"/>
                    <a:pt x="3926" y="7628"/>
                  </a:cubicBezTo>
                  <a:lnTo>
                    <a:pt x="318" y="7971"/>
                  </a:lnTo>
                  <a:cubicBezTo>
                    <a:pt x="318" y="7971"/>
                    <a:pt x="97" y="8549"/>
                    <a:pt x="37" y="9061"/>
                  </a:cubicBezTo>
                  <a:cubicBezTo>
                    <a:pt x="1" y="9344"/>
                    <a:pt x="12" y="9605"/>
                    <a:pt x="131" y="9742"/>
                  </a:cubicBezTo>
                  <a:cubicBezTo>
                    <a:pt x="131" y="9742"/>
                    <a:pt x="2827" y="10109"/>
                    <a:pt x="4418" y="10109"/>
                  </a:cubicBezTo>
                  <a:cubicBezTo>
                    <a:pt x="4906" y="10109"/>
                    <a:pt x="5290" y="10075"/>
                    <a:pt x="5460" y="9985"/>
                  </a:cubicBezTo>
                  <a:cubicBezTo>
                    <a:pt x="6191" y="9600"/>
                    <a:pt x="7285" y="7001"/>
                    <a:pt x="7285" y="7001"/>
                  </a:cubicBezTo>
                  <a:lnTo>
                    <a:pt x="9316" y="9697"/>
                  </a:lnTo>
                  <a:lnTo>
                    <a:pt x="15416" y="8257"/>
                  </a:lnTo>
                  <a:cubicBezTo>
                    <a:pt x="15416" y="8257"/>
                    <a:pt x="14874" y="6740"/>
                    <a:pt x="14169" y="5055"/>
                  </a:cubicBezTo>
                  <a:cubicBezTo>
                    <a:pt x="13391" y="3190"/>
                    <a:pt x="12416" y="1119"/>
                    <a:pt x="11758" y="663"/>
                  </a:cubicBezTo>
                  <a:cubicBezTo>
                    <a:pt x="11123" y="223"/>
                    <a:pt x="10562" y="115"/>
                    <a:pt x="10165" y="115"/>
                  </a:cubicBezTo>
                  <a:cubicBezTo>
                    <a:pt x="9781" y="115"/>
                    <a:pt x="9549" y="216"/>
                    <a:pt x="9549" y="216"/>
                  </a:cubicBezTo>
                  <a:lnTo>
                    <a:pt x="9314"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0"/>
            <p:cNvSpPr/>
            <p:nvPr/>
          </p:nvSpPr>
          <p:spPr>
            <a:xfrm>
              <a:off x="5995929" y="2632491"/>
              <a:ext cx="1212468" cy="397812"/>
            </a:xfrm>
            <a:custGeom>
              <a:rect b="b" l="l" r="r" t="t"/>
              <a:pathLst>
                <a:path extrusionOk="0" h="5058" w="15416">
                  <a:moveTo>
                    <a:pt x="14169" y="1"/>
                  </a:moveTo>
                  <a:lnTo>
                    <a:pt x="14169" y="1"/>
                  </a:lnTo>
                  <a:cubicBezTo>
                    <a:pt x="14335" y="2001"/>
                    <a:pt x="11017" y="3026"/>
                    <a:pt x="9714" y="3026"/>
                  </a:cubicBezTo>
                  <a:cubicBezTo>
                    <a:pt x="9594" y="3026"/>
                    <a:pt x="9492" y="3018"/>
                    <a:pt x="9410" y="3000"/>
                  </a:cubicBezTo>
                  <a:cubicBezTo>
                    <a:pt x="8444" y="2791"/>
                    <a:pt x="7664" y="1576"/>
                    <a:pt x="7282" y="769"/>
                  </a:cubicBezTo>
                  <a:cubicBezTo>
                    <a:pt x="7236" y="672"/>
                    <a:pt x="7184" y="629"/>
                    <a:pt x="7126" y="629"/>
                  </a:cubicBezTo>
                  <a:cubicBezTo>
                    <a:pt x="6700" y="629"/>
                    <a:pt x="5972" y="2955"/>
                    <a:pt x="5276" y="3852"/>
                  </a:cubicBezTo>
                  <a:cubicBezTo>
                    <a:pt x="5058" y="4133"/>
                    <a:pt x="4658" y="4226"/>
                    <a:pt x="4165" y="4226"/>
                  </a:cubicBezTo>
                  <a:cubicBezTo>
                    <a:pt x="3196" y="4226"/>
                    <a:pt x="1872" y="3865"/>
                    <a:pt x="882" y="3865"/>
                  </a:cubicBezTo>
                  <a:cubicBezTo>
                    <a:pt x="556" y="3865"/>
                    <a:pt x="266" y="3905"/>
                    <a:pt x="37" y="4009"/>
                  </a:cubicBezTo>
                  <a:cubicBezTo>
                    <a:pt x="1" y="4292"/>
                    <a:pt x="12" y="4553"/>
                    <a:pt x="131" y="4690"/>
                  </a:cubicBezTo>
                  <a:cubicBezTo>
                    <a:pt x="131" y="4690"/>
                    <a:pt x="2827" y="5057"/>
                    <a:pt x="4418" y="5057"/>
                  </a:cubicBezTo>
                  <a:cubicBezTo>
                    <a:pt x="4906" y="5057"/>
                    <a:pt x="5290" y="5023"/>
                    <a:pt x="5460" y="4933"/>
                  </a:cubicBezTo>
                  <a:cubicBezTo>
                    <a:pt x="6191" y="4548"/>
                    <a:pt x="7285" y="1949"/>
                    <a:pt x="7285" y="1949"/>
                  </a:cubicBezTo>
                  <a:lnTo>
                    <a:pt x="9316" y="4645"/>
                  </a:lnTo>
                  <a:lnTo>
                    <a:pt x="15416" y="3205"/>
                  </a:lnTo>
                  <a:cubicBezTo>
                    <a:pt x="15416" y="3205"/>
                    <a:pt x="14874" y="1688"/>
                    <a:pt x="14169" y="1"/>
                  </a:cubicBezTo>
                  <a:close/>
                </a:path>
              </a:pathLst>
            </a:custGeom>
            <a:solidFill>
              <a:srgbClr val="2A2B3D">
                <a:alpha val="283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¿Qué es el patrón Bridge?</a:t>
            </a:r>
            <a:endParaRPr/>
          </a:p>
        </p:txBody>
      </p:sp>
      <p:sp>
        <p:nvSpPr>
          <p:cNvPr id="609" name="Google Shape;609;p30"/>
          <p:cNvSpPr txBox="1"/>
          <p:nvPr>
            <p:ph idx="1" type="body"/>
          </p:nvPr>
        </p:nvSpPr>
        <p:spPr>
          <a:xfrm>
            <a:off x="332075" y="1251500"/>
            <a:ext cx="3998100" cy="3372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de" sz="1800">
                <a:solidFill>
                  <a:srgbClr val="000000"/>
                </a:solidFill>
              </a:rPr>
              <a:t>Es un patrón estructural que permite separar la </a:t>
            </a:r>
            <a:r>
              <a:rPr b="1" lang="de" sz="1800">
                <a:solidFill>
                  <a:srgbClr val="000000"/>
                </a:solidFill>
              </a:rPr>
              <a:t>abstracción</a:t>
            </a:r>
            <a:r>
              <a:rPr lang="de" sz="1800">
                <a:solidFill>
                  <a:srgbClr val="000000"/>
                </a:solidFill>
              </a:rPr>
              <a:t> de su </a:t>
            </a:r>
            <a:r>
              <a:rPr b="1" lang="de" sz="1800">
                <a:solidFill>
                  <a:srgbClr val="000000"/>
                </a:solidFill>
              </a:rPr>
              <a:t>implementación</a:t>
            </a:r>
            <a:r>
              <a:rPr lang="de" sz="1800">
                <a:solidFill>
                  <a:srgbClr val="000000"/>
                </a:solidFill>
              </a:rPr>
              <a:t>, de modo que ambas puedan evolucionar de manera independiente. Este desacoplamiento facilita la extensión y el mantenimiento del sistema, evitando la proliferación de clases</a:t>
            </a:r>
            <a:endParaRPr sz="2100"/>
          </a:p>
        </p:txBody>
      </p:sp>
      <p:pic>
        <p:nvPicPr>
          <p:cNvPr id="610" name="Google Shape;610;p30"/>
          <p:cNvPicPr preferRelativeResize="0"/>
          <p:nvPr/>
        </p:nvPicPr>
        <p:blipFill rotWithShape="1">
          <a:blip r:embed="rId3">
            <a:alphaModFix/>
          </a:blip>
          <a:srcRect b="11363" l="1762" r="12694" t="0"/>
          <a:stretch/>
        </p:blipFill>
        <p:spPr>
          <a:xfrm>
            <a:off x="4330175" y="1465300"/>
            <a:ext cx="4477076" cy="28575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610"/>
                                        </p:tgtEl>
                                        <p:attrNameLst>
                                          <p:attrName>style.visibility</p:attrName>
                                        </p:attrNameLst>
                                      </p:cBhvr>
                                      <p:to>
                                        <p:strVal val="visible"/>
                                      </p:to>
                                    </p:set>
                                    <p:anim calcmode="lin" valueType="num">
                                      <p:cBhvr additive="base">
                                        <p:cTn dur="1000"/>
                                        <p:tgtEl>
                                          <p:spTgt spid="610"/>
                                        </p:tgtEl>
                                        <p:attrNameLst>
                                          <p:attrName>ppt_w</p:attrName>
                                        </p:attrNameLst>
                                      </p:cBhvr>
                                      <p:tavLst>
                                        <p:tav fmla="" tm="0">
                                          <p:val>
                                            <p:strVal val="0"/>
                                          </p:val>
                                        </p:tav>
                                        <p:tav fmla="" tm="100000">
                                          <p:val>
                                            <p:strVal val="#ppt_w"/>
                                          </p:val>
                                        </p:tav>
                                      </p:tavLst>
                                    </p:anim>
                                    <p:anim calcmode="lin" valueType="num">
                                      <p:cBhvr additive="base">
                                        <p:cTn dur="1000"/>
                                        <p:tgtEl>
                                          <p:spTgt spid="61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31"/>
          <p:cNvSpPr txBox="1"/>
          <p:nvPr/>
        </p:nvSpPr>
        <p:spPr>
          <a:xfrm>
            <a:off x="831275" y="1209300"/>
            <a:ext cx="7704000" cy="2946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i="1" lang="de" sz="1900">
                <a:latin typeface="Lato"/>
                <a:ea typeface="Lato"/>
                <a:cs typeface="Lato"/>
                <a:sym typeface="Lato"/>
              </a:rPr>
              <a:t>Abstracción </a:t>
            </a:r>
            <a:r>
              <a:rPr lang="de" sz="1900">
                <a:latin typeface="Lato"/>
                <a:ea typeface="Lato"/>
                <a:cs typeface="Lato"/>
                <a:sym typeface="Lato"/>
              </a:rPr>
              <a:t>es una capa de control de alto nivel para una entidad. Esta capa delega el trabajo a la capa de </a:t>
            </a:r>
            <a:r>
              <a:rPr b="1" i="1" lang="de" sz="1900">
                <a:latin typeface="Lato"/>
                <a:ea typeface="Lato"/>
                <a:cs typeface="Lato"/>
                <a:sym typeface="Lato"/>
              </a:rPr>
              <a:t>implementación.</a:t>
            </a:r>
            <a:endParaRPr b="1" i="1" sz="1900">
              <a:latin typeface="Lato"/>
              <a:ea typeface="Lato"/>
              <a:cs typeface="Lato"/>
              <a:sym typeface="Lato"/>
            </a:endParaRPr>
          </a:p>
          <a:p>
            <a:pPr indent="0" lvl="0" marL="0" rtl="0" algn="l">
              <a:lnSpc>
                <a:spcPct val="150000"/>
              </a:lnSpc>
              <a:spcBef>
                <a:spcPts val="0"/>
              </a:spcBef>
              <a:spcAft>
                <a:spcPts val="0"/>
              </a:spcAft>
              <a:buNone/>
            </a:pPr>
            <a:r>
              <a:t/>
            </a:r>
            <a:endParaRPr sz="1800">
              <a:latin typeface="Lato"/>
              <a:ea typeface="Lato"/>
              <a:cs typeface="Lato"/>
              <a:sym typeface="Lato"/>
            </a:endParaRPr>
          </a:p>
          <a:p>
            <a:pPr indent="0" lvl="0" marL="0" rtl="0" algn="l">
              <a:lnSpc>
                <a:spcPct val="150000"/>
              </a:lnSpc>
              <a:spcBef>
                <a:spcPts val="0"/>
              </a:spcBef>
              <a:spcAft>
                <a:spcPts val="0"/>
              </a:spcAft>
              <a:buNone/>
            </a:pPr>
            <a:r>
              <a:rPr i="1" lang="de" sz="1800">
                <a:latin typeface="Lato"/>
                <a:ea typeface="Lato"/>
                <a:cs typeface="Lato"/>
                <a:sym typeface="Lato"/>
              </a:rPr>
              <a:t>Ejemplo:</a:t>
            </a:r>
            <a:endParaRPr i="1" sz="1800">
              <a:latin typeface="Lato"/>
              <a:ea typeface="Lato"/>
              <a:cs typeface="Lato"/>
              <a:sym typeface="Lato"/>
            </a:endParaRPr>
          </a:p>
          <a:p>
            <a:pPr indent="0" lvl="0" marL="0" rtl="0" algn="l">
              <a:lnSpc>
                <a:spcPct val="150000"/>
              </a:lnSpc>
              <a:spcBef>
                <a:spcPts val="0"/>
              </a:spcBef>
              <a:spcAft>
                <a:spcPts val="0"/>
              </a:spcAft>
              <a:buNone/>
            </a:pPr>
            <a:r>
              <a:rPr lang="de" sz="1800">
                <a:latin typeface="Lato"/>
                <a:ea typeface="Lato"/>
                <a:cs typeface="Lato"/>
                <a:sym typeface="Lato"/>
              </a:rPr>
              <a:t>Abstraccion            interfaz gráfica de un sistema operativo</a:t>
            </a:r>
            <a:endParaRPr sz="1800">
              <a:latin typeface="Lato"/>
              <a:ea typeface="Lato"/>
              <a:cs typeface="Lato"/>
              <a:sym typeface="Lato"/>
            </a:endParaRPr>
          </a:p>
          <a:p>
            <a:pPr indent="0" lvl="0" marL="0" rtl="0" algn="l">
              <a:lnSpc>
                <a:spcPct val="150000"/>
              </a:lnSpc>
              <a:spcBef>
                <a:spcPts val="0"/>
              </a:spcBef>
              <a:spcAft>
                <a:spcPts val="0"/>
              </a:spcAft>
              <a:buNone/>
            </a:pPr>
            <a:r>
              <a:rPr lang="de" sz="1800">
                <a:latin typeface="Lato"/>
                <a:ea typeface="Lato"/>
                <a:cs typeface="Lato"/>
                <a:sym typeface="Lato"/>
              </a:rPr>
              <a:t>Implementación            código del sistema operativo</a:t>
            </a:r>
            <a:endParaRPr sz="1800">
              <a:latin typeface="Lato"/>
              <a:ea typeface="Lato"/>
              <a:cs typeface="Lato"/>
              <a:sym typeface="Lato"/>
            </a:endParaRPr>
          </a:p>
          <a:p>
            <a:pPr indent="0" lvl="0" marL="0" rtl="0" algn="l">
              <a:lnSpc>
                <a:spcPct val="150000"/>
              </a:lnSpc>
              <a:spcBef>
                <a:spcPts val="0"/>
              </a:spcBef>
              <a:spcAft>
                <a:spcPts val="0"/>
              </a:spcAft>
              <a:buNone/>
            </a:pPr>
            <a:r>
              <a:t/>
            </a:r>
            <a:endParaRPr sz="1600"/>
          </a:p>
          <a:p>
            <a:pPr indent="0" lvl="0" marL="0" rtl="0" algn="l">
              <a:lnSpc>
                <a:spcPct val="150000"/>
              </a:lnSpc>
              <a:spcBef>
                <a:spcPts val="0"/>
              </a:spcBef>
              <a:spcAft>
                <a:spcPts val="0"/>
              </a:spcAft>
              <a:buNone/>
            </a:pPr>
            <a:r>
              <a:t/>
            </a:r>
            <a:endParaRPr sz="1600"/>
          </a:p>
        </p:txBody>
      </p:sp>
      <p:sp>
        <p:nvSpPr>
          <p:cNvPr id="616" name="Google Shape;616;p31"/>
          <p:cNvSpPr/>
          <p:nvPr/>
        </p:nvSpPr>
        <p:spPr>
          <a:xfrm>
            <a:off x="2142100" y="3097775"/>
            <a:ext cx="452700" cy="125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7" name="Google Shape;617;p31"/>
          <p:cNvSpPr/>
          <p:nvPr/>
        </p:nvSpPr>
        <p:spPr>
          <a:xfrm>
            <a:off x="2594800" y="3501675"/>
            <a:ext cx="452700" cy="125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¿Qué problema resuelve?</a:t>
            </a:r>
            <a:endParaRPr/>
          </a:p>
        </p:txBody>
      </p:sp>
      <p:sp>
        <p:nvSpPr>
          <p:cNvPr id="623" name="Google Shape;623;p32"/>
          <p:cNvSpPr txBox="1"/>
          <p:nvPr/>
        </p:nvSpPr>
        <p:spPr>
          <a:xfrm>
            <a:off x="843850" y="1473400"/>
            <a:ext cx="7704000" cy="2946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de" sz="1700">
                <a:latin typeface="Lato"/>
                <a:ea typeface="Lato"/>
                <a:cs typeface="Lato"/>
                <a:sym typeface="Lato"/>
              </a:rPr>
              <a:t>El patrón </a:t>
            </a:r>
            <a:r>
              <a:rPr b="1" lang="de" sz="1700">
                <a:latin typeface="Lato"/>
                <a:ea typeface="Lato"/>
                <a:cs typeface="Lato"/>
                <a:sym typeface="Lato"/>
              </a:rPr>
              <a:t>Bridge</a:t>
            </a:r>
            <a:r>
              <a:rPr lang="de" sz="1700">
                <a:latin typeface="Lato"/>
                <a:ea typeface="Lato"/>
                <a:cs typeface="Lato"/>
                <a:sym typeface="Lato"/>
              </a:rPr>
              <a:t> resuelve el problema de la explosión de subclases cuando tienes múltiples variantes tanto en la abstracción como en la implementación. Si las unes directamente, terminas con demasiadas combinaciones posibles que generan un diseño rígido y difícil de mantener. </a:t>
            </a:r>
            <a:endParaRPr sz="1700">
              <a:latin typeface="Lato"/>
              <a:ea typeface="Lato"/>
              <a:cs typeface="Lato"/>
              <a:sym typeface="Lato"/>
            </a:endParaRPr>
          </a:p>
          <a:p>
            <a:pPr indent="0" lvl="0" marL="0" rtl="0" algn="l">
              <a:lnSpc>
                <a:spcPct val="150000"/>
              </a:lnSpc>
              <a:spcBef>
                <a:spcPts val="0"/>
              </a:spcBef>
              <a:spcAft>
                <a:spcPts val="0"/>
              </a:spcAft>
              <a:buNone/>
            </a:pPr>
            <a:r>
              <a:rPr lang="de" sz="1700">
                <a:latin typeface="Lato"/>
                <a:ea typeface="Lato"/>
                <a:cs typeface="Lato"/>
                <a:sym typeface="Lato"/>
              </a:rPr>
              <a:t>Al desacoplar la abstracción de la implementación, el Bridge permite extender ambas de forma independiente, facilitando la evolución del sistema sin crear complejidad innecesaria.</a:t>
            </a:r>
            <a:endParaRPr sz="1500">
              <a:solidFill>
                <a:schemeClr val="dk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33"/>
          <p:cNvSpPr txBox="1"/>
          <p:nvPr>
            <p:ph type="title"/>
          </p:nvPr>
        </p:nvSpPr>
        <p:spPr>
          <a:xfrm>
            <a:off x="1403125" y="431625"/>
            <a:ext cx="6004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¿Por qué se lo llama “Bridge”?</a:t>
            </a:r>
            <a:endParaRPr/>
          </a:p>
        </p:txBody>
      </p:sp>
      <p:pic>
        <p:nvPicPr>
          <p:cNvPr id="629" name="Google Shape;629;p33"/>
          <p:cNvPicPr preferRelativeResize="0"/>
          <p:nvPr/>
        </p:nvPicPr>
        <p:blipFill>
          <a:blip r:embed="rId3">
            <a:alphaModFix/>
          </a:blip>
          <a:stretch>
            <a:fillRect/>
          </a:stretch>
        </p:blipFill>
        <p:spPr>
          <a:xfrm>
            <a:off x="1525800" y="1176000"/>
            <a:ext cx="5758852" cy="33280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pic>
        <p:nvPicPr>
          <p:cNvPr id="634" name="Google Shape;634;p34"/>
          <p:cNvPicPr preferRelativeResize="0"/>
          <p:nvPr/>
        </p:nvPicPr>
        <p:blipFill>
          <a:blip r:embed="rId3">
            <a:alphaModFix/>
          </a:blip>
          <a:stretch>
            <a:fillRect/>
          </a:stretch>
        </p:blipFill>
        <p:spPr>
          <a:xfrm>
            <a:off x="509575" y="626188"/>
            <a:ext cx="8124825" cy="4067175"/>
          </a:xfrm>
          <a:prstGeom prst="rect">
            <a:avLst/>
          </a:prstGeom>
          <a:noFill/>
          <a:ln>
            <a:noFill/>
          </a:ln>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35"/>
          <p:cNvSpPr txBox="1"/>
          <p:nvPr/>
        </p:nvSpPr>
        <p:spPr>
          <a:xfrm>
            <a:off x="1232325" y="683100"/>
            <a:ext cx="21834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de" sz="3500">
                <a:solidFill>
                  <a:schemeClr val="dk1"/>
                </a:solidFill>
                <a:latin typeface="Share Tech"/>
                <a:ea typeface="Share Tech"/>
                <a:cs typeface="Share Tech"/>
                <a:sym typeface="Share Tech"/>
              </a:rPr>
              <a:t>Ventajas</a:t>
            </a:r>
            <a:r>
              <a:rPr b="1" lang="de" sz="2800">
                <a:solidFill>
                  <a:schemeClr val="dk1"/>
                </a:solidFill>
                <a:latin typeface="Share Tech"/>
                <a:ea typeface="Share Tech"/>
                <a:cs typeface="Share Tech"/>
                <a:sym typeface="Share Tech"/>
              </a:rPr>
              <a:t>:</a:t>
            </a:r>
            <a:endParaRPr b="1" sz="2800">
              <a:solidFill>
                <a:schemeClr val="dk1"/>
              </a:solidFill>
              <a:latin typeface="Share Tech"/>
              <a:ea typeface="Share Tech"/>
              <a:cs typeface="Share Tech"/>
              <a:sym typeface="Share Tech"/>
            </a:endParaRPr>
          </a:p>
        </p:txBody>
      </p:sp>
      <p:sp>
        <p:nvSpPr>
          <p:cNvPr id="640" name="Google Shape;640;p35"/>
          <p:cNvSpPr txBox="1"/>
          <p:nvPr/>
        </p:nvSpPr>
        <p:spPr>
          <a:xfrm>
            <a:off x="1297075" y="1647525"/>
            <a:ext cx="6201600" cy="25449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Lato"/>
              <a:buChar char="●"/>
            </a:pPr>
            <a:r>
              <a:rPr lang="de" sz="1700">
                <a:solidFill>
                  <a:schemeClr val="dk1"/>
                </a:solidFill>
                <a:latin typeface="Lato"/>
                <a:ea typeface="Lato"/>
                <a:cs typeface="Lato"/>
                <a:sym typeface="Lato"/>
              </a:rPr>
              <a:t>Desacoplamiento entre abstracción e implementación.</a:t>
            </a:r>
            <a:br>
              <a:rPr lang="de" sz="1700">
                <a:solidFill>
                  <a:schemeClr val="dk1"/>
                </a:solidFill>
                <a:latin typeface="Lato"/>
                <a:ea typeface="Lato"/>
                <a:cs typeface="Lato"/>
                <a:sym typeface="Lato"/>
              </a:rPr>
            </a:br>
            <a:endParaRPr sz="1700">
              <a:solidFill>
                <a:schemeClr val="dk1"/>
              </a:solidFill>
              <a:latin typeface="Lato"/>
              <a:ea typeface="Lato"/>
              <a:cs typeface="Lato"/>
              <a:sym typeface="Lato"/>
            </a:endParaRPr>
          </a:p>
          <a:p>
            <a:pPr indent="-336550" lvl="0" marL="457200" rtl="0" algn="l">
              <a:spcBef>
                <a:spcPts val="0"/>
              </a:spcBef>
              <a:spcAft>
                <a:spcPts val="0"/>
              </a:spcAft>
              <a:buClr>
                <a:schemeClr val="dk1"/>
              </a:buClr>
              <a:buSzPts val="1700"/>
              <a:buFont typeface="Lato"/>
              <a:buChar char="●"/>
            </a:pPr>
            <a:r>
              <a:rPr lang="de" sz="1700">
                <a:solidFill>
                  <a:schemeClr val="dk1"/>
                </a:solidFill>
                <a:latin typeface="Lato"/>
                <a:ea typeface="Lato"/>
                <a:cs typeface="Lato"/>
                <a:sym typeface="Lato"/>
              </a:rPr>
              <a:t>Mayor flexibilidad.</a:t>
            </a:r>
            <a:br>
              <a:rPr lang="de" sz="1700">
                <a:solidFill>
                  <a:schemeClr val="dk1"/>
                </a:solidFill>
                <a:latin typeface="Lato"/>
                <a:ea typeface="Lato"/>
                <a:cs typeface="Lato"/>
                <a:sym typeface="Lato"/>
              </a:rPr>
            </a:br>
            <a:endParaRPr sz="1700">
              <a:solidFill>
                <a:schemeClr val="dk1"/>
              </a:solidFill>
              <a:latin typeface="Lato"/>
              <a:ea typeface="Lato"/>
              <a:cs typeface="Lato"/>
              <a:sym typeface="Lato"/>
            </a:endParaRPr>
          </a:p>
          <a:p>
            <a:pPr indent="-336550" lvl="0" marL="457200" rtl="0" algn="l">
              <a:spcBef>
                <a:spcPts val="0"/>
              </a:spcBef>
              <a:spcAft>
                <a:spcPts val="0"/>
              </a:spcAft>
              <a:buClr>
                <a:schemeClr val="dk1"/>
              </a:buClr>
              <a:buSzPts val="1700"/>
              <a:buFont typeface="Lato"/>
              <a:buChar char="●"/>
            </a:pPr>
            <a:r>
              <a:rPr lang="de" sz="1700">
                <a:solidFill>
                  <a:schemeClr val="dk1"/>
                </a:solidFill>
                <a:latin typeface="Lato"/>
                <a:ea typeface="Lato"/>
                <a:cs typeface="Lato"/>
                <a:sym typeface="Lato"/>
              </a:rPr>
              <a:t>Reducción de la complejidad.</a:t>
            </a:r>
            <a:br>
              <a:rPr lang="de" sz="1700">
                <a:solidFill>
                  <a:schemeClr val="dk1"/>
                </a:solidFill>
                <a:latin typeface="Lato"/>
                <a:ea typeface="Lato"/>
                <a:cs typeface="Lato"/>
                <a:sym typeface="Lato"/>
              </a:rPr>
            </a:br>
            <a:endParaRPr sz="1700">
              <a:solidFill>
                <a:schemeClr val="dk1"/>
              </a:solidFill>
              <a:latin typeface="Lato"/>
              <a:ea typeface="Lato"/>
              <a:cs typeface="Lato"/>
              <a:sym typeface="Lato"/>
            </a:endParaRPr>
          </a:p>
          <a:p>
            <a:pPr indent="-336550" lvl="0" marL="457200" rtl="0" algn="l">
              <a:spcBef>
                <a:spcPts val="0"/>
              </a:spcBef>
              <a:spcAft>
                <a:spcPts val="0"/>
              </a:spcAft>
              <a:buClr>
                <a:schemeClr val="dk1"/>
              </a:buClr>
              <a:buSzPts val="1700"/>
              <a:buFont typeface="Lato"/>
              <a:buChar char="●"/>
            </a:pPr>
            <a:r>
              <a:rPr lang="de" sz="1700">
                <a:solidFill>
                  <a:schemeClr val="dk1"/>
                </a:solidFill>
                <a:latin typeface="Lato"/>
                <a:ea typeface="Lato"/>
                <a:cs typeface="Lato"/>
                <a:sym typeface="Lato"/>
              </a:rPr>
              <a:t>Facilita el mantenimiento.</a:t>
            </a:r>
            <a:br>
              <a:rPr lang="de" sz="1700">
                <a:solidFill>
                  <a:schemeClr val="dk1"/>
                </a:solidFill>
                <a:latin typeface="Lato"/>
                <a:ea typeface="Lato"/>
                <a:cs typeface="Lato"/>
                <a:sym typeface="Lato"/>
              </a:rPr>
            </a:br>
            <a:endParaRPr sz="1700">
              <a:solidFill>
                <a:schemeClr val="dk1"/>
              </a:solidFill>
              <a:latin typeface="Lato"/>
              <a:ea typeface="Lato"/>
              <a:cs typeface="Lato"/>
              <a:sym typeface="Lato"/>
            </a:endParaRPr>
          </a:p>
          <a:p>
            <a:pPr indent="-336550" lvl="0" marL="457200" rtl="0" algn="l">
              <a:spcBef>
                <a:spcPts val="0"/>
              </a:spcBef>
              <a:spcAft>
                <a:spcPts val="0"/>
              </a:spcAft>
              <a:buClr>
                <a:schemeClr val="dk1"/>
              </a:buClr>
              <a:buSzPts val="1700"/>
              <a:buFont typeface="Lato"/>
              <a:buChar char="●"/>
            </a:pPr>
            <a:r>
              <a:rPr lang="de" sz="1700">
                <a:solidFill>
                  <a:schemeClr val="dk1"/>
                </a:solidFill>
                <a:latin typeface="Lato"/>
                <a:ea typeface="Lato"/>
                <a:cs typeface="Lato"/>
                <a:sym typeface="Lato"/>
              </a:rPr>
              <a:t>Aplicación del principio de responsabilidad única.</a:t>
            </a:r>
            <a:br>
              <a:rPr lang="de" sz="1700">
                <a:solidFill>
                  <a:schemeClr val="dk1"/>
                </a:solidFill>
                <a:latin typeface="Lato"/>
                <a:ea typeface="Lato"/>
                <a:cs typeface="Lato"/>
                <a:sym typeface="Lato"/>
              </a:rPr>
            </a:br>
            <a:endParaRPr sz="1700">
              <a:solidFill>
                <a:schemeClr val="dk1"/>
              </a:solidFill>
              <a:latin typeface="Lato"/>
              <a:ea typeface="Lato"/>
              <a:cs typeface="Lato"/>
              <a:sym typeface="Lato"/>
            </a:endParaRPr>
          </a:p>
          <a:p>
            <a:pPr indent="-336550" lvl="0" marL="457200" rtl="0" algn="l">
              <a:spcBef>
                <a:spcPts val="0"/>
              </a:spcBef>
              <a:spcAft>
                <a:spcPts val="0"/>
              </a:spcAft>
              <a:buClr>
                <a:schemeClr val="dk1"/>
              </a:buClr>
              <a:buSzPts val="1700"/>
              <a:buFont typeface="Lato"/>
              <a:buChar char="●"/>
            </a:pPr>
            <a:r>
              <a:rPr lang="de" sz="1700">
                <a:solidFill>
                  <a:schemeClr val="dk1"/>
                </a:solidFill>
                <a:latin typeface="Lato"/>
                <a:ea typeface="Lato"/>
                <a:cs typeface="Lato"/>
                <a:sym typeface="Lato"/>
              </a:rPr>
              <a:t>Facilita la reutilización.</a:t>
            </a:r>
            <a:endParaRPr sz="1700">
              <a:solidFill>
                <a:schemeClr val="dk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36"/>
          <p:cNvSpPr txBox="1"/>
          <p:nvPr>
            <p:ph type="title"/>
          </p:nvPr>
        </p:nvSpPr>
        <p:spPr>
          <a:xfrm>
            <a:off x="1054875" y="632575"/>
            <a:ext cx="340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Desventajas:</a:t>
            </a:r>
            <a:endParaRPr/>
          </a:p>
        </p:txBody>
      </p:sp>
      <p:sp>
        <p:nvSpPr>
          <p:cNvPr id="646" name="Google Shape;646;p36"/>
          <p:cNvSpPr txBox="1"/>
          <p:nvPr/>
        </p:nvSpPr>
        <p:spPr>
          <a:xfrm>
            <a:off x="1352825" y="1513575"/>
            <a:ext cx="7340100" cy="32148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Lato"/>
              <a:buChar char="●"/>
            </a:pPr>
            <a:r>
              <a:rPr lang="de" sz="1700">
                <a:solidFill>
                  <a:schemeClr val="dk1"/>
                </a:solidFill>
                <a:latin typeface="Lato"/>
                <a:ea typeface="Lato"/>
                <a:cs typeface="Lato"/>
                <a:sym typeface="Lato"/>
              </a:rPr>
              <a:t>Mayor complejidad inicial.</a:t>
            </a:r>
            <a:br>
              <a:rPr lang="de" sz="1700">
                <a:solidFill>
                  <a:schemeClr val="dk1"/>
                </a:solidFill>
                <a:latin typeface="Lato"/>
                <a:ea typeface="Lato"/>
                <a:cs typeface="Lato"/>
                <a:sym typeface="Lato"/>
              </a:rPr>
            </a:br>
            <a:endParaRPr sz="1700">
              <a:solidFill>
                <a:schemeClr val="dk1"/>
              </a:solidFill>
              <a:latin typeface="Lato"/>
              <a:ea typeface="Lato"/>
              <a:cs typeface="Lato"/>
              <a:sym typeface="Lato"/>
            </a:endParaRPr>
          </a:p>
          <a:p>
            <a:pPr indent="-336550" lvl="0" marL="457200" rtl="0" algn="l">
              <a:spcBef>
                <a:spcPts val="0"/>
              </a:spcBef>
              <a:spcAft>
                <a:spcPts val="0"/>
              </a:spcAft>
              <a:buClr>
                <a:schemeClr val="dk1"/>
              </a:buClr>
              <a:buSzPts val="1700"/>
              <a:buFont typeface="Lato"/>
              <a:buChar char="●"/>
            </a:pPr>
            <a:r>
              <a:rPr lang="de" sz="1700">
                <a:solidFill>
                  <a:schemeClr val="dk1"/>
                </a:solidFill>
                <a:latin typeface="Lato"/>
                <a:ea typeface="Lato"/>
                <a:cs typeface="Lato"/>
                <a:sym typeface="Lato"/>
              </a:rPr>
              <a:t>Sobrediseño en casos simples.</a:t>
            </a:r>
            <a:br>
              <a:rPr lang="de" sz="1700">
                <a:solidFill>
                  <a:schemeClr val="dk1"/>
                </a:solidFill>
                <a:latin typeface="Lato"/>
                <a:ea typeface="Lato"/>
                <a:cs typeface="Lato"/>
                <a:sym typeface="Lato"/>
              </a:rPr>
            </a:br>
            <a:endParaRPr sz="1700">
              <a:solidFill>
                <a:schemeClr val="dk1"/>
              </a:solidFill>
              <a:latin typeface="Lato"/>
              <a:ea typeface="Lato"/>
              <a:cs typeface="Lato"/>
              <a:sym typeface="Lato"/>
            </a:endParaRPr>
          </a:p>
          <a:p>
            <a:pPr indent="-336550" lvl="0" marL="457200" rtl="0" algn="l">
              <a:spcBef>
                <a:spcPts val="0"/>
              </a:spcBef>
              <a:spcAft>
                <a:spcPts val="0"/>
              </a:spcAft>
              <a:buClr>
                <a:schemeClr val="dk1"/>
              </a:buClr>
              <a:buSzPts val="1700"/>
              <a:buFont typeface="Lato"/>
              <a:buChar char="●"/>
            </a:pPr>
            <a:r>
              <a:rPr lang="de" sz="1700">
                <a:solidFill>
                  <a:schemeClr val="dk1"/>
                </a:solidFill>
                <a:latin typeface="Lato"/>
                <a:ea typeface="Lato"/>
                <a:cs typeface="Lato"/>
                <a:sym typeface="Lato"/>
              </a:rPr>
              <a:t>Más código para gestionar.</a:t>
            </a:r>
            <a:br>
              <a:rPr lang="de" sz="1700">
                <a:solidFill>
                  <a:schemeClr val="dk1"/>
                </a:solidFill>
                <a:latin typeface="Lato"/>
                <a:ea typeface="Lato"/>
                <a:cs typeface="Lato"/>
                <a:sym typeface="Lato"/>
              </a:rPr>
            </a:br>
            <a:endParaRPr sz="1700">
              <a:solidFill>
                <a:schemeClr val="dk1"/>
              </a:solidFill>
              <a:latin typeface="Lato"/>
              <a:ea typeface="Lato"/>
              <a:cs typeface="Lato"/>
              <a:sym typeface="Lato"/>
            </a:endParaRPr>
          </a:p>
          <a:p>
            <a:pPr indent="-336550" lvl="0" marL="457200" rtl="0" algn="l">
              <a:spcBef>
                <a:spcPts val="0"/>
              </a:spcBef>
              <a:spcAft>
                <a:spcPts val="0"/>
              </a:spcAft>
              <a:buClr>
                <a:schemeClr val="dk1"/>
              </a:buClr>
              <a:buSzPts val="1700"/>
              <a:buFont typeface="Lato"/>
              <a:buChar char="●"/>
            </a:pPr>
            <a:r>
              <a:rPr lang="de" sz="1700">
                <a:solidFill>
                  <a:schemeClr val="dk1"/>
                </a:solidFill>
                <a:latin typeface="Lato"/>
                <a:ea typeface="Lato"/>
                <a:cs typeface="Lato"/>
                <a:sym typeface="Lato"/>
              </a:rPr>
              <a:t>Curva de aprendizaje.</a:t>
            </a:r>
            <a:br>
              <a:rPr lang="de" sz="1700">
                <a:solidFill>
                  <a:schemeClr val="dk1"/>
                </a:solidFill>
                <a:latin typeface="Lato"/>
                <a:ea typeface="Lato"/>
                <a:cs typeface="Lato"/>
                <a:sym typeface="Lato"/>
              </a:rPr>
            </a:br>
            <a:endParaRPr sz="1700">
              <a:solidFill>
                <a:schemeClr val="dk1"/>
              </a:solidFill>
              <a:latin typeface="Lato"/>
              <a:ea typeface="Lato"/>
              <a:cs typeface="Lato"/>
              <a:sym typeface="Lato"/>
            </a:endParaRPr>
          </a:p>
          <a:p>
            <a:pPr indent="-336550" lvl="0" marL="457200" rtl="0" algn="l">
              <a:spcBef>
                <a:spcPts val="0"/>
              </a:spcBef>
              <a:spcAft>
                <a:spcPts val="0"/>
              </a:spcAft>
              <a:buClr>
                <a:schemeClr val="dk1"/>
              </a:buClr>
              <a:buSzPts val="1700"/>
              <a:buFont typeface="Lato"/>
              <a:buChar char="●"/>
            </a:pPr>
            <a:r>
              <a:rPr lang="de" sz="1700">
                <a:solidFill>
                  <a:schemeClr val="dk1"/>
                </a:solidFill>
                <a:latin typeface="Lato"/>
                <a:ea typeface="Lato"/>
                <a:cs typeface="Lato"/>
                <a:sym typeface="Lato"/>
              </a:rPr>
              <a:t>Posible sobrecarga en el rendimiento.</a:t>
            </a:r>
            <a:endParaRPr sz="1700">
              <a:solidFill>
                <a:schemeClr val="dk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¿Cuándo es útil aplicarlo?</a:t>
            </a:r>
            <a:endParaRPr/>
          </a:p>
        </p:txBody>
      </p:sp>
      <p:grpSp>
        <p:nvGrpSpPr>
          <p:cNvPr id="652" name="Google Shape;652;p37"/>
          <p:cNvGrpSpPr/>
          <p:nvPr/>
        </p:nvGrpSpPr>
        <p:grpSpPr>
          <a:xfrm>
            <a:off x="367226" y="1698331"/>
            <a:ext cx="2982138" cy="3106717"/>
            <a:chOff x="367225" y="905180"/>
            <a:chExt cx="3427351" cy="3899971"/>
          </a:xfrm>
        </p:grpSpPr>
        <p:grpSp>
          <p:nvGrpSpPr>
            <p:cNvPr id="653" name="Google Shape;653;p37"/>
            <p:cNvGrpSpPr/>
            <p:nvPr/>
          </p:nvGrpSpPr>
          <p:grpSpPr>
            <a:xfrm>
              <a:off x="975947" y="905180"/>
              <a:ext cx="1001909" cy="1184533"/>
              <a:chOff x="2933796" y="1957775"/>
              <a:chExt cx="826044" cy="976612"/>
            </a:xfrm>
          </p:grpSpPr>
          <p:sp>
            <p:nvSpPr>
              <p:cNvPr id="654" name="Google Shape;654;p37"/>
              <p:cNvSpPr/>
              <p:nvPr/>
            </p:nvSpPr>
            <p:spPr>
              <a:xfrm>
                <a:off x="2933796" y="2108202"/>
                <a:ext cx="826044" cy="826185"/>
              </a:xfrm>
              <a:custGeom>
                <a:rect b="b" l="l" r="r" t="t"/>
                <a:pathLst>
                  <a:path extrusionOk="0" h="11704" w="11702">
                    <a:moveTo>
                      <a:pt x="0" y="0"/>
                    </a:moveTo>
                    <a:lnTo>
                      <a:pt x="0" y="11704"/>
                    </a:lnTo>
                    <a:lnTo>
                      <a:pt x="11701" y="11704"/>
                    </a:lnTo>
                    <a:lnTo>
                      <a:pt x="11701" y="0"/>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7"/>
              <p:cNvSpPr/>
              <p:nvPr/>
            </p:nvSpPr>
            <p:spPr>
              <a:xfrm>
                <a:off x="3205143" y="1957775"/>
                <a:ext cx="331702" cy="301843"/>
              </a:xfrm>
              <a:custGeom>
                <a:rect b="b" l="l" r="r" t="t"/>
                <a:pathLst>
                  <a:path extrusionOk="0" h="4276" w="4699">
                    <a:moveTo>
                      <a:pt x="2347" y="1"/>
                    </a:moveTo>
                    <a:cubicBezTo>
                      <a:pt x="1377" y="1"/>
                      <a:pt x="499" y="666"/>
                      <a:pt x="268" y="1651"/>
                    </a:cubicBezTo>
                    <a:cubicBezTo>
                      <a:pt x="0" y="2801"/>
                      <a:pt x="713" y="3951"/>
                      <a:pt x="1863" y="4219"/>
                    </a:cubicBezTo>
                    <a:cubicBezTo>
                      <a:pt x="2027" y="4257"/>
                      <a:pt x="2191" y="4276"/>
                      <a:pt x="2353" y="4276"/>
                    </a:cubicBezTo>
                    <a:cubicBezTo>
                      <a:pt x="3322" y="4276"/>
                      <a:pt x="4200" y="3612"/>
                      <a:pt x="4431" y="2626"/>
                    </a:cubicBezTo>
                    <a:cubicBezTo>
                      <a:pt x="4698" y="1478"/>
                      <a:pt x="3986" y="327"/>
                      <a:pt x="2836" y="58"/>
                    </a:cubicBezTo>
                    <a:cubicBezTo>
                      <a:pt x="2672" y="19"/>
                      <a:pt x="2508" y="1"/>
                      <a:pt x="2347"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7"/>
              <p:cNvSpPr/>
              <p:nvPr/>
            </p:nvSpPr>
            <p:spPr>
              <a:xfrm>
                <a:off x="3162789" y="2407008"/>
                <a:ext cx="477259" cy="83508"/>
              </a:xfrm>
              <a:custGeom>
                <a:rect b="b" l="l" r="r" t="t"/>
                <a:pathLst>
                  <a:path extrusionOk="0" h="1183" w="6761">
                    <a:moveTo>
                      <a:pt x="0" y="0"/>
                    </a:moveTo>
                    <a:lnTo>
                      <a:pt x="0" y="1182"/>
                    </a:lnTo>
                    <a:lnTo>
                      <a:pt x="6761" y="1182"/>
                    </a:lnTo>
                    <a:lnTo>
                      <a:pt x="6761"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7"/>
              <p:cNvSpPr/>
              <p:nvPr/>
            </p:nvSpPr>
            <p:spPr>
              <a:xfrm>
                <a:off x="3079352" y="2407008"/>
                <a:ext cx="83649" cy="83508"/>
              </a:xfrm>
              <a:custGeom>
                <a:rect b="b" l="l" r="r" t="t"/>
                <a:pathLst>
                  <a:path extrusionOk="0" h="1183" w="1185">
                    <a:moveTo>
                      <a:pt x="1" y="0"/>
                    </a:moveTo>
                    <a:lnTo>
                      <a:pt x="1" y="1182"/>
                    </a:lnTo>
                    <a:lnTo>
                      <a:pt x="1185" y="1182"/>
                    </a:lnTo>
                    <a:lnTo>
                      <a:pt x="1185" y="0"/>
                    </a:ln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7"/>
              <p:cNvSpPr/>
              <p:nvPr/>
            </p:nvSpPr>
            <p:spPr>
              <a:xfrm>
                <a:off x="3162789" y="2535764"/>
                <a:ext cx="477259" cy="83649"/>
              </a:xfrm>
              <a:custGeom>
                <a:rect b="b" l="l" r="r" t="t"/>
                <a:pathLst>
                  <a:path extrusionOk="0" h="1185" w="6761">
                    <a:moveTo>
                      <a:pt x="0" y="1"/>
                    </a:moveTo>
                    <a:lnTo>
                      <a:pt x="0" y="1185"/>
                    </a:lnTo>
                    <a:lnTo>
                      <a:pt x="6761" y="1185"/>
                    </a:lnTo>
                    <a:lnTo>
                      <a:pt x="6761"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7"/>
              <p:cNvSpPr/>
              <p:nvPr/>
            </p:nvSpPr>
            <p:spPr>
              <a:xfrm>
                <a:off x="3397005" y="2664591"/>
                <a:ext cx="243041" cy="41578"/>
              </a:xfrm>
              <a:custGeom>
                <a:rect b="b" l="l" r="r" t="t"/>
                <a:pathLst>
                  <a:path extrusionOk="0" h="589" w="3443">
                    <a:moveTo>
                      <a:pt x="1" y="0"/>
                    </a:moveTo>
                    <a:lnTo>
                      <a:pt x="1" y="589"/>
                    </a:lnTo>
                    <a:lnTo>
                      <a:pt x="3443" y="589"/>
                    </a:lnTo>
                    <a:lnTo>
                      <a:pt x="3443"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7"/>
              <p:cNvSpPr/>
              <p:nvPr/>
            </p:nvSpPr>
            <p:spPr>
              <a:xfrm>
                <a:off x="3079352" y="2528064"/>
                <a:ext cx="83649" cy="83649"/>
              </a:xfrm>
              <a:custGeom>
                <a:rect b="b" l="l" r="r" t="t"/>
                <a:pathLst>
                  <a:path extrusionOk="0" h="1185" w="1185">
                    <a:moveTo>
                      <a:pt x="1" y="1"/>
                    </a:moveTo>
                    <a:lnTo>
                      <a:pt x="1" y="1185"/>
                    </a:lnTo>
                    <a:lnTo>
                      <a:pt x="1185" y="1185"/>
                    </a:lnTo>
                    <a:lnTo>
                      <a:pt x="1185" y="1"/>
                    </a:ln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1" name="Google Shape;661;p37"/>
            <p:cNvGrpSpPr/>
            <p:nvPr/>
          </p:nvGrpSpPr>
          <p:grpSpPr>
            <a:xfrm>
              <a:off x="1889836" y="1161942"/>
              <a:ext cx="495389" cy="368074"/>
              <a:chOff x="3687270" y="2169468"/>
              <a:chExt cx="408434" cy="303466"/>
            </a:xfrm>
          </p:grpSpPr>
          <p:sp>
            <p:nvSpPr>
              <p:cNvPr id="662" name="Google Shape;662;p37"/>
              <p:cNvSpPr/>
              <p:nvPr/>
            </p:nvSpPr>
            <p:spPr>
              <a:xfrm>
                <a:off x="3734212" y="2348837"/>
                <a:ext cx="182475" cy="124097"/>
              </a:xfrm>
              <a:custGeom>
                <a:rect b="b" l="l" r="r" t="t"/>
                <a:pathLst>
                  <a:path extrusionOk="0" h="1758" w="2585">
                    <a:moveTo>
                      <a:pt x="985" y="1"/>
                    </a:moveTo>
                    <a:lnTo>
                      <a:pt x="0" y="1758"/>
                    </a:lnTo>
                    <a:lnTo>
                      <a:pt x="2584" y="156"/>
                    </a:lnTo>
                    <a:lnTo>
                      <a:pt x="985"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7"/>
              <p:cNvSpPr/>
              <p:nvPr/>
            </p:nvSpPr>
            <p:spPr>
              <a:xfrm>
                <a:off x="3687270" y="2169468"/>
                <a:ext cx="408434" cy="207817"/>
              </a:xfrm>
              <a:custGeom>
                <a:rect b="b" l="l" r="r" t="t"/>
                <a:pathLst>
                  <a:path extrusionOk="0" h="2944" w="5786">
                    <a:moveTo>
                      <a:pt x="0" y="1"/>
                    </a:moveTo>
                    <a:lnTo>
                      <a:pt x="0" y="2944"/>
                    </a:lnTo>
                    <a:lnTo>
                      <a:pt x="5786" y="2944"/>
                    </a:lnTo>
                    <a:lnTo>
                      <a:pt x="57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7"/>
              <p:cNvSpPr/>
              <p:nvPr/>
            </p:nvSpPr>
            <p:spPr>
              <a:xfrm>
                <a:off x="3780025" y="2254176"/>
                <a:ext cx="38472" cy="38472"/>
              </a:xfrm>
              <a:custGeom>
                <a:rect b="b" l="l" r="r" t="t"/>
                <a:pathLst>
                  <a:path extrusionOk="0" h="545" w="545">
                    <a:moveTo>
                      <a:pt x="273" y="1"/>
                    </a:moveTo>
                    <a:cubicBezTo>
                      <a:pt x="120" y="1"/>
                      <a:pt x="1" y="122"/>
                      <a:pt x="1" y="272"/>
                    </a:cubicBezTo>
                    <a:cubicBezTo>
                      <a:pt x="1" y="425"/>
                      <a:pt x="124" y="544"/>
                      <a:pt x="273" y="544"/>
                    </a:cubicBezTo>
                    <a:cubicBezTo>
                      <a:pt x="425" y="544"/>
                      <a:pt x="544" y="421"/>
                      <a:pt x="544" y="272"/>
                    </a:cubicBezTo>
                    <a:cubicBezTo>
                      <a:pt x="544" y="122"/>
                      <a:pt x="425" y="1"/>
                      <a:pt x="273" y="1"/>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7"/>
              <p:cNvSpPr/>
              <p:nvPr/>
            </p:nvSpPr>
            <p:spPr>
              <a:xfrm>
                <a:off x="3872215" y="2254176"/>
                <a:ext cx="38613" cy="38472"/>
              </a:xfrm>
              <a:custGeom>
                <a:rect b="b" l="l" r="r" t="t"/>
                <a:pathLst>
                  <a:path extrusionOk="0" h="545" w="547">
                    <a:moveTo>
                      <a:pt x="272" y="1"/>
                    </a:moveTo>
                    <a:cubicBezTo>
                      <a:pt x="121" y="1"/>
                      <a:pt x="0" y="122"/>
                      <a:pt x="0" y="272"/>
                    </a:cubicBezTo>
                    <a:cubicBezTo>
                      <a:pt x="0" y="425"/>
                      <a:pt x="121" y="544"/>
                      <a:pt x="272" y="544"/>
                    </a:cubicBezTo>
                    <a:cubicBezTo>
                      <a:pt x="425" y="544"/>
                      <a:pt x="546" y="421"/>
                      <a:pt x="546" y="272"/>
                    </a:cubicBezTo>
                    <a:cubicBezTo>
                      <a:pt x="546" y="122"/>
                      <a:pt x="425" y="1"/>
                      <a:pt x="272" y="1"/>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7"/>
              <p:cNvSpPr/>
              <p:nvPr/>
            </p:nvSpPr>
            <p:spPr>
              <a:xfrm>
                <a:off x="3964335" y="2254176"/>
                <a:ext cx="38613" cy="38472"/>
              </a:xfrm>
              <a:custGeom>
                <a:rect b="b" l="l" r="r" t="t"/>
                <a:pathLst>
                  <a:path extrusionOk="0" h="545" w="547">
                    <a:moveTo>
                      <a:pt x="272" y="1"/>
                    </a:moveTo>
                    <a:cubicBezTo>
                      <a:pt x="124" y="1"/>
                      <a:pt x="0" y="122"/>
                      <a:pt x="0" y="272"/>
                    </a:cubicBezTo>
                    <a:cubicBezTo>
                      <a:pt x="0" y="423"/>
                      <a:pt x="124" y="544"/>
                      <a:pt x="272" y="544"/>
                    </a:cubicBezTo>
                    <a:cubicBezTo>
                      <a:pt x="423" y="544"/>
                      <a:pt x="546" y="423"/>
                      <a:pt x="546" y="272"/>
                    </a:cubicBezTo>
                    <a:cubicBezTo>
                      <a:pt x="546" y="122"/>
                      <a:pt x="423" y="1"/>
                      <a:pt x="272" y="1"/>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7" name="Google Shape;667;p37"/>
            <p:cNvGrpSpPr/>
            <p:nvPr/>
          </p:nvGrpSpPr>
          <p:grpSpPr>
            <a:xfrm>
              <a:off x="1864236" y="1912216"/>
              <a:ext cx="432888" cy="299922"/>
              <a:chOff x="3666164" y="2788047"/>
              <a:chExt cx="356903" cy="247277"/>
            </a:xfrm>
          </p:grpSpPr>
          <p:sp>
            <p:nvSpPr>
              <p:cNvPr id="668" name="Google Shape;668;p37"/>
              <p:cNvSpPr/>
              <p:nvPr/>
            </p:nvSpPr>
            <p:spPr>
              <a:xfrm>
                <a:off x="3666164" y="2788046"/>
                <a:ext cx="356903" cy="247277"/>
              </a:xfrm>
              <a:custGeom>
                <a:rect b="b" l="l" r="r" t="t"/>
                <a:pathLst>
                  <a:path extrusionOk="0" h="3503" w="5056">
                    <a:moveTo>
                      <a:pt x="1" y="0"/>
                    </a:moveTo>
                    <a:lnTo>
                      <a:pt x="1" y="3503"/>
                    </a:lnTo>
                    <a:lnTo>
                      <a:pt x="5056" y="3503"/>
                    </a:lnTo>
                    <a:lnTo>
                      <a:pt x="5056"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7"/>
              <p:cNvSpPr/>
              <p:nvPr/>
            </p:nvSpPr>
            <p:spPr>
              <a:xfrm>
                <a:off x="3701610" y="2863013"/>
                <a:ext cx="111885" cy="95720"/>
              </a:xfrm>
              <a:custGeom>
                <a:rect b="b" l="l" r="r" t="t"/>
                <a:pathLst>
                  <a:path extrusionOk="0" h="1356" w="1585">
                    <a:moveTo>
                      <a:pt x="1585" y="1"/>
                    </a:moveTo>
                    <a:lnTo>
                      <a:pt x="1" y="576"/>
                    </a:lnTo>
                    <a:lnTo>
                      <a:pt x="1" y="780"/>
                    </a:lnTo>
                    <a:lnTo>
                      <a:pt x="1585" y="1356"/>
                    </a:lnTo>
                    <a:lnTo>
                      <a:pt x="1585" y="1131"/>
                    </a:lnTo>
                    <a:lnTo>
                      <a:pt x="311" y="679"/>
                    </a:lnTo>
                    <a:lnTo>
                      <a:pt x="1585" y="225"/>
                    </a:lnTo>
                    <a:lnTo>
                      <a:pt x="1585" y="1"/>
                    </a:ln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7"/>
              <p:cNvSpPr/>
              <p:nvPr/>
            </p:nvSpPr>
            <p:spPr>
              <a:xfrm>
                <a:off x="3814553" y="2836683"/>
                <a:ext cx="60354" cy="146827"/>
              </a:xfrm>
              <a:custGeom>
                <a:rect b="b" l="l" r="r" t="t"/>
                <a:pathLst>
                  <a:path extrusionOk="0" h="2080" w="855">
                    <a:moveTo>
                      <a:pt x="643" y="1"/>
                    </a:moveTo>
                    <a:lnTo>
                      <a:pt x="0" y="2079"/>
                    </a:lnTo>
                    <a:lnTo>
                      <a:pt x="212" y="2079"/>
                    </a:lnTo>
                    <a:lnTo>
                      <a:pt x="854" y="1"/>
                    </a:ln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7"/>
              <p:cNvSpPr/>
              <p:nvPr/>
            </p:nvSpPr>
            <p:spPr>
              <a:xfrm>
                <a:off x="3875755" y="2863013"/>
                <a:ext cx="111885" cy="95720"/>
              </a:xfrm>
              <a:custGeom>
                <a:rect b="b" l="l" r="r" t="t"/>
                <a:pathLst>
                  <a:path extrusionOk="0" h="1356" w="1585">
                    <a:moveTo>
                      <a:pt x="1" y="1"/>
                    </a:moveTo>
                    <a:lnTo>
                      <a:pt x="1" y="225"/>
                    </a:lnTo>
                    <a:lnTo>
                      <a:pt x="1275" y="679"/>
                    </a:lnTo>
                    <a:lnTo>
                      <a:pt x="1" y="1131"/>
                    </a:lnTo>
                    <a:lnTo>
                      <a:pt x="1" y="1356"/>
                    </a:lnTo>
                    <a:lnTo>
                      <a:pt x="1585" y="780"/>
                    </a:lnTo>
                    <a:lnTo>
                      <a:pt x="1585" y="576"/>
                    </a:lnTo>
                    <a:lnTo>
                      <a:pt x="1" y="1"/>
                    </a:ln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2" name="Google Shape;672;p37"/>
            <p:cNvSpPr/>
            <p:nvPr/>
          </p:nvSpPr>
          <p:spPr>
            <a:xfrm>
              <a:off x="367225" y="4699109"/>
              <a:ext cx="3427351" cy="106042"/>
            </a:xfrm>
            <a:custGeom>
              <a:rect b="b" l="l" r="r" t="t"/>
              <a:pathLst>
                <a:path extrusionOk="0" h="1367" w="55291">
                  <a:moveTo>
                    <a:pt x="683" y="0"/>
                  </a:moveTo>
                  <a:cubicBezTo>
                    <a:pt x="306" y="0"/>
                    <a:pt x="0" y="306"/>
                    <a:pt x="0" y="683"/>
                  </a:cubicBezTo>
                  <a:cubicBezTo>
                    <a:pt x="0" y="1058"/>
                    <a:pt x="306" y="1366"/>
                    <a:pt x="683" y="1366"/>
                  </a:cubicBezTo>
                  <a:lnTo>
                    <a:pt x="54605" y="1366"/>
                  </a:lnTo>
                  <a:cubicBezTo>
                    <a:pt x="54980" y="1366"/>
                    <a:pt x="55288" y="1058"/>
                    <a:pt x="55290" y="683"/>
                  </a:cubicBezTo>
                  <a:cubicBezTo>
                    <a:pt x="55290" y="306"/>
                    <a:pt x="54985" y="0"/>
                    <a:pt x="54607" y="0"/>
                  </a:cubicBezTo>
                  <a:close/>
                </a:path>
              </a:pathLst>
            </a:custGeom>
            <a:solidFill>
              <a:srgbClr val="61648A">
                <a:alpha val="2138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7"/>
            <p:cNvSpPr/>
            <p:nvPr/>
          </p:nvSpPr>
          <p:spPr>
            <a:xfrm>
              <a:off x="862349" y="3350882"/>
              <a:ext cx="2601853" cy="103091"/>
            </a:xfrm>
            <a:custGeom>
              <a:rect b="b" l="l" r="r" t="t"/>
              <a:pathLst>
                <a:path extrusionOk="0" h="1329" w="33542">
                  <a:moveTo>
                    <a:pt x="0" y="0"/>
                  </a:moveTo>
                  <a:lnTo>
                    <a:pt x="0" y="1328"/>
                  </a:lnTo>
                  <a:lnTo>
                    <a:pt x="33542" y="1328"/>
                  </a:lnTo>
                  <a:lnTo>
                    <a:pt x="33542" y="0"/>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7"/>
            <p:cNvSpPr/>
            <p:nvPr/>
          </p:nvSpPr>
          <p:spPr>
            <a:xfrm>
              <a:off x="1079077" y="3445129"/>
              <a:ext cx="115347" cy="1307054"/>
            </a:xfrm>
            <a:custGeom>
              <a:rect b="b" l="l" r="r" t="t"/>
              <a:pathLst>
                <a:path extrusionOk="0" h="16850" w="1487">
                  <a:moveTo>
                    <a:pt x="1" y="1"/>
                  </a:moveTo>
                  <a:lnTo>
                    <a:pt x="1" y="16849"/>
                  </a:lnTo>
                  <a:lnTo>
                    <a:pt x="1486" y="16849"/>
                  </a:lnTo>
                  <a:lnTo>
                    <a:pt x="14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7"/>
            <p:cNvSpPr/>
            <p:nvPr/>
          </p:nvSpPr>
          <p:spPr>
            <a:xfrm>
              <a:off x="3142418" y="3445129"/>
              <a:ext cx="115269" cy="1307054"/>
            </a:xfrm>
            <a:custGeom>
              <a:rect b="b" l="l" r="r" t="t"/>
              <a:pathLst>
                <a:path extrusionOk="0" h="16850" w="1486">
                  <a:moveTo>
                    <a:pt x="0" y="1"/>
                  </a:moveTo>
                  <a:lnTo>
                    <a:pt x="0" y="16849"/>
                  </a:lnTo>
                  <a:lnTo>
                    <a:pt x="1485" y="16849"/>
                  </a:lnTo>
                  <a:lnTo>
                    <a:pt x="1485"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7"/>
            <p:cNvSpPr/>
            <p:nvPr/>
          </p:nvSpPr>
          <p:spPr>
            <a:xfrm>
              <a:off x="1079077" y="3445129"/>
              <a:ext cx="115347" cy="130783"/>
            </a:xfrm>
            <a:custGeom>
              <a:rect b="b" l="l" r="r" t="t"/>
              <a:pathLst>
                <a:path extrusionOk="0" h="1686" w="1487">
                  <a:moveTo>
                    <a:pt x="1" y="1"/>
                  </a:moveTo>
                  <a:lnTo>
                    <a:pt x="1" y="1686"/>
                  </a:lnTo>
                  <a:lnTo>
                    <a:pt x="1486" y="1686"/>
                  </a:lnTo>
                  <a:lnTo>
                    <a:pt x="1486" y="1"/>
                  </a:lnTo>
                  <a:close/>
                </a:path>
              </a:pathLst>
            </a:custGeom>
            <a:solidFill>
              <a:srgbClr val="2A2B3D">
                <a:alpha val="283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7"/>
            <p:cNvSpPr/>
            <p:nvPr/>
          </p:nvSpPr>
          <p:spPr>
            <a:xfrm>
              <a:off x="3142418" y="3445129"/>
              <a:ext cx="115269" cy="130783"/>
            </a:xfrm>
            <a:custGeom>
              <a:rect b="b" l="l" r="r" t="t"/>
              <a:pathLst>
                <a:path extrusionOk="0" h="1686" w="1486">
                  <a:moveTo>
                    <a:pt x="0" y="1"/>
                  </a:moveTo>
                  <a:lnTo>
                    <a:pt x="0" y="1686"/>
                  </a:lnTo>
                  <a:lnTo>
                    <a:pt x="1485" y="1686"/>
                  </a:lnTo>
                  <a:lnTo>
                    <a:pt x="1485" y="1"/>
                  </a:lnTo>
                  <a:close/>
                </a:path>
              </a:pathLst>
            </a:custGeom>
            <a:solidFill>
              <a:srgbClr val="2A2B3D">
                <a:alpha val="283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7"/>
            <p:cNvSpPr/>
            <p:nvPr/>
          </p:nvSpPr>
          <p:spPr>
            <a:xfrm>
              <a:off x="2427307" y="3115770"/>
              <a:ext cx="283286" cy="185703"/>
            </a:xfrm>
            <a:custGeom>
              <a:rect b="b" l="l" r="r" t="t"/>
              <a:pathLst>
                <a:path extrusionOk="0" h="2394" w="3652">
                  <a:moveTo>
                    <a:pt x="246" y="0"/>
                  </a:moveTo>
                  <a:lnTo>
                    <a:pt x="1" y="2393"/>
                  </a:lnTo>
                  <a:lnTo>
                    <a:pt x="3652" y="2393"/>
                  </a:lnTo>
                  <a:lnTo>
                    <a:pt x="3409"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7"/>
            <p:cNvSpPr/>
            <p:nvPr/>
          </p:nvSpPr>
          <p:spPr>
            <a:xfrm>
              <a:off x="2350514" y="3293714"/>
              <a:ext cx="438193" cy="53213"/>
            </a:xfrm>
            <a:custGeom>
              <a:rect b="b" l="l" r="r" t="t"/>
              <a:pathLst>
                <a:path extrusionOk="0" h="686" w="5649">
                  <a:moveTo>
                    <a:pt x="685" y="0"/>
                  </a:moveTo>
                  <a:cubicBezTo>
                    <a:pt x="306" y="0"/>
                    <a:pt x="0" y="308"/>
                    <a:pt x="0" y="686"/>
                  </a:cubicBezTo>
                  <a:lnTo>
                    <a:pt x="5648" y="686"/>
                  </a:lnTo>
                  <a:cubicBezTo>
                    <a:pt x="5648" y="308"/>
                    <a:pt x="5343" y="0"/>
                    <a:pt x="4963" y="0"/>
                  </a:cubicBezTo>
                  <a:close/>
                </a:path>
              </a:pathLst>
            </a:custGeom>
            <a:solidFill>
              <a:srgbClr val="2A2B3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7"/>
            <p:cNvSpPr/>
            <p:nvPr/>
          </p:nvSpPr>
          <p:spPr>
            <a:xfrm>
              <a:off x="2003314" y="2374208"/>
              <a:ext cx="1132910" cy="757471"/>
            </a:xfrm>
            <a:custGeom>
              <a:rect b="b" l="l" r="r" t="t"/>
              <a:pathLst>
                <a:path extrusionOk="0" h="9765" w="14605">
                  <a:moveTo>
                    <a:pt x="266" y="1"/>
                  </a:moveTo>
                  <a:cubicBezTo>
                    <a:pt x="120" y="1"/>
                    <a:pt x="0" y="120"/>
                    <a:pt x="0" y="268"/>
                  </a:cubicBezTo>
                  <a:lnTo>
                    <a:pt x="0" y="9500"/>
                  </a:lnTo>
                  <a:cubicBezTo>
                    <a:pt x="0" y="9646"/>
                    <a:pt x="117" y="9765"/>
                    <a:pt x="266" y="9765"/>
                  </a:cubicBezTo>
                  <a:lnTo>
                    <a:pt x="14337" y="9765"/>
                  </a:lnTo>
                  <a:cubicBezTo>
                    <a:pt x="14485" y="9765"/>
                    <a:pt x="14604" y="9646"/>
                    <a:pt x="14604" y="9500"/>
                  </a:cubicBezTo>
                  <a:lnTo>
                    <a:pt x="14604" y="268"/>
                  </a:lnTo>
                  <a:cubicBezTo>
                    <a:pt x="14604" y="122"/>
                    <a:pt x="14485" y="1"/>
                    <a:pt x="1433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7"/>
            <p:cNvSpPr/>
            <p:nvPr/>
          </p:nvSpPr>
          <p:spPr>
            <a:xfrm>
              <a:off x="2051407" y="2417647"/>
              <a:ext cx="1036490" cy="615596"/>
            </a:xfrm>
            <a:custGeom>
              <a:rect b="b" l="l" r="r" t="t"/>
              <a:pathLst>
                <a:path extrusionOk="0" h="7936" w="13362">
                  <a:moveTo>
                    <a:pt x="1" y="0"/>
                  </a:moveTo>
                  <a:lnTo>
                    <a:pt x="1" y="7936"/>
                  </a:lnTo>
                  <a:lnTo>
                    <a:pt x="13362" y="7936"/>
                  </a:lnTo>
                  <a:lnTo>
                    <a:pt x="13362" y="0"/>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7"/>
            <p:cNvSpPr/>
            <p:nvPr/>
          </p:nvSpPr>
          <p:spPr>
            <a:xfrm>
              <a:off x="2100043" y="2455966"/>
              <a:ext cx="939450" cy="48326"/>
            </a:xfrm>
            <a:custGeom>
              <a:rect b="b" l="l" r="r" t="t"/>
              <a:pathLst>
                <a:path extrusionOk="0" h="623" w="12111">
                  <a:moveTo>
                    <a:pt x="0" y="0"/>
                  </a:moveTo>
                  <a:lnTo>
                    <a:pt x="0" y="623"/>
                  </a:lnTo>
                  <a:lnTo>
                    <a:pt x="12110" y="623"/>
                  </a:lnTo>
                  <a:lnTo>
                    <a:pt x="12110" y="0"/>
                  </a:ln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7"/>
            <p:cNvSpPr/>
            <p:nvPr/>
          </p:nvSpPr>
          <p:spPr>
            <a:xfrm>
              <a:off x="2118349" y="2470937"/>
              <a:ext cx="20478" cy="20478"/>
            </a:xfrm>
            <a:custGeom>
              <a:rect b="b" l="l" r="r" t="t"/>
              <a:pathLst>
                <a:path extrusionOk="0" h="264" w="264">
                  <a:moveTo>
                    <a:pt x="131" y="1"/>
                  </a:moveTo>
                  <a:cubicBezTo>
                    <a:pt x="59" y="1"/>
                    <a:pt x="0" y="59"/>
                    <a:pt x="0" y="133"/>
                  </a:cubicBezTo>
                  <a:cubicBezTo>
                    <a:pt x="0" y="205"/>
                    <a:pt x="59" y="263"/>
                    <a:pt x="131" y="263"/>
                  </a:cubicBezTo>
                  <a:cubicBezTo>
                    <a:pt x="205" y="263"/>
                    <a:pt x="263" y="205"/>
                    <a:pt x="263" y="133"/>
                  </a:cubicBezTo>
                  <a:cubicBezTo>
                    <a:pt x="263" y="59"/>
                    <a:pt x="205" y="1"/>
                    <a:pt x="131"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7"/>
            <p:cNvSpPr/>
            <p:nvPr/>
          </p:nvSpPr>
          <p:spPr>
            <a:xfrm>
              <a:off x="2156669" y="2470937"/>
              <a:ext cx="20478" cy="20478"/>
            </a:xfrm>
            <a:custGeom>
              <a:rect b="b" l="l" r="r" t="t"/>
              <a:pathLst>
                <a:path extrusionOk="0" h="264" w="264">
                  <a:moveTo>
                    <a:pt x="131" y="1"/>
                  </a:moveTo>
                  <a:cubicBezTo>
                    <a:pt x="59" y="1"/>
                    <a:pt x="1" y="59"/>
                    <a:pt x="1" y="133"/>
                  </a:cubicBezTo>
                  <a:cubicBezTo>
                    <a:pt x="1" y="205"/>
                    <a:pt x="59" y="263"/>
                    <a:pt x="131" y="263"/>
                  </a:cubicBezTo>
                  <a:cubicBezTo>
                    <a:pt x="205" y="263"/>
                    <a:pt x="263" y="205"/>
                    <a:pt x="263" y="133"/>
                  </a:cubicBezTo>
                  <a:cubicBezTo>
                    <a:pt x="263" y="59"/>
                    <a:pt x="205" y="1"/>
                    <a:pt x="131"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7"/>
            <p:cNvSpPr/>
            <p:nvPr/>
          </p:nvSpPr>
          <p:spPr>
            <a:xfrm>
              <a:off x="2194988" y="2470937"/>
              <a:ext cx="20478" cy="20478"/>
            </a:xfrm>
            <a:custGeom>
              <a:rect b="b" l="l" r="r" t="t"/>
              <a:pathLst>
                <a:path extrusionOk="0" h="264" w="264">
                  <a:moveTo>
                    <a:pt x="131" y="1"/>
                  </a:moveTo>
                  <a:cubicBezTo>
                    <a:pt x="59" y="1"/>
                    <a:pt x="1" y="59"/>
                    <a:pt x="1" y="133"/>
                  </a:cubicBezTo>
                  <a:cubicBezTo>
                    <a:pt x="1" y="205"/>
                    <a:pt x="59" y="263"/>
                    <a:pt x="131" y="263"/>
                  </a:cubicBezTo>
                  <a:cubicBezTo>
                    <a:pt x="205" y="263"/>
                    <a:pt x="264" y="205"/>
                    <a:pt x="264" y="133"/>
                  </a:cubicBezTo>
                  <a:cubicBezTo>
                    <a:pt x="264" y="59"/>
                    <a:pt x="205" y="1"/>
                    <a:pt x="131"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7"/>
            <p:cNvSpPr/>
            <p:nvPr/>
          </p:nvSpPr>
          <p:spPr>
            <a:xfrm>
              <a:off x="2994571" y="2469386"/>
              <a:ext cx="31338" cy="78"/>
            </a:xfrm>
            <a:custGeom>
              <a:rect b="b" l="l" r="r" t="t"/>
              <a:pathLst>
                <a:path extrusionOk="0" fill="none" h="1" w="404">
                  <a:moveTo>
                    <a:pt x="1" y="0"/>
                  </a:moveTo>
                  <a:lnTo>
                    <a:pt x="403"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7"/>
            <p:cNvSpPr/>
            <p:nvPr/>
          </p:nvSpPr>
          <p:spPr>
            <a:xfrm>
              <a:off x="2994571" y="2480013"/>
              <a:ext cx="31338" cy="78"/>
            </a:xfrm>
            <a:custGeom>
              <a:rect b="b" l="l" r="r" t="t"/>
              <a:pathLst>
                <a:path extrusionOk="0" fill="none" h="1" w="404">
                  <a:moveTo>
                    <a:pt x="1" y="0"/>
                  </a:moveTo>
                  <a:lnTo>
                    <a:pt x="403"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7"/>
            <p:cNvSpPr/>
            <p:nvPr/>
          </p:nvSpPr>
          <p:spPr>
            <a:xfrm>
              <a:off x="2994571" y="2490640"/>
              <a:ext cx="31338" cy="78"/>
            </a:xfrm>
            <a:custGeom>
              <a:rect b="b" l="l" r="r" t="t"/>
              <a:pathLst>
                <a:path extrusionOk="0" fill="none" h="1" w="404">
                  <a:moveTo>
                    <a:pt x="1" y="0"/>
                  </a:moveTo>
                  <a:lnTo>
                    <a:pt x="403"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9" name="Google Shape;689;p37"/>
            <p:cNvGrpSpPr/>
            <p:nvPr/>
          </p:nvGrpSpPr>
          <p:grpSpPr>
            <a:xfrm>
              <a:off x="2636497" y="2558510"/>
              <a:ext cx="375366" cy="408257"/>
              <a:chOff x="2432256" y="2760587"/>
              <a:chExt cx="341584" cy="371514"/>
            </a:xfrm>
          </p:grpSpPr>
          <p:grpSp>
            <p:nvGrpSpPr>
              <p:cNvPr id="690" name="Google Shape;690;p37"/>
              <p:cNvGrpSpPr/>
              <p:nvPr/>
            </p:nvGrpSpPr>
            <p:grpSpPr>
              <a:xfrm>
                <a:off x="2533340" y="2802447"/>
                <a:ext cx="240499" cy="329654"/>
                <a:chOff x="2533340" y="2802447"/>
                <a:chExt cx="240499" cy="329654"/>
              </a:xfrm>
            </p:grpSpPr>
            <p:sp>
              <p:nvSpPr>
                <p:cNvPr id="691" name="Google Shape;691;p37"/>
                <p:cNvSpPr/>
                <p:nvPr/>
              </p:nvSpPr>
              <p:spPr>
                <a:xfrm>
                  <a:off x="2603577" y="2802447"/>
                  <a:ext cx="62543" cy="71"/>
                </a:xfrm>
                <a:custGeom>
                  <a:rect b="b" l="l" r="r" t="t"/>
                  <a:pathLst>
                    <a:path extrusionOk="0" fill="none" h="1" w="886">
                      <a:moveTo>
                        <a:pt x="0" y="1"/>
                      </a:moveTo>
                      <a:lnTo>
                        <a:pt x="886" y="1"/>
                      </a:lnTo>
                    </a:path>
                  </a:pathLst>
                </a:custGeom>
                <a:noFill/>
                <a:ln cap="rnd" cmpd="sng" w="9525">
                  <a:solidFill>
                    <a:schemeClr val="lt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7"/>
                <p:cNvSpPr/>
                <p:nvPr/>
              </p:nvSpPr>
              <p:spPr>
                <a:xfrm>
                  <a:off x="2732050" y="2802447"/>
                  <a:ext cx="41789" cy="71"/>
                </a:xfrm>
                <a:custGeom>
                  <a:rect b="b" l="l" r="r" t="t"/>
                  <a:pathLst>
                    <a:path extrusionOk="0" fill="none" h="1" w="592">
                      <a:moveTo>
                        <a:pt x="0" y="1"/>
                      </a:moveTo>
                      <a:lnTo>
                        <a:pt x="591" y="1"/>
                      </a:lnTo>
                    </a:path>
                  </a:pathLst>
                </a:custGeom>
                <a:noFill/>
                <a:ln cap="rnd" cmpd="sng" w="9525">
                  <a:solidFill>
                    <a:schemeClr val="lt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7"/>
                <p:cNvSpPr/>
                <p:nvPr/>
              </p:nvSpPr>
              <p:spPr>
                <a:xfrm>
                  <a:off x="2571247" y="2844307"/>
                  <a:ext cx="44260" cy="71"/>
                </a:xfrm>
                <a:custGeom>
                  <a:rect b="b" l="l" r="r" t="t"/>
                  <a:pathLst>
                    <a:path extrusionOk="0" fill="none" h="1" w="627">
                      <a:moveTo>
                        <a:pt x="0" y="1"/>
                      </a:moveTo>
                      <a:lnTo>
                        <a:pt x="627" y="1"/>
                      </a:lnTo>
                    </a:path>
                  </a:pathLst>
                </a:custGeom>
                <a:noFill/>
                <a:ln cap="rnd" cmpd="sng" w="9525">
                  <a:solidFill>
                    <a:schemeClr val="lt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7"/>
                <p:cNvSpPr/>
                <p:nvPr/>
              </p:nvSpPr>
              <p:spPr>
                <a:xfrm>
                  <a:off x="2596095" y="2927885"/>
                  <a:ext cx="58943" cy="71"/>
                </a:xfrm>
                <a:custGeom>
                  <a:rect b="b" l="l" r="r" t="t"/>
                  <a:pathLst>
                    <a:path extrusionOk="0" fill="none" h="1" w="835">
                      <a:moveTo>
                        <a:pt x="1" y="1"/>
                      </a:moveTo>
                      <a:lnTo>
                        <a:pt x="834" y="1"/>
                      </a:lnTo>
                    </a:path>
                  </a:pathLst>
                </a:custGeom>
                <a:noFill/>
                <a:ln cap="rnd" cmpd="sng" w="9525">
                  <a:solidFill>
                    <a:schemeClr val="lt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7"/>
                <p:cNvSpPr/>
                <p:nvPr/>
              </p:nvSpPr>
              <p:spPr>
                <a:xfrm>
                  <a:off x="2571247" y="2969745"/>
                  <a:ext cx="30354" cy="71"/>
                </a:xfrm>
                <a:custGeom>
                  <a:rect b="b" l="l" r="r" t="t"/>
                  <a:pathLst>
                    <a:path extrusionOk="0" fill="none" h="1" w="430">
                      <a:moveTo>
                        <a:pt x="0" y="1"/>
                      </a:moveTo>
                      <a:lnTo>
                        <a:pt x="429" y="1"/>
                      </a:lnTo>
                    </a:path>
                  </a:pathLst>
                </a:custGeom>
                <a:noFill/>
                <a:ln cap="rnd" cmpd="sng" w="9525">
                  <a:solidFill>
                    <a:schemeClr val="lt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7"/>
                <p:cNvSpPr/>
                <p:nvPr/>
              </p:nvSpPr>
              <p:spPr>
                <a:xfrm>
                  <a:off x="2688285" y="2969745"/>
                  <a:ext cx="61131" cy="71"/>
                </a:xfrm>
                <a:custGeom>
                  <a:rect b="b" l="l" r="r" t="t"/>
                  <a:pathLst>
                    <a:path extrusionOk="0" fill="none" h="1" w="866">
                      <a:moveTo>
                        <a:pt x="0" y="1"/>
                      </a:moveTo>
                      <a:lnTo>
                        <a:pt x="865" y="1"/>
                      </a:lnTo>
                    </a:path>
                  </a:pathLst>
                </a:custGeom>
                <a:noFill/>
                <a:ln cap="rnd" cmpd="sng" w="9525">
                  <a:solidFill>
                    <a:schemeClr val="lt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7"/>
                <p:cNvSpPr/>
                <p:nvPr/>
              </p:nvSpPr>
              <p:spPr>
                <a:xfrm>
                  <a:off x="2571247" y="3090171"/>
                  <a:ext cx="41719" cy="71"/>
                </a:xfrm>
                <a:custGeom>
                  <a:rect b="b" l="l" r="r" t="t"/>
                  <a:pathLst>
                    <a:path extrusionOk="0" fill="none" h="1" w="591">
                      <a:moveTo>
                        <a:pt x="0" y="0"/>
                      </a:moveTo>
                      <a:lnTo>
                        <a:pt x="591" y="0"/>
                      </a:lnTo>
                    </a:path>
                  </a:pathLst>
                </a:custGeom>
                <a:noFill/>
                <a:ln cap="rnd" cmpd="sng" w="9525">
                  <a:solidFill>
                    <a:schemeClr val="lt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7"/>
                <p:cNvSpPr/>
                <p:nvPr/>
              </p:nvSpPr>
              <p:spPr>
                <a:xfrm>
                  <a:off x="2533340" y="3132031"/>
                  <a:ext cx="31413" cy="71"/>
                </a:xfrm>
                <a:custGeom>
                  <a:rect b="b" l="l" r="r" t="t"/>
                  <a:pathLst>
                    <a:path extrusionOk="0" fill="none" h="1" w="445">
                      <a:moveTo>
                        <a:pt x="0" y="0"/>
                      </a:moveTo>
                      <a:lnTo>
                        <a:pt x="445" y="0"/>
                      </a:lnTo>
                    </a:path>
                  </a:pathLst>
                </a:custGeom>
                <a:noFill/>
                <a:ln cap="rnd" cmpd="sng" w="9525">
                  <a:solidFill>
                    <a:schemeClr val="lt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9" name="Google Shape;699;p37"/>
              <p:cNvGrpSpPr/>
              <p:nvPr/>
            </p:nvGrpSpPr>
            <p:grpSpPr>
              <a:xfrm>
                <a:off x="2475104" y="2802447"/>
                <a:ext cx="287159" cy="329654"/>
                <a:chOff x="2475104" y="2802447"/>
                <a:chExt cx="287159" cy="329654"/>
              </a:xfrm>
            </p:grpSpPr>
            <p:sp>
              <p:nvSpPr>
                <p:cNvPr id="700" name="Google Shape;700;p37"/>
                <p:cNvSpPr/>
                <p:nvPr/>
              </p:nvSpPr>
              <p:spPr>
                <a:xfrm>
                  <a:off x="2493034" y="2802447"/>
                  <a:ext cx="97414" cy="71"/>
                </a:xfrm>
                <a:custGeom>
                  <a:rect b="b" l="l" r="r" t="t"/>
                  <a:pathLst>
                    <a:path extrusionOk="0" fill="none" h="1" w="1380">
                      <a:moveTo>
                        <a:pt x="0" y="1"/>
                      </a:moveTo>
                      <a:lnTo>
                        <a:pt x="1380" y="1"/>
                      </a:lnTo>
                    </a:path>
                  </a:pathLst>
                </a:custGeom>
                <a:noFill/>
                <a:ln cap="rnd" cmpd="sng" w="9525">
                  <a:solidFill>
                    <a:schemeClr val="dk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7"/>
                <p:cNvSpPr/>
                <p:nvPr/>
              </p:nvSpPr>
              <p:spPr>
                <a:xfrm>
                  <a:off x="2627013" y="2844307"/>
                  <a:ext cx="79908" cy="71"/>
                </a:xfrm>
                <a:custGeom>
                  <a:rect b="b" l="l" r="r" t="t"/>
                  <a:pathLst>
                    <a:path extrusionOk="0" fill="none" h="1" w="1132">
                      <a:moveTo>
                        <a:pt x="1" y="1"/>
                      </a:moveTo>
                      <a:lnTo>
                        <a:pt x="1131" y="1"/>
                      </a:lnTo>
                    </a:path>
                  </a:pathLst>
                </a:custGeom>
                <a:noFill/>
                <a:ln cap="rnd" cmpd="sng" w="9525">
                  <a:solidFill>
                    <a:schemeClr val="dk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7"/>
                <p:cNvSpPr/>
                <p:nvPr/>
              </p:nvSpPr>
              <p:spPr>
                <a:xfrm>
                  <a:off x="2475104" y="2927885"/>
                  <a:ext cx="14683" cy="71"/>
                </a:xfrm>
                <a:custGeom>
                  <a:rect b="b" l="l" r="r" t="t"/>
                  <a:pathLst>
                    <a:path extrusionOk="0" fill="none" h="1" w="208">
                      <a:moveTo>
                        <a:pt x="1" y="1"/>
                      </a:moveTo>
                      <a:lnTo>
                        <a:pt x="207" y="1"/>
                      </a:lnTo>
                    </a:path>
                  </a:pathLst>
                </a:custGeom>
                <a:noFill/>
                <a:ln cap="rnd" cmpd="sng" w="9525">
                  <a:solidFill>
                    <a:schemeClr val="dk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7"/>
                <p:cNvSpPr/>
                <p:nvPr/>
              </p:nvSpPr>
              <p:spPr>
                <a:xfrm>
                  <a:off x="2641484" y="3011463"/>
                  <a:ext cx="109344" cy="71"/>
                </a:xfrm>
                <a:custGeom>
                  <a:rect b="b" l="l" r="r" t="t"/>
                  <a:pathLst>
                    <a:path extrusionOk="0" fill="none" h="1" w="1549">
                      <a:moveTo>
                        <a:pt x="0" y="1"/>
                      </a:moveTo>
                      <a:lnTo>
                        <a:pt x="1548" y="1"/>
                      </a:lnTo>
                    </a:path>
                  </a:pathLst>
                </a:custGeom>
                <a:noFill/>
                <a:ln cap="rnd" cmpd="sng" w="9525">
                  <a:solidFill>
                    <a:schemeClr val="dk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7"/>
                <p:cNvSpPr/>
                <p:nvPr/>
              </p:nvSpPr>
              <p:spPr>
                <a:xfrm>
                  <a:off x="2504469" y="3011463"/>
                  <a:ext cx="42848" cy="71"/>
                </a:xfrm>
                <a:custGeom>
                  <a:rect b="b" l="l" r="r" t="t"/>
                  <a:pathLst>
                    <a:path extrusionOk="0" fill="none" h="1" w="607">
                      <a:moveTo>
                        <a:pt x="0" y="1"/>
                      </a:moveTo>
                      <a:lnTo>
                        <a:pt x="607" y="1"/>
                      </a:lnTo>
                    </a:path>
                  </a:pathLst>
                </a:custGeom>
                <a:noFill/>
                <a:ln cap="rnd" cmpd="sng" w="9525">
                  <a:solidFill>
                    <a:schemeClr val="dk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7"/>
                <p:cNvSpPr/>
                <p:nvPr/>
              </p:nvSpPr>
              <p:spPr>
                <a:xfrm>
                  <a:off x="2685532" y="3090171"/>
                  <a:ext cx="76731" cy="71"/>
                </a:xfrm>
                <a:custGeom>
                  <a:rect b="b" l="l" r="r" t="t"/>
                  <a:pathLst>
                    <a:path extrusionOk="0" fill="none" h="1" w="1087">
                      <a:moveTo>
                        <a:pt x="1" y="0"/>
                      </a:moveTo>
                      <a:lnTo>
                        <a:pt x="1086" y="0"/>
                      </a:lnTo>
                    </a:path>
                  </a:pathLst>
                </a:custGeom>
                <a:noFill/>
                <a:ln cap="rnd" cmpd="sng" w="9525">
                  <a:solidFill>
                    <a:schemeClr val="dk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7"/>
                <p:cNvSpPr/>
                <p:nvPr/>
              </p:nvSpPr>
              <p:spPr>
                <a:xfrm>
                  <a:off x="2639437" y="3132031"/>
                  <a:ext cx="45531" cy="71"/>
                </a:xfrm>
                <a:custGeom>
                  <a:rect b="b" l="l" r="r" t="t"/>
                  <a:pathLst>
                    <a:path extrusionOk="0" fill="none" h="1" w="645">
                      <a:moveTo>
                        <a:pt x="0" y="0"/>
                      </a:moveTo>
                      <a:lnTo>
                        <a:pt x="645" y="0"/>
                      </a:lnTo>
                    </a:path>
                  </a:pathLst>
                </a:custGeom>
                <a:noFill/>
                <a:ln cap="rnd" cmpd="sng" w="9525">
                  <a:solidFill>
                    <a:schemeClr val="dk2"/>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37"/>
              <p:cNvGrpSpPr/>
              <p:nvPr/>
            </p:nvGrpSpPr>
            <p:grpSpPr>
              <a:xfrm>
                <a:off x="2501928" y="2760587"/>
                <a:ext cx="266476" cy="371514"/>
                <a:chOff x="2501928" y="2760587"/>
                <a:chExt cx="266476" cy="371514"/>
              </a:xfrm>
            </p:grpSpPr>
            <p:sp>
              <p:nvSpPr>
                <p:cNvPr id="708" name="Google Shape;708;p37"/>
                <p:cNvSpPr/>
                <p:nvPr/>
              </p:nvSpPr>
              <p:spPr>
                <a:xfrm>
                  <a:off x="2526352" y="2760587"/>
                  <a:ext cx="66213" cy="71"/>
                </a:xfrm>
                <a:custGeom>
                  <a:rect b="b" l="l" r="r" t="t"/>
                  <a:pathLst>
                    <a:path extrusionOk="0" fill="none" h="1" w="938">
                      <a:moveTo>
                        <a:pt x="0" y="0"/>
                      </a:moveTo>
                      <a:lnTo>
                        <a:pt x="937" y="0"/>
                      </a:lnTo>
                    </a:path>
                  </a:pathLst>
                </a:custGeom>
                <a:noFill/>
                <a:ln cap="rnd" cmpd="sng" w="9525">
                  <a:solidFill>
                    <a:schemeClr val="accent4"/>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7"/>
                <p:cNvSpPr/>
                <p:nvPr/>
              </p:nvSpPr>
              <p:spPr>
                <a:xfrm>
                  <a:off x="2648261" y="2760587"/>
                  <a:ext cx="98120" cy="71"/>
                </a:xfrm>
                <a:custGeom>
                  <a:rect b="b" l="l" r="r" t="t"/>
                  <a:pathLst>
                    <a:path extrusionOk="0" fill="none" h="1" w="1390">
                      <a:moveTo>
                        <a:pt x="1" y="0"/>
                      </a:moveTo>
                      <a:lnTo>
                        <a:pt x="1389" y="0"/>
                      </a:lnTo>
                    </a:path>
                  </a:pathLst>
                </a:custGeom>
                <a:noFill/>
                <a:ln cap="rnd" cmpd="sng" w="9525">
                  <a:solidFill>
                    <a:schemeClr val="accent4"/>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7"/>
                <p:cNvSpPr/>
                <p:nvPr/>
              </p:nvSpPr>
              <p:spPr>
                <a:xfrm>
                  <a:off x="2677343" y="2802447"/>
                  <a:ext cx="41930" cy="71"/>
                </a:xfrm>
                <a:custGeom>
                  <a:rect b="b" l="l" r="r" t="t"/>
                  <a:pathLst>
                    <a:path extrusionOk="0" fill="none" h="1" w="594">
                      <a:moveTo>
                        <a:pt x="0" y="1"/>
                      </a:moveTo>
                      <a:lnTo>
                        <a:pt x="593" y="1"/>
                      </a:lnTo>
                    </a:path>
                  </a:pathLst>
                </a:custGeom>
                <a:noFill/>
                <a:ln cap="rnd" cmpd="sng" w="9525">
                  <a:solidFill>
                    <a:schemeClr val="accent4"/>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7"/>
                <p:cNvSpPr/>
                <p:nvPr/>
              </p:nvSpPr>
              <p:spPr>
                <a:xfrm>
                  <a:off x="2502846" y="2927885"/>
                  <a:ext cx="81743" cy="71"/>
                </a:xfrm>
                <a:custGeom>
                  <a:rect b="b" l="l" r="r" t="t"/>
                  <a:pathLst>
                    <a:path extrusionOk="0" fill="none" h="1" w="1158">
                      <a:moveTo>
                        <a:pt x="1" y="1"/>
                      </a:moveTo>
                      <a:lnTo>
                        <a:pt x="1158" y="1"/>
                      </a:lnTo>
                    </a:path>
                  </a:pathLst>
                </a:custGeom>
                <a:noFill/>
                <a:ln cap="rnd" cmpd="sng" w="9525">
                  <a:solidFill>
                    <a:schemeClr val="accent4"/>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7"/>
                <p:cNvSpPr/>
                <p:nvPr/>
              </p:nvSpPr>
              <p:spPr>
                <a:xfrm>
                  <a:off x="2663649" y="2927885"/>
                  <a:ext cx="75461" cy="71"/>
                </a:xfrm>
                <a:custGeom>
                  <a:rect b="b" l="l" r="r" t="t"/>
                  <a:pathLst>
                    <a:path extrusionOk="0" fill="none" h="1" w="1069">
                      <a:moveTo>
                        <a:pt x="1" y="1"/>
                      </a:moveTo>
                      <a:lnTo>
                        <a:pt x="1068" y="1"/>
                      </a:lnTo>
                    </a:path>
                  </a:pathLst>
                </a:custGeom>
                <a:noFill/>
                <a:ln cap="rnd" cmpd="sng" w="9525">
                  <a:solidFill>
                    <a:schemeClr val="accent4"/>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7"/>
                <p:cNvSpPr/>
                <p:nvPr/>
              </p:nvSpPr>
              <p:spPr>
                <a:xfrm>
                  <a:off x="2501928" y="2969745"/>
                  <a:ext cx="56190" cy="71"/>
                </a:xfrm>
                <a:custGeom>
                  <a:rect b="b" l="l" r="r" t="t"/>
                  <a:pathLst>
                    <a:path extrusionOk="0" fill="none" h="1" w="796">
                      <a:moveTo>
                        <a:pt x="0" y="1"/>
                      </a:moveTo>
                      <a:lnTo>
                        <a:pt x="796" y="1"/>
                      </a:lnTo>
                    </a:path>
                  </a:pathLst>
                </a:custGeom>
                <a:noFill/>
                <a:ln cap="rnd" cmpd="sng" w="9525">
                  <a:solidFill>
                    <a:schemeClr val="accent4"/>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7"/>
                <p:cNvSpPr/>
                <p:nvPr/>
              </p:nvSpPr>
              <p:spPr>
                <a:xfrm>
                  <a:off x="2590377" y="3011463"/>
                  <a:ext cx="37695" cy="71"/>
                </a:xfrm>
                <a:custGeom>
                  <a:rect b="b" l="l" r="r" t="t"/>
                  <a:pathLst>
                    <a:path extrusionOk="0" fill="none" h="1" w="534">
                      <a:moveTo>
                        <a:pt x="1" y="1"/>
                      </a:moveTo>
                      <a:lnTo>
                        <a:pt x="533" y="1"/>
                      </a:lnTo>
                    </a:path>
                  </a:pathLst>
                </a:custGeom>
                <a:noFill/>
                <a:ln cap="rnd" cmpd="sng" w="9525">
                  <a:solidFill>
                    <a:schemeClr val="accent4"/>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7"/>
                <p:cNvSpPr/>
                <p:nvPr/>
              </p:nvSpPr>
              <p:spPr>
                <a:xfrm>
                  <a:off x="2697956" y="3132031"/>
                  <a:ext cx="70449" cy="71"/>
                </a:xfrm>
                <a:custGeom>
                  <a:rect b="b" l="l" r="r" t="t"/>
                  <a:pathLst>
                    <a:path extrusionOk="0" fill="none" h="1" w="998">
                      <a:moveTo>
                        <a:pt x="0" y="0"/>
                      </a:moveTo>
                      <a:lnTo>
                        <a:pt x="998" y="0"/>
                      </a:lnTo>
                    </a:path>
                  </a:pathLst>
                </a:custGeom>
                <a:noFill/>
                <a:ln cap="rnd" cmpd="sng" w="9525">
                  <a:solidFill>
                    <a:schemeClr val="accent4"/>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6" name="Google Shape;716;p37"/>
              <p:cNvGrpSpPr/>
              <p:nvPr/>
            </p:nvGrpSpPr>
            <p:grpSpPr>
              <a:xfrm>
                <a:off x="2432256" y="2760587"/>
                <a:ext cx="310312" cy="371514"/>
                <a:chOff x="2432256" y="2760587"/>
                <a:chExt cx="310312" cy="371514"/>
              </a:xfrm>
            </p:grpSpPr>
            <p:sp>
              <p:nvSpPr>
                <p:cNvPr id="717" name="Google Shape;717;p37"/>
                <p:cNvSpPr/>
                <p:nvPr/>
              </p:nvSpPr>
              <p:spPr>
                <a:xfrm>
                  <a:off x="2605766" y="2760587"/>
                  <a:ext cx="30989" cy="71"/>
                </a:xfrm>
                <a:custGeom>
                  <a:rect b="b" l="l" r="r" t="t"/>
                  <a:pathLst>
                    <a:path extrusionOk="0" fill="none" h="1" w="439">
                      <a:moveTo>
                        <a:pt x="1" y="0"/>
                      </a:moveTo>
                      <a:lnTo>
                        <a:pt x="439"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7"/>
                <p:cNvSpPr/>
                <p:nvPr/>
              </p:nvSpPr>
              <p:spPr>
                <a:xfrm>
                  <a:off x="2501928" y="2844307"/>
                  <a:ext cx="56190" cy="71"/>
                </a:xfrm>
                <a:custGeom>
                  <a:rect b="b" l="l" r="r" t="t"/>
                  <a:pathLst>
                    <a:path extrusionOk="0" fill="none" h="1" w="796">
                      <a:moveTo>
                        <a:pt x="0" y="1"/>
                      </a:moveTo>
                      <a:lnTo>
                        <a:pt x="796" y="1"/>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7"/>
                <p:cNvSpPr/>
                <p:nvPr/>
              </p:nvSpPr>
              <p:spPr>
                <a:xfrm>
                  <a:off x="2717791" y="2844307"/>
                  <a:ext cx="24777" cy="71"/>
                </a:xfrm>
                <a:custGeom>
                  <a:rect b="b" l="l" r="r" t="t"/>
                  <a:pathLst>
                    <a:path extrusionOk="0" fill="none" h="1" w="351">
                      <a:moveTo>
                        <a:pt x="0" y="1"/>
                      </a:moveTo>
                      <a:lnTo>
                        <a:pt x="351" y="1"/>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7"/>
                <p:cNvSpPr/>
                <p:nvPr/>
              </p:nvSpPr>
              <p:spPr>
                <a:xfrm>
                  <a:off x="2612895" y="2969745"/>
                  <a:ext cx="61131" cy="71"/>
                </a:xfrm>
                <a:custGeom>
                  <a:rect b="b" l="l" r="r" t="t"/>
                  <a:pathLst>
                    <a:path extrusionOk="0" fill="none" h="1" w="866">
                      <a:moveTo>
                        <a:pt x="1" y="1"/>
                      </a:moveTo>
                      <a:lnTo>
                        <a:pt x="866" y="1"/>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7"/>
                <p:cNvSpPr/>
                <p:nvPr/>
              </p:nvSpPr>
              <p:spPr>
                <a:xfrm>
                  <a:off x="2560588" y="3011463"/>
                  <a:ext cx="18283" cy="71"/>
                </a:xfrm>
                <a:custGeom>
                  <a:rect b="b" l="l" r="r" t="t"/>
                  <a:pathLst>
                    <a:path extrusionOk="0" fill="none" h="1" w="259">
                      <a:moveTo>
                        <a:pt x="1" y="1"/>
                      </a:moveTo>
                      <a:lnTo>
                        <a:pt x="259" y="1"/>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7"/>
                <p:cNvSpPr/>
                <p:nvPr/>
              </p:nvSpPr>
              <p:spPr>
                <a:xfrm>
                  <a:off x="2626095" y="3090171"/>
                  <a:ext cx="47931" cy="71"/>
                </a:xfrm>
                <a:custGeom>
                  <a:rect b="b" l="l" r="r" t="t"/>
                  <a:pathLst>
                    <a:path extrusionOk="0" fill="none" h="1" w="679">
                      <a:moveTo>
                        <a:pt x="0" y="0"/>
                      </a:moveTo>
                      <a:lnTo>
                        <a:pt x="679"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7"/>
                <p:cNvSpPr/>
                <p:nvPr/>
              </p:nvSpPr>
              <p:spPr>
                <a:xfrm>
                  <a:off x="2578024" y="3132031"/>
                  <a:ext cx="50048" cy="71"/>
                </a:xfrm>
                <a:custGeom>
                  <a:rect b="b" l="l" r="r" t="t"/>
                  <a:pathLst>
                    <a:path extrusionOk="0" fill="none" h="1" w="709">
                      <a:moveTo>
                        <a:pt x="1" y="0"/>
                      </a:moveTo>
                      <a:lnTo>
                        <a:pt x="708"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7"/>
                <p:cNvSpPr/>
                <p:nvPr/>
              </p:nvSpPr>
              <p:spPr>
                <a:xfrm>
                  <a:off x="2486045" y="2760587"/>
                  <a:ext cx="14189" cy="71"/>
                </a:xfrm>
                <a:custGeom>
                  <a:rect b="b" l="l" r="r" t="t"/>
                  <a:pathLst>
                    <a:path extrusionOk="0" fill="none" h="1" w="201">
                      <a:moveTo>
                        <a:pt x="1" y="0"/>
                      </a:moveTo>
                      <a:lnTo>
                        <a:pt x="201"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7"/>
                <p:cNvSpPr/>
                <p:nvPr/>
              </p:nvSpPr>
              <p:spPr>
                <a:xfrm>
                  <a:off x="2448915" y="2802447"/>
                  <a:ext cx="14189" cy="71"/>
                </a:xfrm>
                <a:custGeom>
                  <a:rect b="b" l="l" r="r" t="t"/>
                  <a:pathLst>
                    <a:path extrusionOk="0" fill="none" h="1" w="201">
                      <a:moveTo>
                        <a:pt x="1" y="1"/>
                      </a:moveTo>
                      <a:lnTo>
                        <a:pt x="201" y="1"/>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7"/>
                <p:cNvSpPr/>
                <p:nvPr/>
              </p:nvSpPr>
              <p:spPr>
                <a:xfrm>
                  <a:off x="2466068" y="2844307"/>
                  <a:ext cx="14330" cy="71"/>
                </a:xfrm>
                <a:custGeom>
                  <a:rect b="b" l="l" r="r" t="t"/>
                  <a:pathLst>
                    <a:path extrusionOk="0" fill="none" h="1" w="203">
                      <a:moveTo>
                        <a:pt x="0" y="1"/>
                      </a:moveTo>
                      <a:lnTo>
                        <a:pt x="203" y="1"/>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7"/>
                <p:cNvSpPr/>
                <p:nvPr/>
              </p:nvSpPr>
              <p:spPr>
                <a:xfrm>
                  <a:off x="2432256" y="2886166"/>
                  <a:ext cx="14400" cy="71"/>
                </a:xfrm>
                <a:custGeom>
                  <a:rect b="b" l="l" r="r" t="t"/>
                  <a:pathLst>
                    <a:path extrusionOk="0" fill="none" h="1" w="204">
                      <a:moveTo>
                        <a:pt x="1" y="1"/>
                      </a:moveTo>
                      <a:lnTo>
                        <a:pt x="203" y="1"/>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7"/>
                <p:cNvSpPr/>
                <p:nvPr/>
              </p:nvSpPr>
              <p:spPr>
                <a:xfrm>
                  <a:off x="2432256" y="2927885"/>
                  <a:ext cx="14400" cy="71"/>
                </a:xfrm>
                <a:custGeom>
                  <a:rect b="b" l="l" r="r" t="t"/>
                  <a:pathLst>
                    <a:path extrusionOk="0" fill="none" h="1" w="204">
                      <a:moveTo>
                        <a:pt x="1" y="1"/>
                      </a:moveTo>
                      <a:lnTo>
                        <a:pt x="203" y="1"/>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7"/>
                <p:cNvSpPr/>
                <p:nvPr/>
              </p:nvSpPr>
              <p:spPr>
                <a:xfrm>
                  <a:off x="2464163" y="2969745"/>
                  <a:ext cx="14471" cy="71"/>
                </a:xfrm>
                <a:custGeom>
                  <a:rect b="b" l="l" r="r" t="t"/>
                  <a:pathLst>
                    <a:path extrusionOk="0" fill="none" h="1" w="205">
                      <a:moveTo>
                        <a:pt x="1" y="1"/>
                      </a:moveTo>
                      <a:lnTo>
                        <a:pt x="205" y="1"/>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7"/>
                <p:cNvSpPr/>
                <p:nvPr/>
              </p:nvSpPr>
              <p:spPr>
                <a:xfrm>
                  <a:off x="2468116" y="3011463"/>
                  <a:ext cx="14189" cy="71"/>
                </a:xfrm>
                <a:custGeom>
                  <a:rect b="b" l="l" r="r" t="t"/>
                  <a:pathLst>
                    <a:path extrusionOk="0" fill="none" h="1" w="201">
                      <a:moveTo>
                        <a:pt x="1" y="1"/>
                      </a:moveTo>
                      <a:lnTo>
                        <a:pt x="201" y="1"/>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7"/>
                <p:cNvSpPr/>
                <p:nvPr/>
              </p:nvSpPr>
              <p:spPr>
                <a:xfrm>
                  <a:off x="2432256" y="3053323"/>
                  <a:ext cx="14400" cy="71"/>
                </a:xfrm>
                <a:custGeom>
                  <a:rect b="b" l="l" r="r" t="t"/>
                  <a:pathLst>
                    <a:path extrusionOk="0" fill="none" h="1" w="204">
                      <a:moveTo>
                        <a:pt x="1" y="1"/>
                      </a:moveTo>
                      <a:lnTo>
                        <a:pt x="203" y="1"/>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7"/>
                <p:cNvSpPr/>
                <p:nvPr/>
              </p:nvSpPr>
              <p:spPr>
                <a:xfrm>
                  <a:off x="2523034" y="3090171"/>
                  <a:ext cx="13977" cy="71"/>
                </a:xfrm>
                <a:custGeom>
                  <a:rect b="b" l="l" r="r" t="t"/>
                  <a:pathLst>
                    <a:path extrusionOk="0" fill="none" h="1" w="198">
                      <a:moveTo>
                        <a:pt x="0" y="0"/>
                      </a:moveTo>
                      <a:lnTo>
                        <a:pt x="198"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7"/>
                <p:cNvSpPr/>
                <p:nvPr/>
              </p:nvSpPr>
              <p:spPr>
                <a:xfrm>
                  <a:off x="2489716" y="3132031"/>
                  <a:ext cx="13977" cy="71"/>
                </a:xfrm>
                <a:custGeom>
                  <a:rect b="b" l="l" r="r" t="t"/>
                  <a:pathLst>
                    <a:path extrusionOk="0" fill="none" h="1" w="198">
                      <a:moveTo>
                        <a:pt x="0" y="0"/>
                      </a:moveTo>
                      <a:lnTo>
                        <a:pt x="198" y="0"/>
                      </a:lnTo>
                    </a:path>
                  </a:pathLst>
                </a:custGeom>
                <a:noFill/>
                <a:ln cap="rnd" cmpd="sng" w="9525">
                  <a:solidFill>
                    <a:schemeClr val="dk1"/>
                  </a:solidFill>
                  <a:prstDash val="solid"/>
                  <a:miter lim="224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34" name="Google Shape;734;p37"/>
            <p:cNvSpPr/>
            <p:nvPr/>
          </p:nvSpPr>
          <p:spPr>
            <a:xfrm>
              <a:off x="2100043" y="2547265"/>
              <a:ext cx="235347" cy="222316"/>
            </a:xfrm>
            <a:custGeom>
              <a:rect b="b" l="l" r="r" t="t"/>
              <a:pathLst>
                <a:path extrusionOk="0" h="2866" w="3034">
                  <a:moveTo>
                    <a:pt x="0" y="1"/>
                  </a:moveTo>
                  <a:lnTo>
                    <a:pt x="0" y="2865"/>
                  </a:lnTo>
                  <a:lnTo>
                    <a:pt x="3034" y="2865"/>
                  </a:lnTo>
                  <a:lnTo>
                    <a:pt x="3034"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7"/>
            <p:cNvSpPr/>
            <p:nvPr/>
          </p:nvSpPr>
          <p:spPr>
            <a:xfrm>
              <a:off x="2364554" y="2547265"/>
              <a:ext cx="206103" cy="20323"/>
            </a:xfrm>
            <a:custGeom>
              <a:rect b="b" l="l" r="r" t="t"/>
              <a:pathLst>
                <a:path extrusionOk="0" h="262" w="2657">
                  <a:moveTo>
                    <a:pt x="1" y="1"/>
                  </a:moveTo>
                  <a:lnTo>
                    <a:pt x="1" y="261"/>
                  </a:lnTo>
                  <a:lnTo>
                    <a:pt x="2657" y="261"/>
                  </a:lnTo>
                  <a:lnTo>
                    <a:pt x="2657"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7"/>
            <p:cNvSpPr/>
            <p:nvPr/>
          </p:nvSpPr>
          <p:spPr>
            <a:xfrm>
              <a:off x="2364554" y="2597608"/>
              <a:ext cx="206103" cy="20478"/>
            </a:xfrm>
            <a:custGeom>
              <a:rect b="b" l="l" r="r" t="t"/>
              <a:pathLst>
                <a:path extrusionOk="0" h="264" w="2657">
                  <a:moveTo>
                    <a:pt x="1" y="1"/>
                  </a:moveTo>
                  <a:lnTo>
                    <a:pt x="1" y="264"/>
                  </a:lnTo>
                  <a:lnTo>
                    <a:pt x="2657" y="264"/>
                  </a:lnTo>
                  <a:lnTo>
                    <a:pt x="2657"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7"/>
            <p:cNvSpPr/>
            <p:nvPr/>
          </p:nvSpPr>
          <p:spPr>
            <a:xfrm>
              <a:off x="2364554" y="2648338"/>
              <a:ext cx="206103" cy="20323"/>
            </a:xfrm>
            <a:custGeom>
              <a:rect b="b" l="l" r="r" t="t"/>
              <a:pathLst>
                <a:path extrusionOk="0" h="262" w="2657">
                  <a:moveTo>
                    <a:pt x="1" y="1"/>
                  </a:moveTo>
                  <a:lnTo>
                    <a:pt x="1" y="261"/>
                  </a:lnTo>
                  <a:lnTo>
                    <a:pt x="2657" y="261"/>
                  </a:lnTo>
                  <a:lnTo>
                    <a:pt x="2657"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7"/>
            <p:cNvSpPr/>
            <p:nvPr/>
          </p:nvSpPr>
          <p:spPr>
            <a:xfrm>
              <a:off x="2364554" y="2698758"/>
              <a:ext cx="206103" cy="20401"/>
            </a:xfrm>
            <a:custGeom>
              <a:rect b="b" l="l" r="r" t="t"/>
              <a:pathLst>
                <a:path extrusionOk="0" h="263" w="2657">
                  <a:moveTo>
                    <a:pt x="1" y="0"/>
                  </a:moveTo>
                  <a:lnTo>
                    <a:pt x="1" y="263"/>
                  </a:lnTo>
                  <a:lnTo>
                    <a:pt x="2657" y="263"/>
                  </a:lnTo>
                  <a:lnTo>
                    <a:pt x="2657"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7"/>
            <p:cNvSpPr/>
            <p:nvPr/>
          </p:nvSpPr>
          <p:spPr>
            <a:xfrm>
              <a:off x="2364554" y="2749411"/>
              <a:ext cx="206103" cy="20323"/>
            </a:xfrm>
            <a:custGeom>
              <a:rect b="b" l="l" r="r" t="t"/>
              <a:pathLst>
                <a:path extrusionOk="0" h="262" w="2657">
                  <a:moveTo>
                    <a:pt x="1" y="1"/>
                  </a:moveTo>
                  <a:lnTo>
                    <a:pt x="1" y="261"/>
                  </a:lnTo>
                  <a:lnTo>
                    <a:pt x="2657" y="261"/>
                  </a:lnTo>
                  <a:lnTo>
                    <a:pt x="2657"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7"/>
            <p:cNvSpPr/>
            <p:nvPr/>
          </p:nvSpPr>
          <p:spPr>
            <a:xfrm>
              <a:off x="2100586" y="2803321"/>
              <a:ext cx="234494" cy="163362"/>
            </a:xfrm>
            <a:custGeom>
              <a:rect b="b" l="l" r="r" t="t"/>
              <a:pathLst>
                <a:path extrusionOk="0" h="2106" w="3023">
                  <a:moveTo>
                    <a:pt x="0" y="0"/>
                  </a:moveTo>
                  <a:lnTo>
                    <a:pt x="0" y="2105"/>
                  </a:lnTo>
                  <a:lnTo>
                    <a:pt x="3022" y="2105"/>
                  </a:lnTo>
                  <a:lnTo>
                    <a:pt x="3022"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7"/>
            <p:cNvSpPr/>
            <p:nvPr/>
          </p:nvSpPr>
          <p:spPr>
            <a:xfrm>
              <a:off x="2364554" y="2803321"/>
              <a:ext cx="206103" cy="77105"/>
            </a:xfrm>
            <a:custGeom>
              <a:rect b="b" l="l" r="r" t="t"/>
              <a:pathLst>
                <a:path extrusionOk="0" h="994" w="2657">
                  <a:moveTo>
                    <a:pt x="1" y="0"/>
                  </a:moveTo>
                  <a:lnTo>
                    <a:pt x="1" y="993"/>
                  </a:lnTo>
                  <a:lnTo>
                    <a:pt x="2657" y="993"/>
                  </a:lnTo>
                  <a:lnTo>
                    <a:pt x="2657" y="0"/>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7"/>
            <p:cNvSpPr/>
            <p:nvPr/>
          </p:nvSpPr>
          <p:spPr>
            <a:xfrm>
              <a:off x="2364554" y="2918822"/>
              <a:ext cx="206103" cy="47473"/>
            </a:xfrm>
            <a:custGeom>
              <a:rect b="b" l="l" r="r" t="t"/>
              <a:pathLst>
                <a:path extrusionOk="0" h="612" w="2657">
                  <a:moveTo>
                    <a:pt x="1" y="1"/>
                  </a:moveTo>
                  <a:lnTo>
                    <a:pt x="1" y="612"/>
                  </a:lnTo>
                  <a:lnTo>
                    <a:pt x="2657" y="612"/>
                  </a:lnTo>
                  <a:lnTo>
                    <a:pt x="2657"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7"/>
            <p:cNvSpPr/>
            <p:nvPr/>
          </p:nvSpPr>
          <p:spPr>
            <a:xfrm>
              <a:off x="2494095" y="4511551"/>
              <a:ext cx="274908" cy="240700"/>
            </a:xfrm>
            <a:custGeom>
              <a:rect b="b" l="l" r="r" t="t"/>
              <a:pathLst>
                <a:path extrusionOk="0" h="3103" w="3544">
                  <a:moveTo>
                    <a:pt x="1968" y="1"/>
                  </a:moveTo>
                  <a:lnTo>
                    <a:pt x="351" y="800"/>
                  </a:lnTo>
                  <a:cubicBezTo>
                    <a:pt x="200" y="2193"/>
                    <a:pt x="0" y="2814"/>
                    <a:pt x="351" y="3014"/>
                  </a:cubicBezTo>
                  <a:cubicBezTo>
                    <a:pt x="468" y="3080"/>
                    <a:pt x="766" y="3102"/>
                    <a:pt x="1128" y="3102"/>
                  </a:cubicBezTo>
                  <a:cubicBezTo>
                    <a:pt x="1851" y="3102"/>
                    <a:pt x="2828" y="3014"/>
                    <a:pt x="3114" y="3014"/>
                  </a:cubicBezTo>
                  <a:cubicBezTo>
                    <a:pt x="3543" y="3014"/>
                    <a:pt x="3543" y="2106"/>
                    <a:pt x="2829" y="1731"/>
                  </a:cubicBezTo>
                  <a:cubicBezTo>
                    <a:pt x="2112" y="1353"/>
                    <a:pt x="1968" y="1"/>
                    <a:pt x="196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7"/>
            <p:cNvSpPr/>
            <p:nvPr/>
          </p:nvSpPr>
          <p:spPr>
            <a:xfrm>
              <a:off x="1796127" y="4511551"/>
              <a:ext cx="274908" cy="240700"/>
            </a:xfrm>
            <a:custGeom>
              <a:rect b="b" l="l" r="r" t="t"/>
              <a:pathLst>
                <a:path extrusionOk="0" h="3103" w="3544">
                  <a:moveTo>
                    <a:pt x="1968" y="1"/>
                  </a:moveTo>
                  <a:lnTo>
                    <a:pt x="351" y="800"/>
                  </a:lnTo>
                  <a:cubicBezTo>
                    <a:pt x="200" y="2193"/>
                    <a:pt x="0" y="2814"/>
                    <a:pt x="351" y="3014"/>
                  </a:cubicBezTo>
                  <a:cubicBezTo>
                    <a:pt x="467" y="3080"/>
                    <a:pt x="766" y="3102"/>
                    <a:pt x="1127" y="3102"/>
                  </a:cubicBezTo>
                  <a:cubicBezTo>
                    <a:pt x="1851" y="3102"/>
                    <a:pt x="2828" y="3014"/>
                    <a:pt x="3114" y="3014"/>
                  </a:cubicBezTo>
                  <a:cubicBezTo>
                    <a:pt x="3543" y="3014"/>
                    <a:pt x="3543" y="2106"/>
                    <a:pt x="2829" y="1731"/>
                  </a:cubicBezTo>
                  <a:cubicBezTo>
                    <a:pt x="2112" y="1353"/>
                    <a:pt x="1968" y="1"/>
                    <a:pt x="196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7"/>
            <p:cNvSpPr/>
            <p:nvPr/>
          </p:nvSpPr>
          <p:spPr>
            <a:xfrm>
              <a:off x="1594602" y="3541392"/>
              <a:ext cx="413526" cy="908190"/>
            </a:xfrm>
            <a:custGeom>
              <a:rect b="b" l="l" r="r" t="t"/>
              <a:pathLst>
                <a:path extrusionOk="0" h="11708" w="5331">
                  <a:moveTo>
                    <a:pt x="1998" y="1"/>
                  </a:moveTo>
                  <a:cubicBezTo>
                    <a:pt x="1724" y="1"/>
                    <a:pt x="1469" y="63"/>
                    <a:pt x="1255" y="211"/>
                  </a:cubicBezTo>
                  <a:cubicBezTo>
                    <a:pt x="226" y="926"/>
                    <a:pt x="19" y="2781"/>
                    <a:pt x="1" y="3975"/>
                  </a:cubicBezTo>
                  <a:lnTo>
                    <a:pt x="1" y="3995"/>
                  </a:lnTo>
                  <a:cubicBezTo>
                    <a:pt x="1" y="4579"/>
                    <a:pt x="477" y="5053"/>
                    <a:pt x="1064" y="5053"/>
                  </a:cubicBezTo>
                  <a:lnTo>
                    <a:pt x="1171" y="5675"/>
                  </a:lnTo>
                  <a:lnTo>
                    <a:pt x="2203" y="11708"/>
                  </a:lnTo>
                  <a:lnTo>
                    <a:pt x="4968" y="11708"/>
                  </a:lnTo>
                  <a:cubicBezTo>
                    <a:pt x="5157" y="10834"/>
                    <a:pt x="5265" y="9430"/>
                    <a:pt x="5305" y="7936"/>
                  </a:cubicBezTo>
                  <a:cubicBezTo>
                    <a:pt x="5330" y="6929"/>
                    <a:pt x="5328" y="5889"/>
                    <a:pt x="5294" y="4936"/>
                  </a:cubicBezTo>
                  <a:cubicBezTo>
                    <a:pt x="5240" y="3283"/>
                    <a:pt x="5103" y="1905"/>
                    <a:pt x="4903" y="1503"/>
                  </a:cubicBezTo>
                  <a:cubicBezTo>
                    <a:pt x="4737" y="1169"/>
                    <a:pt x="3188" y="1"/>
                    <a:pt x="1998"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7"/>
            <p:cNvSpPr/>
            <p:nvPr/>
          </p:nvSpPr>
          <p:spPr>
            <a:xfrm>
              <a:off x="2678787" y="3257644"/>
              <a:ext cx="179807" cy="93317"/>
            </a:xfrm>
            <a:custGeom>
              <a:rect b="b" l="l" r="r" t="t"/>
              <a:pathLst>
                <a:path extrusionOk="0" h="1203" w="2318">
                  <a:moveTo>
                    <a:pt x="1076" y="1"/>
                  </a:moveTo>
                  <a:cubicBezTo>
                    <a:pt x="878" y="1"/>
                    <a:pt x="656" y="38"/>
                    <a:pt x="414" y="128"/>
                  </a:cubicBezTo>
                  <a:cubicBezTo>
                    <a:pt x="414" y="128"/>
                    <a:pt x="1" y="1092"/>
                    <a:pt x="590" y="1178"/>
                  </a:cubicBezTo>
                  <a:cubicBezTo>
                    <a:pt x="720" y="1195"/>
                    <a:pt x="859" y="1202"/>
                    <a:pt x="996" y="1202"/>
                  </a:cubicBezTo>
                  <a:cubicBezTo>
                    <a:pt x="1485" y="1202"/>
                    <a:pt x="1956" y="1115"/>
                    <a:pt x="1956" y="1115"/>
                  </a:cubicBezTo>
                  <a:cubicBezTo>
                    <a:pt x="1956" y="1115"/>
                    <a:pt x="2056" y="1176"/>
                    <a:pt x="2144" y="1176"/>
                  </a:cubicBezTo>
                  <a:cubicBezTo>
                    <a:pt x="2187" y="1176"/>
                    <a:pt x="2227" y="1160"/>
                    <a:pt x="2250" y="1115"/>
                  </a:cubicBezTo>
                  <a:cubicBezTo>
                    <a:pt x="2317" y="978"/>
                    <a:pt x="2227" y="728"/>
                    <a:pt x="2068" y="454"/>
                  </a:cubicBezTo>
                  <a:cubicBezTo>
                    <a:pt x="1952" y="257"/>
                    <a:pt x="1598" y="1"/>
                    <a:pt x="1076" y="1"/>
                  </a:cubicBezTo>
                  <a:close/>
                </a:path>
              </a:pathLst>
            </a:custGeom>
            <a:solidFill>
              <a:srgbClr val="9C6E6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7"/>
            <p:cNvSpPr/>
            <p:nvPr/>
          </p:nvSpPr>
          <p:spPr>
            <a:xfrm>
              <a:off x="2692206" y="3287586"/>
              <a:ext cx="132179" cy="64616"/>
            </a:xfrm>
            <a:custGeom>
              <a:rect b="b" l="l" r="r" t="t"/>
              <a:pathLst>
                <a:path extrusionOk="0" h="833" w="1704">
                  <a:moveTo>
                    <a:pt x="390" y="1"/>
                  </a:moveTo>
                  <a:cubicBezTo>
                    <a:pt x="390" y="1"/>
                    <a:pt x="1" y="650"/>
                    <a:pt x="473" y="783"/>
                  </a:cubicBezTo>
                  <a:cubicBezTo>
                    <a:pt x="601" y="818"/>
                    <a:pt x="748" y="832"/>
                    <a:pt x="896" y="832"/>
                  </a:cubicBezTo>
                  <a:cubicBezTo>
                    <a:pt x="1297" y="832"/>
                    <a:pt x="1696" y="730"/>
                    <a:pt x="1697" y="684"/>
                  </a:cubicBezTo>
                  <a:cubicBezTo>
                    <a:pt x="1704" y="623"/>
                    <a:pt x="866" y="259"/>
                    <a:pt x="390" y="1"/>
                  </a:cubicBezTo>
                  <a:close/>
                </a:path>
              </a:pathLst>
            </a:custGeom>
            <a:solidFill>
              <a:srgbClr val="2A2B3D">
                <a:alpha val="283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7"/>
            <p:cNvSpPr/>
            <p:nvPr/>
          </p:nvSpPr>
          <p:spPr>
            <a:xfrm>
              <a:off x="1781079" y="2424085"/>
              <a:ext cx="306324" cy="357986"/>
            </a:xfrm>
            <a:custGeom>
              <a:rect b="b" l="l" r="r" t="t"/>
              <a:pathLst>
                <a:path extrusionOk="0" h="4615" w="3949">
                  <a:moveTo>
                    <a:pt x="3643" y="0"/>
                  </a:moveTo>
                  <a:lnTo>
                    <a:pt x="1" y="38"/>
                  </a:lnTo>
                  <a:lnTo>
                    <a:pt x="106" y="2431"/>
                  </a:lnTo>
                  <a:cubicBezTo>
                    <a:pt x="106" y="2431"/>
                    <a:pt x="30" y="2237"/>
                    <a:pt x="21" y="2237"/>
                  </a:cubicBezTo>
                  <a:lnTo>
                    <a:pt x="21" y="2237"/>
                  </a:lnTo>
                  <a:cubicBezTo>
                    <a:pt x="16" y="2237"/>
                    <a:pt x="35" y="2306"/>
                    <a:pt x="106" y="2523"/>
                  </a:cubicBezTo>
                  <a:cubicBezTo>
                    <a:pt x="300" y="3107"/>
                    <a:pt x="1243" y="3498"/>
                    <a:pt x="1243" y="3498"/>
                  </a:cubicBezTo>
                  <a:lnTo>
                    <a:pt x="1250" y="3977"/>
                  </a:lnTo>
                  <a:cubicBezTo>
                    <a:pt x="1252" y="4330"/>
                    <a:pt x="1542" y="4615"/>
                    <a:pt x="1897" y="4615"/>
                  </a:cubicBezTo>
                  <a:cubicBezTo>
                    <a:pt x="1899" y="4615"/>
                    <a:pt x="1900" y="4615"/>
                    <a:pt x="1902" y="4615"/>
                  </a:cubicBezTo>
                  <a:cubicBezTo>
                    <a:pt x="2254" y="4613"/>
                    <a:pt x="2542" y="4321"/>
                    <a:pt x="2540" y="3963"/>
                  </a:cubicBezTo>
                  <a:lnTo>
                    <a:pt x="2533" y="3483"/>
                  </a:lnTo>
                  <a:cubicBezTo>
                    <a:pt x="3704" y="3355"/>
                    <a:pt x="3948" y="1741"/>
                    <a:pt x="3614" y="375"/>
                  </a:cubicBezTo>
                  <a:lnTo>
                    <a:pt x="3643" y="0"/>
                  </a:lnTo>
                  <a:close/>
                </a:path>
              </a:pathLst>
            </a:custGeom>
            <a:solidFill>
              <a:srgbClr val="9C6E6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7"/>
            <p:cNvSpPr/>
            <p:nvPr/>
          </p:nvSpPr>
          <p:spPr>
            <a:xfrm>
              <a:off x="1689082" y="2298656"/>
              <a:ext cx="445174" cy="364579"/>
            </a:xfrm>
            <a:custGeom>
              <a:rect b="b" l="l" r="r" t="t"/>
              <a:pathLst>
                <a:path extrusionOk="0" h="4700" w="5739">
                  <a:moveTo>
                    <a:pt x="3077" y="1"/>
                  </a:moveTo>
                  <a:cubicBezTo>
                    <a:pt x="2757" y="1"/>
                    <a:pt x="2402" y="56"/>
                    <a:pt x="2018" y="195"/>
                  </a:cubicBezTo>
                  <a:cubicBezTo>
                    <a:pt x="225" y="842"/>
                    <a:pt x="1" y="2343"/>
                    <a:pt x="380" y="3277"/>
                  </a:cubicBezTo>
                  <a:cubicBezTo>
                    <a:pt x="760" y="4212"/>
                    <a:pt x="3079" y="4700"/>
                    <a:pt x="3079" y="4700"/>
                  </a:cubicBezTo>
                  <a:lnTo>
                    <a:pt x="4153" y="3561"/>
                  </a:lnTo>
                  <a:lnTo>
                    <a:pt x="4856" y="2255"/>
                  </a:lnTo>
                  <a:cubicBezTo>
                    <a:pt x="5739" y="1697"/>
                    <a:pt x="5726" y="633"/>
                    <a:pt x="5248" y="633"/>
                  </a:cubicBezTo>
                  <a:cubicBezTo>
                    <a:pt x="5166" y="633"/>
                    <a:pt x="5070" y="664"/>
                    <a:pt x="4964" y="734"/>
                  </a:cubicBezTo>
                  <a:cubicBezTo>
                    <a:pt x="4964" y="734"/>
                    <a:pt x="4250" y="1"/>
                    <a:pt x="307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7"/>
            <p:cNvSpPr/>
            <p:nvPr/>
          </p:nvSpPr>
          <p:spPr>
            <a:xfrm>
              <a:off x="1987956" y="2263750"/>
              <a:ext cx="99988" cy="129154"/>
            </a:xfrm>
            <a:custGeom>
              <a:rect b="b" l="l" r="r" t="t"/>
              <a:pathLst>
                <a:path extrusionOk="0" h="1665" w="1289">
                  <a:moveTo>
                    <a:pt x="419" y="0"/>
                  </a:moveTo>
                  <a:cubicBezTo>
                    <a:pt x="1" y="0"/>
                    <a:pt x="23" y="719"/>
                    <a:pt x="23" y="719"/>
                  </a:cubicBezTo>
                  <a:lnTo>
                    <a:pt x="735" y="1665"/>
                  </a:lnTo>
                  <a:lnTo>
                    <a:pt x="1108" y="1184"/>
                  </a:lnTo>
                  <a:cubicBezTo>
                    <a:pt x="1288" y="663"/>
                    <a:pt x="839" y="0"/>
                    <a:pt x="419"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7"/>
            <p:cNvSpPr/>
            <p:nvPr/>
          </p:nvSpPr>
          <p:spPr>
            <a:xfrm>
              <a:off x="1716076" y="2527407"/>
              <a:ext cx="297946" cy="168404"/>
            </a:xfrm>
            <a:custGeom>
              <a:rect b="b" l="l" r="r" t="t"/>
              <a:pathLst>
                <a:path extrusionOk="0" h="2171" w="3841">
                  <a:moveTo>
                    <a:pt x="3530" y="0"/>
                  </a:moveTo>
                  <a:cubicBezTo>
                    <a:pt x="3003" y="594"/>
                    <a:pt x="2255" y="857"/>
                    <a:pt x="1574" y="857"/>
                  </a:cubicBezTo>
                  <a:cubicBezTo>
                    <a:pt x="871" y="857"/>
                    <a:pt x="241" y="577"/>
                    <a:pt x="1" y="90"/>
                  </a:cubicBezTo>
                  <a:lnTo>
                    <a:pt x="1" y="90"/>
                  </a:lnTo>
                  <a:cubicBezTo>
                    <a:pt x="12" y="225"/>
                    <a:pt x="35" y="369"/>
                    <a:pt x="66" y="522"/>
                  </a:cubicBezTo>
                  <a:cubicBezTo>
                    <a:pt x="333" y="1845"/>
                    <a:pt x="1924" y="2171"/>
                    <a:pt x="1924" y="2171"/>
                  </a:cubicBezTo>
                  <a:lnTo>
                    <a:pt x="3369" y="2151"/>
                  </a:lnTo>
                  <a:cubicBezTo>
                    <a:pt x="3706" y="1832"/>
                    <a:pt x="3829" y="362"/>
                    <a:pt x="3841" y="200"/>
                  </a:cubicBezTo>
                  <a:cubicBezTo>
                    <a:pt x="3665" y="84"/>
                    <a:pt x="3530" y="0"/>
                    <a:pt x="353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7"/>
            <p:cNvSpPr/>
            <p:nvPr/>
          </p:nvSpPr>
          <p:spPr>
            <a:xfrm>
              <a:off x="1985784" y="2495682"/>
              <a:ext cx="72140" cy="91998"/>
            </a:xfrm>
            <a:custGeom>
              <a:rect b="b" l="l" r="r" t="t"/>
              <a:pathLst>
                <a:path extrusionOk="0" h="1186" w="930">
                  <a:moveTo>
                    <a:pt x="378" y="1"/>
                  </a:moveTo>
                  <a:cubicBezTo>
                    <a:pt x="220" y="1"/>
                    <a:pt x="94" y="152"/>
                    <a:pt x="58" y="331"/>
                  </a:cubicBezTo>
                  <a:cubicBezTo>
                    <a:pt x="0" y="597"/>
                    <a:pt x="453" y="1186"/>
                    <a:pt x="682" y="1186"/>
                  </a:cubicBezTo>
                  <a:cubicBezTo>
                    <a:pt x="722" y="1186"/>
                    <a:pt x="754" y="1168"/>
                    <a:pt x="777" y="1128"/>
                  </a:cubicBezTo>
                  <a:cubicBezTo>
                    <a:pt x="930" y="859"/>
                    <a:pt x="768" y="322"/>
                    <a:pt x="768" y="322"/>
                  </a:cubicBezTo>
                  <a:cubicBezTo>
                    <a:pt x="638" y="89"/>
                    <a:pt x="499" y="1"/>
                    <a:pt x="378" y="1"/>
                  </a:cubicBezTo>
                  <a:close/>
                </a:path>
              </a:pathLst>
            </a:custGeom>
            <a:solidFill>
              <a:srgbClr val="9C6E6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7"/>
            <p:cNvSpPr/>
            <p:nvPr/>
          </p:nvSpPr>
          <p:spPr>
            <a:xfrm>
              <a:off x="1589948" y="2715901"/>
              <a:ext cx="1145631" cy="841712"/>
            </a:xfrm>
            <a:custGeom>
              <a:rect b="b" l="l" r="r" t="t"/>
              <a:pathLst>
                <a:path extrusionOk="0" h="10851" w="14769">
                  <a:moveTo>
                    <a:pt x="4496" y="0"/>
                  </a:moveTo>
                  <a:cubicBezTo>
                    <a:pt x="4111" y="0"/>
                    <a:pt x="3668" y="39"/>
                    <a:pt x="3184" y="136"/>
                  </a:cubicBezTo>
                  <a:lnTo>
                    <a:pt x="3134" y="743"/>
                  </a:lnTo>
                  <a:cubicBezTo>
                    <a:pt x="1130" y="977"/>
                    <a:pt x="292" y="2513"/>
                    <a:pt x="292" y="2513"/>
                  </a:cubicBezTo>
                  <a:cubicBezTo>
                    <a:pt x="292" y="2513"/>
                    <a:pt x="256" y="2547"/>
                    <a:pt x="207" y="2637"/>
                  </a:cubicBezTo>
                  <a:cubicBezTo>
                    <a:pt x="135" y="2769"/>
                    <a:pt x="43" y="3023"/>
                    <a:pt x="16" y="3491"/>
                  </a:cubicBezTo>
                  <a:cubicBezTo>
                    <a:pt x="0" y="3720"/>
                    <a:pt x="108" y="4441"/>
                    <a:pt x="263" y="5349"/>
                  </a:cubicBezTo>
                  <a:cubicBezTo>
                    <a:pt x="638" y="7555"/>
                    <a:pt x="1319" y="10851"/>
                    <a:pt x="1319" y="10851"/>
                  </a:cubicBezTo>
                  <a:lnTo>
                    <a:pt x="8306" y="10851"/>
                  </a:lnTo>
                  <a:lnTo>
                    <a:pt x="8306" y="7265"/>
                  </a:lnTo>
                  <a:cubicBezTo>
                    <a:pt x="8306" y="7265"/>
                    <a:pt x="9050" y="8618"/>
                    <a:pt x="9982" y="8804"/>
                  </a:cubicBezTo>
                  <a:cubicBezTo>
                    <a:pt x="10110" y="8829"/>
                    <a:pt x="10288" y="8841"/>
                    <a:pt x="10500" y="8841"/>
                  </a:cubicBezTo>
                  <a:cubicBezTo>
                    <a:pt x="11841" y="8841"/>
                    <a:pt x="14565" y="8391"/>
                    <a:pt x="14687" y="8153"/>
                  </a:cubicBezTo>
                  <a:cubicBezTo>
                    <a:pt x="14768" y="7986"/>
                    <a:pt x="14737" y="7708"/>
                    <a:pt x="14638" y="7438"/>
                  </a:cubicBezTo>
                  <a:cubicBezTo>
                    <a:pt x="14566" y="7254"/>
                    <a:pt x="14456" y="7074"/>
                    <a:pt x="14321" y="6939"/>
                  </a:cubicBezTo>
                  <a:cubicBezTo>
                    <a:pt x="13993" y="6609"/>
                    <a:pt x="11340" y="6052"/>
                    <a:pt x="11340" y="6052"/>
                  </a:cubicBezTo>
                  <a:cubicBezTo>
                    <a:pt x="11340" y="6052"/>
                    <a:pt x="10778" y="4468"/>
                    <a:pt x="9380" y="2466"/>
                  </a:cubicBezTo>
                  <a:cubicBezTo>
                    <a:pt x="8454" y="1138"/>
                    <a:pt x="7282" y="914"/>
                    <a:pt x="6597" y="914"/>
                  </a:cubicBezTo>
                  <a:cubicBezTo>
                    <a:pt x="6249" y="914"/>
                    <a:pt x="6026" y="972"/>
                    <a:pt x="6026" y="972"/>
                  </a:cubicBezTo>
                  <a:cubicBezTo>
                    <a:pt x="6026" y="972"/>
                    <a:pt x="6073" y="696"/>
                    <a:pt x="6026" y="417"/>
                  </a:cubicBezTo>
                  <a:cubicBezTo>
                    <a:pt x="5991" y="220"/>
                    <a:pt x="5406" y="0"/>
                    <a:pt x="4496"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7"/>
            <p:cNvSpPr/>
            <p:nvPr/>
          </p:nvSpPr>
          <p:spPr>
            <a:xfrm>
              <a:off x="1605927" y="2920373"/>
              <a:ext cx="1129652" cy="637238"/>
            </a:xfrm>
            <a:custGeom>
              <a:rect b="b" l="l" r="r" t="t"/>
              <a:pathLst>
                <a:path extrusionOk="0" h="8215" w="14563">
                  <a:moveTo>
                    <a:pt x="1" y="1"/>
                  </a:moveTo>
                  <a:lnTo>
                    <a:pt x="57" y="2713"/>
                  </a:lnTo>
                  <a:cubicBezTo>
                    <a:pt x="432" y="4919"/>
                    <a:pt x="1113" y="8215"/>
                    <a:pt x="1113" y="8215"/>
                  </a:cubicBezTo>
                  <a:lnTo>
                    <a:pt x="8100" y="8215"/>
                  </a:lnTo>
                  <a:lnTo>
                    <a:pt x="8100" y="4629"/>
                  </a:lnTo>
                  <a:cubicBezTo>
                    <a:pt x="8100" y="4629"/>
                    <a:pt x="8844" y="5982"/>
                    <a:pt x="9776" y="6168"/>
                  </a:cubicBezTo>
                  <a:cubicBezTo>
                    <a:pt x="9904" y="6193"/>
                    <a:pt x="10082" y="6205"/>
                    <a:pt x="10294" y="6205"/>
                  </a:cubicBezTo>
                  <a:cubicBezTo>
                    <a:pt x="11635" y="6205"/>
                    <a:pt x="14359" y="5755"/>
                    <a:pt x="14481" y="5517"/>
                  </a:cubicBezTo>
                  <a:cubicBezTo>
                    <a:pt x="14562" y="5350"/>
                    <a:pt x="14531" y="5072"/>
                    <a:pt x="14427" y="4804"/>
                  </a:cubicBezTo>
                  <a:lnTo>
                    <a:pt x="14396" y="4813"/>
                  </a:lnTo>
                  <a:cubicBezTo>
                    <a:pt x="14229" y="5283"/>
                    <a:pt x="13134" y="5377"/>
                    <a:pt x="12028" y="5377"/>
                  </a:cubicBezTo>
                  <a:cubicBezTo>
                    <a:pt x="11362" y="5377"/>
                    <a:pt x="10693" y="5343"/>
                    <a:pt x="10219" y="5337"/>
                  </a:cubicBezTo>
                  <a:cubicBezTo>
                    <a:pt x="8959" y="5319"/>
                    <a:pt x="8496" y="3665"/>
                    <a:pt x="7786" y="2688"/>
                  </a:cubicBezTo>
                  <a:cubicBezTo>
                    <a:pt x="7074" y="1711"/>
                    <a:pt x="6934" y="95"/>
                    <a:pt x="4319" y="75"/>
                  </a:cubicBezTo>
                  <a:cubicBezTo>
                    <a:pt x="1704" y="57"/>
                    <a:pt x="1" y="1"/>
                    <a:pt x="1" y="1"/>
                  </a:cubicBezTo>
                  <a:close/>
                </a:path>
              </a:pathLst>
            </a:custGeom>
            <a:solidFill>
              <a:srgbClr val="2A2B3D">
                <a:alpha val="283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7"/>
            <p:cNvSpPr/>
            <p:nvPr/>
          </p:nvSpPr>
          <p:spPr>
            <a:xfrm>
              <a:off x="1692417" y="3557527"/>
              <a:ext cx="1018029" cy="891745"/>
            </a:xfrm>
            <a:custGeom>
              <a:rect b="b" l="l" r="r" t="t"/>
              <a:pathLst>
                <a:path extrusionOk="0" h="11496" w="13124">
                  <a:moveTo>
                    <a:pt x="0" y="1"/>
                  </a:moveTo>
                  <a:lnTo>
                    <a:pt x="2427" y="3063"/>
                  </a:lnTo>
                  <a:lnTo>
                    <a:pt x="3840" y="4843"/>
                  </a:lnTo>
                  <a:lnTo>
                    <a:pt x="8810" y="4843"/>
                  </a:lnTo>
                  <a:lnTo>
                    <a:pt x="9944" y="11495"/>
                  </a:lnTo>
                  <a:lnTo>
                    <a:pt x="12708" y="11495"/>
                  </a:lnTo>
                  <a:cubicBezTo>
                    <a:pt x="12721" y="11428"/>
                    <a:pt x="12737" y="11358"/>
                    <a:pt x="12751" y="11286"/>
                  </a:cubicBezTo>
                  <a:cubicBezTo>
                    <a:pt x="13065" y="9574"/>
                    <a:pt x="13124" y="6267"/>
                    <a:pt x="13000" y="3897"/>
                  </a:cubicBezTo>
                  <a:cubicBezTo>
                    <a:pt x="12933" y="2625"/>
                    <a:pt x="12809" y="1621"/>
                    <a:pt x="12647" y="1291"/>
                  </a:cubicBezTo>
                  <a:cubicBezTo>
                    <a:pt x="12189" y="369"/>
                    <a:pt x="9221" y="37"/>
                    <a:pt x="7316" y="3"/>
                  </a:cubicBezTo>
                  <a:cubicBezTo>
                    <a:pt x="7203" y="1"/>
                    <a:pt x="7093" y="1"/>
                    <a:pt x="6988"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7"/>
            <p:cNvSpPr/>
            <p:nvPr/>
          </p:nvSpPr>
          <p:spPr>
            <a:xfrm>
              <a:off x="2443364" y="4449185"/>
              <a:ext cx="252801" cy="124500"/>
            </a:xfrm>
            <a:custGeom>
              <a:rect b="b" l="l" r="r" t="t"/>
              <a:pathLst>
                <a:path extrusionOk="0" h="1605" w="3259">
                  <a:moveTo>
                    <a:pt x="1" y="0"/>
                  </a:moveTo>
                  <a:lnTo>
                    <a:pt x="252" y="1604"/>
                  </a:lnTo>
                  <a:lnTo>
                    <a:pt x="3004" y="1604"/>
                  </a:lnTo>
                  <a:lnTo>
                    <a:pt x="3258"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7"/>
            <p:cNvSpPr/>
            <p:nvPr/>
          </p:nvSpPr>
          <p:spPr>
            <a:xfrm>
              <a:off x="1745009" y="4449185"/>
              <a:ext cx="252801" cy="124500"/>
            </a:xfrm>
            <a:custGeom>
              <a:rect b="b" l="l" r="r" t="t"/>
              <a:pathLst>
                <a:path extrusionOk="0" h="1605" w="3259">
                  <a:moveTo>
                    <a:pt x="1" y="0"/>
                  </a:moveTo>
                  <a:lnTo>
                    <a:pt x="255" y="1604"/>
                  </a:lnTo>
                  <a:lnTo>
                    <a:pt x="3009" y="1604"/>
                  </a:lnTo>
                  <a:lnTo>
                    <a:pt x="3259"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7"/>
            <p:cNvSpPr/>
            <p:nvPr/>
          </p:nvSpPr>
          <p:spPr>
            <a:xfrm>
              <a:off x="1597395" y="4650632"/>
              <a:ext cx="19470" cy="73071"/>
            </a:xfrm>
            <a:custGeom>
              <a:rect b="b" l="l" r="r" t="t"/>
              <a:pathLst>
                <a:path extrusionOk="0" h="942" w="251">
                  <a:moveTo>
                    <a:pt x="1" y="1"/>
                  </a:moveTo>
                  <a:lnTo>
                    <a:pt x="1" y="942"/>
                  </a:lnTo>
                  <a:lnTo>
                    <a:pt x="250" y="942"/>
                  </a:lnTo>
                  <a:lnTo>
                    <a:pt x="250"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7"/>
            <p:cNvSpPr/>
            <p:nvPr/>
          </p:nvSpPr>
          <p:spPr>
            <a:xfrm>
              <a:off x="1735468" y="4650632"/>
              <a:ext cx="19548" cy="73071"/>
            </a:xfrm>
            <a:custGeom>
              <a:rect b="b" l="l" r="r" t="t"/>
              <a:pathLst>
                <a:path extrusionOk="0" h="942" w="252">
                  <a:moveTo>
                    <a:pt x="0" y="1"/>
                  </a:moveTo>
                  <a:lnTo>
                    <a:pt x="0" y="942"/>
                  </a:lnTo>
                  <a:lnTo>
                    <a:pt x="252" y="942"/>
                  </a:lnTo>
                  <a:lnTo>
                    <a:pt x="252"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7"/>
            <p:cNvSpPr/>
            <p:nvPr/>
          </p:nvSpPr>
          <p:spPr>
            <a:xfrm>
              <a:off x="1873619" y="4650632"/>
              <a:ext cx="19470" cy="73071"/>
            </a:xfrm>
            <a:custGeom>
              <a:rect b="b" l="l" r="r" t="t"/>
              <a:pathLst>
                <a:path extrusionOk="0" h="942" w="251">
                  <a:moveTo>
                    <a:pt x="1" y="1"/>
                  </a:moveTo>
                  <a:lnTo>
                    <a:pt x="1" y="942"/>
                  </a:lnTo>
                  <a:lnTo>
                    <a:pt x="250" y="942"/>
                  </a:lnTo>
                  <a:lnTo>
                    <a:pt x="250"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7"/>
            <p:cNvSpPr/>
            <p:nvPr/>
          </p:nvSpPr>
          <p:spPr>
            <a:xfrm>
              <a:off x="1462192" y="2974749"/>
              <a:ext cx="699837" cy="958610"/>
            </a:xfrm>
            <a:custGeom>
              <a:rect b="b" l="l" r="r" t="t"/>
              <a:pathLst>
                <a:path extrusionOk="0" h="12358" w="9022">
                  <a:moveTo>
                    <a:pt x="681" y="1"/>
                  </a:moveTo>
                  <a:cubicBezTo>
                    <a:pt x="306" y="1"/>
                    <a:pt x="0" y="309"/>
                    <a:pt x="0" y="684"/>
                  </a:cubicBezTo>
                  <a:lnTo>
                    <a:pt x="0" y="12162"/>
                  </a:lnTo>
                  <a:cubicBezTo>
                    <a:pt x="0" y="12268"/>
                    <a:pt x="86" y="12358"/>
                    <a:pt x="196" y="12358"/>
                  </a:cubicBezTo>
                  <a:lnTo>
                    <a:pt x="8821" y="12358"/>
                  </a:lnTo>
                  <a:cubicBezTo>
                    <a:pt x="8931" y="12358"/>
                    <a:pt x="9021" y="12268"/>
                    <a:pt x="9021" y="12162"/>
                  </a:cubicBezTo>
                  <a:lnTo>
                    <a:pt x="9021" y="684"/>
                  </a:lnTo>
                  <a:cubicBezTo>
                    <a:pt x="9021" y="309"/>
                    <a:pt x="8713" y="1"/>
                    <a:pt x="8338" y="1"/>
                  </a:cubicBezTo>
                  <a:close/>
                </a:path>
              </a:pathLst>
            </a:custGeom>
            <a:solidFill>
              <a:srgbClr val="FFC55A"/>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7"/>
            <p:cNvSpPr/>
            <p:nvPr/>
          </p:nvSpPr>
          <p:spPr>
            <a:xfrm>
              <a:off x="1462192" y="2974749"/>
              <a:ext cx="699837" cy="958610"/>
            </a:xfrm>
            <a:custGeom>
              <a:rect b="b" l="l" r="r" t="t"/>
              <a:pathLst>
                <a:path extrusionOk="0" h="12358" w="9022">
                  <a:moveTo>
                    <a:pt x="681" y="1"/>
                  </a:moveTo>
                  <a:cubicBezTo>
                    <a:pt x="306" y="1"/>
                    <a:pt x="0" y="309"/>
                    <a:pt x="0" y="684"/>
                  </a:cubicBezTo>
                  <a:lnTo>
                    <a:pt x="0" y="12162"/>
                  </a:lnTo>
                  <a:cubicBezTo>
                    <a:pt x="0" y="12268"/>
                    <a:pt x="86" y="12358"/>
                    <a:pt x="196" y="12358"/>
                  </a:cubicBezTo>
                  <a:lnTo>
                    <a:pt x="8821" y="12358"/>
                  </a:lnTo>
                  <a:cubicBezTo>
                    <a:pt x="8931" y="12358"/>
                    <a:pt x="9021" y="12268"/>
                    <a:pt x="9021" y="12162"/>
                  </a:cubicBezTo>
                  <a:lnTo>
                    <a:pt x="9021" y="684"/>
                  </a:lnTo>
                  <a:cubicBezTo>
                    <a:pt x="9021" y="309"/>
                    <a:pt x="8713" y="1"/>
                    <a:pt x="833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7"/>
            <p:cNvSpPr/>
            <p:nvPr/>
          </p:nvSpPr>
          <p:spPr>
            <a:xfrm>
              <a:off x="1342425" y="2974749"/>
              <a:ext cx="699837" cy="958610"/>
            </a:xfrm>
            <a:custGeom>
              <a:rect b="b" l="l" r="r" t="t"/>
              <a:pathLst>
                <a:path extrusionOk="0" h="12358" w="9022">
                  <a:moveTo>
                    <a:pt x="684" y="1"/>
                  </a:moveTo>
                  <a:cubicBezTo>
                    <a:pt x="306" y="1"/>
                    <a:pt x="1" y="309"/>
                    <a:pt x="1" y="684"/>
                  </a:cubicBezTo>
                  <a:lnTo>
                    <a:pt x="1" y="12162"/>
                  </a:lnTo>
                  <a:cubicBezTo>
                    <a:pt x="1" y="12268"/>
                    <a:pt x="88" y="12358"/>
                    <a:pt x="199" y="12358"/>
                  </a:cubicBezTo>
                  <a:lnTo>
                    <a:pt x="8824" y="12358"/>
                  </a:lnTo>
                  <a:cubicBezTo>
                    <a:pt x="8932" y="12358"/>
                    <a:pt x="9019" y="12268"/>
                    <a:pt x="9022" y="12162"/>
                  </a:cubicBezTo>
                  <a:lnTo>
                    <a:pt x="9022" y="684"/>
                  </a:lnTo>
                  <a:cubicBezTo>
                    <a:pt x="9022" y="309"/>
                    <a:pt x="8716" y="1"/>
                    <a:pt x="8341"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7"/>
            <p:cNvSpPr/>
            <p:nvPr/>
          </p:nvSpPr>
          <p:spPr>
            <a:xfrm>
              <a:off x="1527039" y="3933117"/>
              <a:ext cx="748240" cy="140402"/>
            </a:xfrm>
            <a:custGeom>
              <a:rect b="b" l="l" r="r" t="t"/>
              <a:pathLst>
                <a:path extrusionOk="0" h="1810" w="9646">
                  <a:moveTo>
                    <a:pt x="202" y="1"/>
                  </a:moveTo>
                  <a:cubicBezTo>
                    <a:pt x="90" y="1"/>
                    <a:pt x="0" y="91"/>
                    <a:pt x="0" y="203"/>
                  </a:cubicBezTo>
                  <a:lnTo>
                    <a:pt x="0" y="1607"/>
                  </a:lnTo>
                  <a:cubicBezTo>
                    <a:pt x="0" y="1719"/>
                    <a:pt x="90" y="1809"/>
                    <a:pt x="202" y="1809"/>
                  </a:cubicBezTo>
                  <a:lnTo>
                    <a:pt x="9443" y="1809"/>
                  </a:lnTo>
                  <a:cubicBezTo>
                    <a:pt x="9556" y="1809"/>
                    <a:pt x="9645" y="1719"/>
                    <a:pt x="9645" y="1607"/>
                  </a:cubicBezTo>
                  <a:lnTo>
                    <a:pt x="9645" y="203"/>
                  </a:lnTo>
                  <a:cubicBezTo>
                    <a:pt x="9645" y="91"/>
                    <a:pt x="9556" y="1"/>
                    <a:pt x="944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7"/>
            <p:cNvSpPr/>
            <p:nvPr/>
          </p:nvSpPr>
          <p:spPr>
            <a:xfrm>
              <a:off x="1348863" y="3933117"/>
              <a:ext cx="748085" cy="140402"/>
            </a:xfrm>
            <a:custGeom>
              <a:rect b="b" l="l" r="r" t="t"/>
              <a:pathLst>
                <a:path extrusionOk="0" h="1810" w="9644">
                  <a:moveTo>
                    <a:pt x="203" y="1"/>
                  </a:moveTo>
                  <a:cubicBezTo>
                    <a:pt x="91" y="1"/>
                    <a:pt x="1" y="91"/>
                    <a:pt x="1" y="203"/>
                  </a:cubicBezTo>
                  <a:lnTo>
                    <a:pt x="1" y="1607"/>
                  </a:lnTo>
                  <a:cubicBezTo>
                    <a:pt x="1" y="1719"/>
                    <a:pt x="91" y="1809"/>
                    <a:pt x="203" y="1809"/>
                  </a:cubicBezTo>
                  <a:lnTo>
                    <a:pt x="9442" y="1809"/>
                  </a:lnTo>
                  <a:cubicBezTo>
                    <a:pt x="9554" y="1809"/>
                    <a:pt x="9644" y="1719"/>
                    <a:pt x="9644" y="1607"/>
                  </a:cubicBezTo>
                  <a:lnTo>
                    <a:pt x="9644" y="203"/>
                  </a:lnTo>
                  <a:cubicBezTo>
                    <a:pt x="9644" y="91"/>
                    <a:pt x="9554" y="1"/>
                    <a:pt x="944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7"/>
            <p:cNvSpPr/>
            <p:nvPr/>
          </p:nvSpPr>
          <p:spPr>
            <a:xfrm>
              <a:off x="1718170" y="4130065"/>
              <a:ext cx="56549" cy="498542"/>
            </a:xfrm>
            <a:custGeom>
              <a:rect b="b" l="l" r="r" t="t"/>
              <a:pathLst>
                <a:path extrusionOk="0" h="6427" w="729">
                  <a:moveTo>
                    <a:pt x="1" y="1"/>
                  </a:moveTo>
                  <a:lnTo>
                    <a:pt x="1" y="6426"/>
                  </a:lnTo>
                  <a:lnTo>
                    <a:pt x="729" y="6426"/>
                  </a:lnTo>
                  <a:lnTo>
                    <a:pt x="729"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7"/>
            <p:cNvSpPr/>
            <p:nvPr/>
          </p:nvSpPr>
          <p:spPr>
            <a:xfrm>
              <a:off x="1638739" y="4073284"/>
              <a:ext cx="209051" cy="56859"/>
            </a:xfrm>
            <a:custGeom>
              <a:rect b="b" l="l" r="r" t="t"/>
              <a:pathLst>
                <a:path extrusionOk="0" h="733" w="2695">
                  <a:moveTo>
                    <a:pt x="0" y="0"/>
                  </a:moveTo>
                  <a:lnTo>
                    <a:pt x="0" y="672"/>
                  </a:lnTo>
                  <a:cubicBezTo>
                    <a:pt x="0" y="706"/>
                    <a:pt x="30" y="733"/>
                    <a:pt x="63" y="733"/>
                  </a:cubicBezTo>
                  <a:lnTo>
                    <a:pt x="2636" y="733"/>
                  </a:lnTo>
                  <a:cubicBezTo>
                    <a:pt x="2669" y="733"/>
                    <a:pt x="2694" y="706"/>
                    <a:pt x="2694" y="672"/>
                  </a:cubicBezTo>
                  <a:lnTo>
                    <a:pt x="2694"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7"/>
            <p:cNvSpPr/>
            <p:nvPr/>
          </p:nvSpPr>
          <p:spPr>
            <a:xfrm>
              <a:off x="1576684" y="4616114"/>
              <a:ext cx="333318" cy="49800"/>
            </a:xfrm>
            <a:custGeom>
              <a:rect b="b" l="l" r="r" t="t"/>
              <a:pathLst>
                <a:path extrusionOk="0" h="642" w="4297">
                  <a:moveTo>
                    <a:pt x="0" y="1"/>
                  </a:moveTo>
                  <a:lnTo>
                    <a:pt x="0" y="641"/>
                  </a:lnTo>
                  <a:lnTo>
                    <a:pt x="4296" y="641"/>
                  </a:lnTo>
                  <a:lnTo>
                    <a:pt x="4296"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7"/>
            <p:cNvSpPr/>
            <p:nvPr/>
          </p:nvSpPr>
          <p:spPr>
            <a:xfrm>
              <a:off x="1643626" y="3526887"/>
              <a:ext cx="74157" cy="546636"/>
            </a:xfrm>
            <a:custGeom>
              <a:rect b="b" l="l" r="r" t="t"/>
              <a:pathLst>
                <a:path extrusionOk="0" h="7047" w="956">
                  <a:moveTo>
                    <a:pt x="0" y="1"/>
                  </a:moveTo>
                  <a:lnTo>
                    <a:pt x="0" y="7046"/>
                  </a:lnTo>
                  <a:lnTo>
                    <a:pt x="955" y="7046"/>
                  </a:lnTo>
                  <a:lnTo>
                    <a:pt x="955"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7"/>
            <p:cNvSpPr/>
            <p:nvPr/>
          </p:nvSpPr>
          <p:spPr>
            <a:xfrm>
              <a:off x="1594835" y="3424418"/>
              <a:ext cx="171507" cy="190745"/>
            </a:xfrm>
            <a:custGeom>
              <a:rect b="b" l="l" r="r" t="t"/>
              <a:pathLst>
                <a:path extrusionOk="0" h="2459" w="2211">
                  <a:moveTo>
                    <a:pt x="112" y="0"/>
                  </a:moveTo>
                  <a:cubicBezTo>
                    <a:pt x="50" y="0"/>
                    <a:pt x="0" y="52"/>
                    <a:pt x="0" y="113"/>
                  </a:cubicBezTo>
                  <a:lnTo>
                    <a:pt x="0" y="2346"/>
                  </a:lnTo>
                  <a:cubicBezTo>
                    <a:pt x="0" y="2409"/>
                    <a:pt x="50" y="2458"/>
                    <a:pt x="112" y="2458"/>
                  </a:cubicBezTo>
                  <a:lnTo>
                    <a:pt x="2099" y="2458"/>
                  </a:lnTo>
                  <a:cubicBezTo>
                    <a:pt x="2159" y="2458"/>
                    <a:pt x="2211" y="2409"/>
                    <a:pt x="2211" y="2346"/>
                  </a:cubicBezTo>
                  <a:lnTo>
                    <a:pt x="2211" y="113"/>
                  </a:lnTo>
                  <a:cubicBezTo>
                    <a:pt x="2211" y="52"/>
                    <a:pt x="2159" y="0"/>
                    <a:pt x="2099"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7"/>
            <p:cNvSpPr/>
            <p:nvPr/>
          </p:nvSpPr>
          <p:spPr>
            <a:xfrm>
              <a:off x="1637653" y="3471968"/>
              <a:ext cx="86025" cy="95411"/>
            </a:xfrm>
            <a:custGeom>
              <a:rect b="b" l="l" r="r" t="t"/>
              <a:pathLst>
                <a:path extrusionOk="0" h="1230" w="1109">
                  <a:moveTo>
                    <a:pt x="113" y="1"/>
                  </a:moveTo>
                  <a:cubicBezTo>
                    <a:pt x="52" y="1"/>
                    <a:pt x="1" y="50"/>
                    <a:pt x="1" y="113"/>
                  </a:cubicBezTo>
                  <a:lnTo>
                    <a:pt x="1" y="1117"/>
                  </a:lnTo>
                  <a:cubicBezTo>
                    <a:pt x="1" y="1180"/>
                    <a:pt x="52" y="1230"/>
                    <a:pt x="113" y="1230"/>
                  </a:cubicBezTo>
                  <a:lnTo>
                    <a:pt x="996" y="1230"/>
                  </a:lnTo>
                  <a:cubicBezTo>
                    <a:pt x="1057" y="1230"/>
                    <a:pt x="1108" y="1180"/>
                    <a:pt x="1108" y="1117"/>
                  </a:cubicBezTo>
                  <a:lnTo>
                    <a:pt x="1108" y="113"/>
                  </a:lnTo>
                  <a:cubicBezTo>
                    <a:pt x="1108" y="50"/>
                    <a:pt x="1057" y="1"/>
                    <a:pt x="996"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7"/>
            <p:cNvSpPr/>
            <p:nvPr/>
          </p:nvSpPr>
          <p:spPr>
            <a:xfrm>
              <a:off x="1576839" y="4698415"/>
              <a:ext cx="60737" cy="60737"/>
            </a:xfrm>
            <a:custGeom>
              <a:rect b="b" l="l" r="r" t="t"/>
              <a:pathLst>
                <a:path extrusionOk="0" h="783" w="783">
                  <a:moveTo>
                    <a:pt x="392" y="0"/>
                  </a:moveTo>
                  <a:cubicBezTo>
                    <a:pt x="176" y="0"/>
                    <a:pt x="1" y="175"/>
                    <a:pt x="1" y="391"/>
                  </a:cubicBezTo>
                  <a:cubicBezTo>
                    <a:pt x="1" y="607"/>
                    <a:pt x="176" y="782"/>
                    <a:pt x="392" y="782"/>
                  </a:cubicBezTo>
                  <a:cubicBezTo>
                    <a:pt x="607" y="782"/>
                    <a:pt x="783" y="607"/>
                    <a:pt x="783" y="391"/>
                  </a:cubicBezTo>
                  <a:cubicBezTo>
                    <a:pt x="783" y="175"/>
                    <a:pt x="605" y="0"/>
                    <a:pt x="39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7"/>
            <p:cNvSpPr/>
            <p:nvPr/>
          </p:nvSpPr>
          <p:spPr>
            <a:xfrm>
              <a:off x="1715067" y="4698415"/>
              <a:ext cx="60505" cy="60737"/>
            </a:xfrm>
            <a:custGeom>
              <a:rect b="b" l="l" r="r" t="t"/>
              <a:pathLst>
                <a:path extrusionOk="0" h="783" w="780">
                  <a:moveTo>
                    <a:pt x="391" y="0"/>
                  </a:moveTo>
                  <a:cubicBezTo>
                    <a:pt x="173" y="0"/>
                    <a:pt x="0" y="175"/>
                    <a:pt x="0" y="391"/>
                  </a:cubicBezTo>
                  <a:cubicBezTo>
                    <a:pt x="0" y="607"/>
                    <a:pt x="173" y="782"/>
                    <a:pt x="391" y="782"/>
                  </a:cubicBezTo>
                  <a:cubicBezTo>
                    <a:pt x="607" y="782"/>
                    <a:pt x="780" y="607"/>
                    <a:pt x="780" y="391"/>
                  </a:cubicBezTo>
                  <a:cubicBezTo>
                    <a:pt x="780" y="175"/>
                    <a:pt x="605" y="0"/>
                    <a:pt x="39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7"/>
            <p:cNvSpPr/>
            <p:nvPr/>
          </p:nvSpPr>
          <p:spPr>
            <a:xfrm>
              <a:off x="1853063" y="4698415"/>
              <a:ext cx="60737" cy="60737"/>
            </a:xfrm>
            <a:custGeom>
              <a:rect b="b" l="l" r="r" t="t"/>
              <a:pathLst>
                <a:path extrusionOk="0" h="783" w="783">
                  <a:moveTo>
                    <a:pt x="392" y="0"/>
                  </a:moveTo>
                  <a:cubicBezTo>
                    <a:pt x="176" y="0"/>
                    <a:pt x="1" y="175"/>
                    <a:pt x="1" y="391"/>
                  </a:cubicBezTo>
                  <a:cubicBezTo>
                    <a:pt x="1" y="607"/>
                    <a:pt x="176" y="782"/>
                    <a:pt x="392" y="782"/>
                  </a:cubicBezTo>
                  <a:cubicBezTo>
                    <a:pt x="607" y="782"/>
                    <a:pt x="783" y="607"/>
                    <a:pt x="783" y="391"/>
                  </a:cubicBezTo>
                  <a:cubicBezTo>
                    <a:pt x="783" y="175"/>
                    <a:pt x="607" y="0"/>
                    <a:pt x="39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7"/>
            <p:cNvSpPr/>
            <p:nvPr/>
          </p:nvSpPr>
          <p:spPr>
            <a:xfrm>
              <a:off x="873131" y="3031452"/>
              <a:ext cx="143349" cy="236666"/>
            </a:xfrm>
            <a:custGeom>
              <a:rect b="b" l="l" r="r" t="t"/>
              <a:pathLst>
                <a:path extrusionOk="0" h="3051" w="1848">
                  <a:moveTo>
                    <a:pt x="286" y="0"/>
                  </a:moveTo>
                  <a:lnTo>
                    <a:pt x="286" y="0"/>
                  </a:lnTo>
                  <a:cubicBezTo>
                    <a:pt x="0" y="1020"/>
                    <a:pt x="490" y="1881"/>
                    <a:pt x="1124" y="2838"/>
                  </a:cubicBezTo>
                  <a:cubicBezTo>
                    <a:pt x="1124" y="2838"/>
                    <a:pt x="1315" y="3050"/>
                    <a:pt x="1488" y="3050"/>
                  </a:cubicBezTo>
                  <a:cubicBezTo>
                    <a:pt x="1597" y="3050"/>
                    <a:pt x="1700" y="2965"/>
                    <a:pt x="1742" y="2685"/>
                  </a:cubicBezTo>
                  <a:cubicBezTo>
                    <a:pt x="1847" y="1964"/>
                    <a:pt x="1265" y="1308"/>
                    <a:pt x="879" y="919"/>
                  </a:cubicBezTo>
                  <a:cubicBezTo>
                    <a:pt x="490" y="533"/>
                    <a:pt x="286" y="0"/>
                    <a:pt x="286"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7"/>
            <p:cNvSpPr/>
            <p:nvPr/>
          </p:nvSpPr>
          <p:spPr>
            <a:xfrm>
              <a:off x="924715" y="2918512"/>
              <a:ext cx="130783" cy="330215"/>
            </a:xfrm>
            <a:custGeom>
              <a:rect b="b" l="l" r="r" t="t"/>
              <a:pathLst>
                <a:path extrusionOk="0" h="4257" w="1686">
                  <a:moveTo>
                    <a:pt x="910" y="0"/>
                  </a:moveTo>
                  <a:cubicBezTo>
                    <a:pt x="585" y="321"/>
                    <a:pt x="0" y="2123"/>
                    <a:pt x="542" y="3332"/>
                  </a:cubicBezTo>
                  <a:lnTo>
                    <a:pt x="746" y="4024"/>
                  </a:lnTo>
                  <a:cubicBezTo>
                    <a:pt x="746" y="4024"/>
                    <a:pt x="878" y="4256"/>
                    <a:pt x="1054" y="4256"/>
                  </a:cubicBezTo>
                  <a:cubicBezTo>
                    <a:pt x="1154" y="4256"/>
                    <a:pt x="1268" y="4181"/>
                    <a:pt x="1380" y="3943"/>
                  </a:cubicBezTo>
                  <a:cubicBezTo>
                    <a:pt x="1685" y="3292"/>
                    <a:pt x="1441" y="2350"/>
                    <a:pt x="1380" y="1665"/>
                  </a:cubicBezTo>
                  <a:cubicBezTo>
                    <a:pt x="1317" y="980"/>
                    <a:pt x="910" y="0"/>
                    <a:pt x="910"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7"/>
            <p:cNvSpPr/>
            <p:nvPr/>
          </p:nvSpPr>
          <p:spPr>
            <a:xfrm>
              <a:off x="1010972" y="3074115"/>
              <a:ext cx="103634" cy="177480"/>
            </a:xfrm>
            <a:custGeom>
              <a:rect b="b" l="l" r="r" t="t"/>
              <a:pathLst>
                <a:path extrusionOk="0" h="2288" w="1336">
                  <a:moveTo>
                    <a:pt x="1081" y="1"/>
                  </a:moveTo>
                  <a:cubicBezTo>
                    <a:pt x="776" y="409"/>
                    <a:pt x="1" y="1268"/>
                    <a:pt x="81" y="2254"/>
                  </a:cubicBezTo>
                  <a:lnTo>
                    <a:pt x="263" y="2288"/>
                  </a:lnTo>
                  <a:cubicBezTo>
                    <a:pt x="263" y="2288"/>
                    <a:pt x="755" y="2128"/>
                    <a:pt x="1045" y="1490"/>
                  </a:cubicBezTo>
                  <a:cubicBezTo>
                    <a:pt x="1335" y="852"/>
                    <a:pt x="1081" y="1"/>
                    <a:pt x="1081"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7"/>
            <p:cNvSpPr/>
            <p:nvPr/>
          </p:nvSpPr>
          <p:spPr>
            <a:xfrm>
              <a:off x="914088" y="3222117"/>
              <a:ext cx="178721" cy="128301"/>
            </a:xfrm>
            <a:custGeom>
              <a:rect b="b" l="l" r="r" t="t"/>
              <a:pathLst>
                <a:path extrusionOk="0" h="1654" w="2304">
                  <a:moveTo>
                    <a:pt x="1653" y="0"/>
                  </a:moveTo>
                  <a:cubicBezTo>
                    <a:pt x="1416" y="0"/>
                    <a:pt x="1135" y="9"/>
                    <a:pt x="843" y="36"/>
                  </a:cubicBezTo>
                  <a:cubicBezTo>
                    <a:pt x="589" y="61"/>
                    <a:pt x="328" y="101"/>
                    <a:pt x="81" y="162"/>
                  </a:cubicBezTo>
                  <a:cubicBezTo>
                    <a:pt x="0" y="818"/>
                    <a:pt x="427" y="1654"/>
                    <a:pt x="427" y="1654"/>
                  </a:cubicBezTo>
                  <a:lnTo>
                    <a:pt x="2038" y="1654"/>
                  </a:lnTo>
                  <a:cubicBezTo>
                    <a:pt x="2038" y="1654"/>
                    <a:pt x="2063" y="1579"/>
                    <a:pt x="2101" y="1447"/>
                  </a:cubicBezTo>
                  <a:cubicBezTo>
                    <a:pt x="2180" y="1164"/>
                    <a:pt x="2299" y="620"/>
                    <a:pt x="2303" y="22"/>
                  </a:cubicBezTo>
                  <a:cubicBezTo>
                    <a:pt x="2303" y="22"/>
                    <a:pt x="2037" y="0"/>
                    <a:pt x="1653"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7"/>
            <p:cNvSpPr/>
            <p:nvPr/>
          </p:nvSpPr>
          <p:spPr>
            <a:xfrm>
              <a:off x="914088" y="3225220"/>
              <a:ext cx="163052" cy="125586"/>
            </a:xfrm>
            <a:custGeom>
              <a:rect b="b" l="l" r="r" t="t"/>
              <a:pathLst>
                <a:path extrusionOk="0" h="1619" w="2102">
                  <a:moveTo>
                    <a:pt x="843" y="0"/>
                  </a:moveTo>
                  <a:cubicBezTo>
                    <a:pt x="589" y="25"/>
                    <a:pt x="328" y="63"/>
                    <a:pt x="81" y="126"/>
                  </a:cubicBezTo>
                  <a:cubicBezTo>
                    <a:pt x="0" y="780"/>
                    <a:pt x="427" y="1618"/>
                    <a:pt x="427" y="1618"/>
                  </a:cubicBezTo>
                  <a:lnTo>
                    <a:pt x="2038" y="1618"/>
                  </a:lnTo>
                  <a:cubicBezTo>
                    <a:pt x="2038" y="1618"/>
                    <a:pt x="2063" y="1542"/>
                    <a:pt x="2101" y="1409"/>
                  </a:cubicBezTo>
                  <a:cubicBezTo>
                    <a:pt x="1530" y="1360"/>
                    <a:pt x="618" y="1036"/>
                    <a:pt x="843" y="0"/>
                  </a:cubicBezTo>
                  <a:close/>
                </a:path>
              </a:pathLst>
            </a:custGeom>
            <a:solidFill>
              <a:srgbClr val="D35473">
                <a:alpha val="5975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0" name="Google Shape;780;p37"/>
          <p:cNvSpPr txBox="1"/>
          <p:nvPr/>
        </p:nvSpPr>
        <p:spPr>
          <a:xfrm>
            <a:off x="3534525" y="1470650"/>
            <a:ext cx="5033700" cy="29199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Lato"/>
              <a:buChar char="●"/>
            </a:pPr>
            <a:r>
              <a:rPr lang="de" sz="1700">
                <a:solidFill>
                  <a:schemeClr val="dk1"/>
                </a:solidFill>
                <a:latin typeface="Lato"/>
                <a:ea typeface="Lato"/>
                <a:cs typeface="Lato"/>
                <a:sym typeface="Lato"/>
              </a:rPr>
              <a:t>Para dividir y organizar una clase </a:t>
            </a:r>
            <a:r>
              <a:rPr lang="de" sz="1700">
                <a:solidFill>
                  <a:schemeClr val="dk1"/>
                </a:solidFill>
                <a:latin typeface="Lato"/>
                <a:ea typeface="Lato"/>
                <a:cs typeface="Lato"/>
                <a:sym typeface="Lato"/>
              </a:rPr>
              <a:t>monolítica</a:t>
            </a:r>
            <a:r>
              <a:rPr lang="de" sz="1700">
                <a:solidFill>
                  <a:schemeClr val="dk1"/>
                </a:solidFill>
                <a:latin typeface="Lato"/>
                <a:ea typeface="Lato"/>
                <a:cs typeface="Lato"/>
                <a:sym typeface="Lato"/>
              </a:rPr>
              <a:t> que tiene muchas variantes de una funcionalidad</a:t>
            </a:r>
            <a:br>
              <a:rPr lang="de" sz="1700">
                <a:solidFill>
                  <a:schemeClr val="dk1"/>
                </a:solidFill>
                <a:latin typeface="Lato"/>
                <a:ea typeface="Lato"/>
                <a:cs typeface="Lato"/>
                <a:sym typeface="Lato"/>
              </a:rPr>
            </a:br>
            <a:endParaRPr sz="1700">
              <a:solidFill>
                <a:schemeClr val="dk1"/>
              </a:solidFill>
              <a:latin typeface="Lato"/>
              <a:ea typeface="Lato"/>
              <a:cs typeface="Lato"/>
              <a:sym typeface="Lato"/>
            </a:endParaRPr>
          </a:p>
          <a:p>
            <a:pPr indent="-336550" lvl="0" marL="457200" rtl="0" algn="l">
              <a:spcBef>
                <a:spcPts val="0"/>
              </a:spcBef>
              <a:spcAft>
                <a:spcPts val="0"/>
              </a:spcAft>
              <a:buClr>
                <a:schemeClr val="dk1"/>
              </a:buClr>
              <a:buSzPts val="1700"/>
              <a:buFont typeface="Lato"/>
              <a:buChar char="●"/>
            </a:pPr>
            <a:r>
              <a:rPr lang="de" sz="1700">
                <a:solidFill>
                  <a:schemeClr val="dk1"/>
                </a:solidFill>
                <a:latin typeface="Lato"/>
                <a:ea typeface="Lato"/>
                <a:cs typeface="Lato"/>
                <a:sym typeface="Lato"/>
              </a:rPr>
              <a:t>Para extender una clase en varias dimensiones de manera independiente.</a:t>
            </a:r>
            <a:br>
              <a:rPr lang="de" sz="1700">
                <a:solidFill>
                  <a:schemeClr val="dk1"/>
                </a:solidFill>
                <a:latin typeface="Lato"/>
                <a:ea typeface="Lato"/>
                <a:cs typeface="Lato"/>
                <a:sym typeface="Lato"/>
              </a:rPr>
            </a:br>
            <a:endParaRPr sz="1700">
              <a:solidFill>
                <a:schemeClr val="dk1"/>
              </a:solidFill>
              <a:latin typeface="Lato"/>
              <a:ea typeface="Lato"/>
              <a:cs typeface="Lato"/>
              <a:sym typeface="Lato"/>
            </a:endParaRPr>
          </a:p>
          <a:p>
            <a:pPr indent="-336550" lvl="0" marL="457200" rtl="0" algn="l">
              <a:spcBef>
                <a:spcPts val="0"/>
              </a:spcBef>
              <a:spcAft>
                <a:spcPts val="0"/>
              </a:spcAft>
              <a:buClr>
                <a:schemeClr val="dk1"/>
              </a:buClr>
              <a:buSzPts val="1700"/>
              <a:buFont typeface="Lato"/>
              <a:buChar char="●"/>
            </a:pPr>
            <a:r>
              <a:rPr lang="de" sz="1700">
                <a:solidFill>
                  <a:schemeClr val="dk1"/>
                </a:solidFill>
                <a:latin typeface="Lato"/>
                <a:ea typeface="Lato"/>
                <a:cs typeface="Lato"/>
                <a:sym typeface="Lato"/>
              </a:rPr>
              <a:t>Si se quiere cambiar la implementación en tiempo de ejecución.</a:t>
            </a:r>
            <a:br>
              <a:rPr lang="de" sz="1700">
                <a:solidFill>
                  <a:schemeClr val="dk1"/>
                </a:solidFill>
                <a:latin typeface="Lato"/>
                <a:ea typeface="Lato"/>
                <a:cs typeface="Lato"/>
                <a:sym typeface="Lato"/>
              </a:rPr>
            </a:br>
            <a:endParaRPr sz="1700">
              <a:solidFill>
                <a:schemeClr val="dk1"/>
              </a:solidFill>
              <a:latin typeface="Lato"/>
              <a:ea typeface="Lato"/>
              <a:cs typeface="Lato"/>
              <a:sym typeface="Lato"/>
            </a:endParaRPr>
          </a:p>
          <a:p>
            <a:pPr indent="-336550" lvl="0" marL="457200" rtl="0" algn="l">
              <a:spcBef>
                <a:spcPts val="0"/>
              </a:spcBef>
              <a:spcAft>
                <a:spcPts val="0"/>
              </a:spcAft>
              <a:buClr>
                <a:schemeClr val="dk1"/>
              </a:buClr>
              <a:buSzPts val="1700"/>
              <a:buFont typeface="Lato"/>
              <a:buChar char="●"/>
            </a:pPr>
            <a:r>
              <a:rPr lang="de" sz="1700">
                <a:solidFill>
                  <a:schemeClr val="dk1"/>
                </a:solidFill>
                <a:latin typeface="Lato"/>
                <a:ea typeface="Lato"/>
                <a:cs typeface="Lato"/>
                <a:sym typeface="Lato"/>
              </a:rPr>
              <a:t>Para evitar una jerarquía de herencia rígida.</a:t>
            </a:r>
            <a:endParaRPr sz="1700">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Advanced Computer Training Center by Slidesgo">
  <a:themeElements>
    <a:clrScheme name="Simple Light">
      <a:dk1>
        <a:srgbClr val="2A2B3D"/>
      </a:dk1>
      <a:lt1>
        <a:srgbClr val="E9EBF8"/>
      </a:lt1>
      <a:dk2>
        <a:srgbClr val="FFC55A"/>
      </a:dk2>
      <a:lt2>
        <a:srgbClr val="9B3B53"/>
      </a:lt2>
      <a:accent1>
        <a:srgbClr val="58AEDD"/>
      </a:accent1>
      <a:accent2>
        <a:srgbClr val="D0E6EF"/>
      </a:accent2>
      <a:accent3>
        <a:srgbClr val="61648A"/>
      </a:accent3>
      <a:accent4>
        <a:srgbClr val="54D15F"/>
      </a:accent4>
      <a:accent5>
        <a:srgbClr val="FFFFFF"/>
      </a:accent5>
      <a:accent6>
        <a:srgbClr val="FFFFFF"/>
      </a:accent6>
      <a:hlink>
        <a:srgbClr val="2A2B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