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ADD478-75C9-4291-86BE-6F957EF0680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2E946D-C24B-44DA-9BBB-1880D575B268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Clockwork Rover for Venus | NA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06" y="1925232"/>
            <a:ext cx="6118029" cy="40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11723"/>
            <a:ext cx="10058400" cy="841157"/>
          </a:xfrm>
        </p:spPr>
        <p:txBody>
          <a:bodyPr/>
          <a:lstStyle/>
          <a:p>
            <a:r>
              <a:rPr lang="es-ES" dirty="0" err="1">
                <a:latin typeface="Impact" panose="020B0806030902050204" pitchFamily="34" charset="0"/>
              </a:rPr>
              <a:t>Exploring</a:t>
            </a:r>
            <a:r>
              <a:rPr lang="es-ES" dirty="0">
                <a:latin typeface="Impact" panose="020B0806030902050204" pitchFamily="34" charset="0"/>
              </a:rPr>
              <a:t> Venus </a:t>
            </a:r>
            <a:r>
              <a:rPr lang="es-ES" dirty="0" err="1" smtClean="0">
                <a:latin typeface="Impact" panose="020B0806030902050204" pitchFamily="34" charset="0"/>
              </a:rPr>
              <a:t>Together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93920" cy="4023360"/>
          </a:xfrm>
        </p:spPr>
        <p:txBody>
          <a:bodyPr/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Group’s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SAGAN 04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Calderón,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Santino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Biaggio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Fabrizio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Viarengo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Nicole.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energy storage system that will power a surface lander or rover on the surface of Venus for at least 60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ve we landed on Venu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4" y="2241530"/>
            <a:ext cx="48482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141565" cy="970450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Impact" panose="020B0806030902050204" pitchFamily="34" charset="0"/>
              </a:rPr>
              <a:t>Venus </a:t>
            </a:r>
            <a:r>
              <a:rPr lang="es-ES" dirty="0" err="1" smtClean="0">
                <a:latin typeface="Impact" panose="020B0806030902050204" pitchFamily="34" charset="0"/>
              </a:rPr>
              <a:t>conditions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267855"/>
          </a:xfrm>
        </p:spPr>
        <p:txBody>
          <a:bodyPr/>
          <a:lstStyle/>
          <a:p>
            <a:pPr marL="3690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13795" y="23430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Venus has a very dense atmosphere composed mainly of carbon dioxide. Its temperature is 460 ° C day and night and its winds are not very strong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4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tería de sodio–sulfuro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58" y="2185117"/>
            <a:ext cx="3268043" cy="36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600" y="692444"/>
            <a:ext cx="10353762" cy="970450"/>
          </a:xfrm>
        </p:spPr>
        <p:txBody>
          <a:bodyPr/>
          <a:lstStyle/>
          <a:p>
            <a:r>
              <a:rPr lang="es-ES" dirty="0" err="1" smtClean="0">
                <a:latin typeface="Impact" panose="020B0806030902050204" pitchFamily="34" charset="0"/>
              </a:rPr>
              <a:t>Batteries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3600" y="2285616"/>
            <a:ext cx="563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Sodium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sulfur batteries are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this project,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rechargeable, highly durable,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density, high charge/discharge efficiency and temperatures of 300 to 350°C make them suitable for stationary energy storage applications.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5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3576320" cy="1093548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Impact" panose="020B0806030902050204" pitchFamily="34" charset="0"/>
              </a:rPr>
              <a:t>Solar </a:t>
            </a:r>
            <a:r>
              <a:rPr lang="es-ES" dirty="0" err="1" smtClean="0">
                <a:latin typeface="Impact" panose="020B0806030902050204" pitchFamily="34" charset="0"/>
              </a:rPr>
              <a:t>panels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5122" name="Picture 2" descr="Paneles Solares Jinko Monocristalino perc | Agro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15" y="1845734"/>
            <a:ext cx="6102773" cy="430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6240" cy="366098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power source to recharge the battery is an inverted metamorphic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multijunction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solar panel. The materials with which it is made allow a broader use within the light spectrum, it also has a wide enough energy gap to work at the high temperatures of Venus.</a:t>
            </a:r>
          </a:p>
        </p:txBody>
      </p:sp>
    </p:spTree>
    <p:extLst>
      <p:ext uri="{BB962C8B-B14F-4D97-AF65-F5344CB8AC3E}">
        <p14:creationId xmlns:p14="http://schemas.microsoft.com/office/powerpoint/2010/main" val="39864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build a vertical axis wind turbine from scratch - Quo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15" y="2011680"/>
            <a:ext cx="3480753" cy="34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Impact" panose="020B0806030902050204" pitchFamily="34" charset="0"/>
              </a:rPr>
              <a:t>Vertical </a:t>
            </a:r>
            <a:r>
              <a:rPr lang="es-ES" dirty="0" err="1" smtClean="0">
                <a:latin typeface="Impact" panose="020B0806030902050204" pitchFamily="34" charset="0"/>
              </a:rPr>
              <a:t>Wind</a:t>
            </a:r>
            <a:r>
              <a:rPr lang="es-ES" dirty="0" smtClean="0">
                <a:latin typeface="Impact" panose="020B0806030902050204" pitchFamily="34" charset="0"/>
              </a:rPr>
              <a:t> Turbine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7280" y="232831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solar panel fails or if the intensity of sunlight decreases due to clouds or if it is night, the battery has a backup recharging system which is a wind turbine. Although the winds are not strong on Venus, the atmosphere is dense enough for the use of the turbine to be efficient.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84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75360"/>
            <a:ext cx="10058400" cy="762000"/>
          </a:xfrm>
        </p:spPr>
        <p:txBody>
          <a:bodyPr/>
          <a:lstStyle/>
          <a:p>
            <a:r>
              <a:rPr lang="es-ES" dirty="0" smtClean="0">
                <a:latin typeface="Impact" panose="020B0806030902050204" pitchFamily="34" charset="0"/>
              </a:rPr>
              <a:t>Stirling </a:t>
            </a:r>
            <a:r>
              <a:rPr lang="es-ES" dirty="0" err="1" smtClean="0">
                <a:latin typeface="Impact" panose="020B0806030902050204" pitchFamily="34" charset="0"/>
              </a:rPr>
              <a:t>Refrigeration</a:t>
            </a:r>
            <a:r>
              <a:rPr lang="es-ES" dirty="0" smtClean="0">
                <a:latin typeface="Impact" panose="020B0806030902050204" pitchFamily="34" charset="0"/>
              </a:rPr>
              <a:t> </a:t>
            </a:r>
            <a:r>
              <a:rPr lang="es-ES" dirty="0" err="1" smtClean="0">
                <a:latin typeface="Impact" panose="020B0806030902050204" pitchFamily="34" charset="0"/>
              </a:rPr>
              <a:t>System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7170" name="Picture 2" descr="motor Stirling HistoriayNombre y clasificació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30" y="2377757"/>
            <a:ext cx="1619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97280" y="2819256"/>
            <a:ext cx="743712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temperature on the surface of Venus exceeds the operating temperature of the battery, a cooling system will be used. The heat will be pumped out using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cooler, which works by compressing and expanding a gas with a piston.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lh6.googleusercontent.com/skFSddfu39XBPOf5f3a6RRLvzuASzHWHj0TV7C1TmBmXXTg7JMtz4vNGCqQci2GMB8mkpdk-SVP6Qn3U8YTdG5DTM_iq_v1FURtMdQDOTsD7iwPVzZLu5NuE7jZnV1t9NeX3vddzBYT5LjMTraO_3CpQsGeIdW7hDp65K_lQaSP-RKMbUwRpGrXw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241296"/>
            <a:ext cx="30194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5.googleusercontent.com/o52FcC8-3C59My_Ip-pU0870PK-rD1LsDGcLVOVMjOvz4_euClar9b4M3-aNkofONh7jzuKrfGOp-j_nVDGGRQt6UHLpyOwIoK9QRB6tbQg-IAgAvgoP6vA5GGn2mmy7C7YVm37nGVqXalJmx63vpr-pRphe6mquFUsxj5AmcAmgq7SEJM6DtUu8-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55" y="3062287"/>
            <a:ext cx="3038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Impact" panose="020B0806030902050204" pitchFamily="34" charset="0"/>
              </a:rPr>
              <a:t>Ilustrative</a:t>
            </a:r>
            <a:r>
              <a:rPr lang="es-ES" dirty="0" smtClean="0">
                <a:latin typeface="Impact" panose="020B0806030902050204" pitchFamily="34" charset="0"/>
              </a:rPr>
              <a:t> </a:t>
            </a:r>
            <a:r>
              <a:rPr lang="es-ES" dirty="0" err="1">
                <a:latin typeface="Impact" panose="020B0806030902050204" pitchFamily="34" charset="0"/>
              </a:rPr>
              <a:t>D</a:t>
            </a:r>
            <a:r>
              <a:rPr lang="es-ES" dirty="0" err="1" smtClean="0">
                <a:latin typeface="Impact" panose="020B0806030902050204" pitchFamily="34" charset="0"/>
              </a:rPr>
              <a:t>esing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5530" y="2289273"/>
            <a:ext cx="788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show the configuration of the turbine folded and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unfolded.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53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200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Impact</vt:lpstr>
      <vt:lpstr>Times New Roman</vt:lpstr>
      <vt:lpstr>Retrospección</vt:lpstr>
      <vt:lpstr>Exploring Venus Together</vt:lpstr>
      <vt:lpstr>Venus conditions</vt:lpstr>
      <vt:lpstr>Batteries</vt:lpstr>
      <vt:lpstr>Solar panels</vt:lpstr>
      <vt:lpstr>Vertical Wind Turbine</vt:lpstr>
      <vt:lpstr>Stirling Refrigeration System</vt:lpstr>
      <vt:lpstr>Ilustrative Desing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Venus Together</dc:title>
  <dc:creator>NoteBook</dc:creator>
  <cp:lastModifiedBy>Cuenta Microsoft</cp:lastModifiedBy>
  <cp:revision>6</cp:revision>
  <dcterms:created xsi:type="dcterms:W3CDTF">2022-10-02T17:09:29Z</dcterms:created>
  <dcterms:modified xsi:type="dcterms:W3CDTF">2022-10-02T18:16:58Z</dcterms:modified>
</cp:coreProperties>
</file>