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1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1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4AA5D-0459-4489-9310-6754E290F6F4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F9E5A-9D6C-4135-862D-CBE2B7DA9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97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Nicole, consider to use blue background and white words for the overall website.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F9E5A-9D6C-4135-862D-CBE2B7DA9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16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F9E5A-9D6C-4135-862D-CBE2B7DA90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09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F9E5A-9D6C-4135-862D-CBE2B7DA90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13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F9E5A-9D6C-4135-862D-CBE2B7DA90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41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F9E5A-9D6C-4135-862D-CBE2B7DA90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8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D35B-31FC-4E7C-8D9C-34EBF5B985A1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E0FA-7F13-46DE-AFEE-473F42DE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6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D35B-31FC-4E7C-8D9C-34EBF5B985A1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E0FA-7F13-46DE-AFEE-473F42DE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D35B-31FC-4E7C-8D9C-34EBF5B985A1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E0FA-7F13-46DE-AFEE-473F42DE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1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D35B-31FC-4E7C-8D9C-34EBF5B985A1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E0FA-7F13-46DE-AFEE-473F42DE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7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D35B-31FC-4E7C-8D9C-34EBF5B985A1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E0FA-7F13-46DE-AFEE-473F42DE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D35B-31FC-4E7C-8D9C-34EBF5B985A1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E0FA-7F13-46DE-AFEE-473F42DE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D35B-31FC-4E7C-8D9C-34EBF5B985A1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E0FA-7F13-46DE-AFEE-473F42DE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0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D35B-31FC-4E7C-8D9C-34EBF5B985A1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E0FA-7F13-46DE-AFEE-473F42DE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7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D35B-31FC-4E7C-8D9C-34EBF5B985A1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E0FA-7F13-46DE-AFEE-473F42DE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9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D35B-31FC-4E7C-8D9C-34EBF5B985A1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E0FA-7F13-46DE-AFEE-473F42DE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4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D35B-31FC-4E7C-8D9C-34EBF5B985A1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E0FA-7F13-46DE-AFEE-473F42DE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7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4D35B-31FC-4E7C-8D9C-34EBF5B985A1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BE0FA-7F13-46DE-AFEE-473F42DE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moke, weapon, steam, missile&#10;&#10;Description automatically generated">
            <a:extLst>
              <a:ext uri="{FF2B5EF4-FFF2-40B4-BE49-F238E27FC236}">
                <a16:creationId xmlns:a16="http://schemas.microsoft.com/office/drawing/2014/main" id="{5D404432-4E06-4BD7-AB36-82385F79E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18" y="1495280"/>
            <a:ext cx="5299364" cy="3825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FE447B-5A1F-427E-8874-2F4E1CC563FC}"/>
              </a:ext>
            </a:extLst>
          </p:cNvPr>
          <p:cNvSpPr txBox="1"/>
          <p:nvPr/>
        </p:nvSpPr>
        <p:spPr>
          <a:xfrm>
            <a:off x="1922319" y="0"/>
            <a:ext cx="5299364" cy="1434935"/>
          </a:xfrm>
          <a:prstGeom prst="rect">
            <a:avLst/>
          </a:prstGeom>
          <a:solidFill>
            <a:srgbClr val="203966"/>
          </a:solidFill>
        </p:spPr>
        <p:txBody>
          <a:bodyPr vert="horz" lIns="62345" tIns="31173" rIns="62345" bIns="31173" rtlCol="0" anchor="ctr">
            <a:noAutofit/>
          </a:bodyPr>
          <a:lstStyle/>
          <a:p>
            <a:pPr algn="ctr" defTabSz="467578">
              <a:lnSpc>
                <a:spcPct val="90000"/>
              </a:lnSpc>
              <a:spcBef>
                <a:spcPct val="0"/>
              </a:spcBef>
              <a:spcAft>
                <a:spcPts val="409"/>
              </a:spcAft>
            </a:pPr>
            <a:r>
              <a:rPr lang="en-US" sz="2454" dirty="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  <a:latin typeface="Bahnschrift SemiLight SemiConde" panose="020B0502040204020203" pitchFamily="34" charset="0"/>
                <a:ea typeface="+mj-ea"/>
                <a:cs typeface="+mj-cs"/>
              </a:rPr>
              <a:t>Disaster Risk Reduction and </a:t>
            </a:r>
          </a:p>
          <a:p>
            <a:pPr algn="ctr" defTabSz="467578">
              <a:lnSpc>
                <a:spcPct val="90000"/>
              </a:lnSpc>
              <a:spcBef>
                <a:spcPct val="0"/>
              </a:spcBef>
              <a:spcAft>
                <a:spcPts val="409"/>
              </a:spcAft>
            </a:pPr>
            <a:r>
              <a:rPr lang="en-US" sz="2454" dirty="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  <a:latin typeface="Bahnschrift SemiLight SemiConde" panose="020B0502040204020203" pitchFamily="34" charset="0"/>
                <a:ea typeface="+mj-ea"/>
                <a:cs typeface="+mj-cs"/>
              </a:rPr>
              <a:t>Climate Change Adaptation Symposium</a:t>
            </a:r>
          </a:p>
          <a:p>
            <a:pPr algn="ctr" defTabSz="467578">
              <a:lnSpc>
                <a:spcPct val="90000"/>
              </a:lnSpc>
              <a:spcBef>
                <a:spcPct val="0"/>
              </a:spcBef>
              <a:spcAft>
                <a:spcPts val="409"/>
              </a:spcAft>
            </a:pPr>
            <a:r>
              <a:rPr lang="en-US" sz="2454" dirty="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  <a:latin typeface="Bahnschrift SemiLight SemiConde" panose="020B0502040204020203" pitchFamily="34" charset="0"/>
                <a:ea typeface="+mj-ea"/>
                <a:cs typeface="+mj-cs"/>
              </a:rPr>
              <a:t> (Wind Hazard)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21B94F-4462-4C7F-9C98-63BB1A188BC4}"/>
              </a:ext>
            </a:extLst>
          </p:cNvPr>
          <p:cNvSpPr/>
          <p:nvPr/>
        </p:nvSpPr>
        <p:spPr>
          <a:xfrm>
            <a:off x="1922320" y="5295700"/>
            <a:ext cx="5299362" cy="1582092"/>
          </a:xfrm>
          <a:prstGeom prst="rect">
            <a:avLst/>
          </a:prstGeom>
          <a:solidFill>
            <a:srgbClr val="203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7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68813B-FF6B-4585-979A-E76D9F10FF0F}"/>
              </a:ext>
            </a:extLst>
          </p:cNvPr>
          <p:cNvSpPr txBox="1"/>
          <p:nvPr/>
        </p:nvSpPr>
        <p:spPr>
          <a:xfrm>
            <a:off x="1956874" y="5947914"/>
            <a:ext cx="1552028" cy="365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7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77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pril 28, 2022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D79E2CF-05CE-4061-B3ED-63F63A2A38C8}"/>
              </a:ext>
            </a:extLst>
          </p:cNvPr>
          <p:cNvCxnSpPr>
            <a:cxnSpLocks/>
          </p:cNvCxnSpPr>
          <p:nvPr/>
        </p:nvCxnSpPr>
        <p:spPr>
          <a:xfrm>
            <a:off x="1880754" y="1434935"/>
            <a:ext cx="5340927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483704-EE94-430A-ACE4-DD743A339FDF}"/>
              </a:ext>
            </a:extLst>
          </p:cNvPr>
          <p:cNvCxnSpPr>
            <a:cxnSpLocks/>
          </p:cNvCxnSpPr>
          <p:nvPr/>
        </p:nvCxnSpPr>
        <p:spPr>
          <a:xfrm>
            <a:off x="1922318" y="5295700"/>
            <a:ext cx="5299364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AA48D3-92DD-40EE-AD7F-97DA491529D0}"/>
              </a:ext>
            </a:extLst>
          </p:cNvPr>
          <p:cNvCxnSpPr/>
          <p:nvPr/>
        </p:nvCxnSpPr>
        <p:spPr>
          <a:xfrm>
            <a:off x="3431532" y="5620987"/>
            <a:ext cx="0" cy="9896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737A873-D1DE-4A0D-B4BD-4FCDD4AF40DF}"/>
              </a:ext>
            </a:extLst>
          </p:cNvPr>
          <p:cNvSpPr txBox="1"/>
          <p:nvPr/>
        </p:nvSpPr>
        <p:spPr>
          <a:xfrm>
            <a:off x="3487905" y="5688051"/>
            <a:ext cx="3649576" cy="114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64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 for Hazard Mitigation and </a:t>
            </a:r>
          </a:p>
          <a:p>
            <a:r>
              <a:rPr lang="en-US" sz="1364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Resilience (HMCR)</a:t>
            </a:r>
          </a:p>
          <a:p>
            <a:endParaRPr lang="en-US" sz="1364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64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Missouri University of Science and Technology</a:t>
            </a:r>
          </a:p>
          <a:p>
            <a:endParaRPr lang="en-US" sz="1364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1323CC5-CF8B-406D-B20C-E45196B3F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64" y="5423065"/>
            <a:ext cx="584570" cy="8963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E53A818-E46A-435E-BE73-3B81953175DE}"/>
              </a:ext>
            </a:extLst>
          </p:cNvPr>
          <p:cNvSpPr/>
          <p:nvPr/>
        </p:nvSpPr>
        <p:spPr>
          <a:xfrm>
            <a:off x="1922318" y="5035905"/>
            <a:ext cx="1423890" cy="34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18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Photo courtesy of Scott Peake</a:t>
            </a:r>
            <a:endParaRPr lang="en-US" sz="818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4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lger_scott_peake">
            <a:extLst>
              <a:ext uri="{FF2B5EF4-FFF2-40B4-BE49-F238E27FC236}">
                <a16:creationId xmlns:a16="http://schemas.microsoft.com/office/drawing/2014/main" id="{8C6E5E0A-6F8B-4826-A7CB-BEFAC26E4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299" y="2045033"/>
            <a:ext cx="3308342" cy="1857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50C174-1AE2-2966-86B0-4056E487403B}"/>
              </a:ext>
            </a:extLst>
          </p:cNvPr>
          <p:cNvSpPr/>
          <p:nvPr/>
        </p:nvSpPr>
        <p:spPr>
          <a:xfrm>
            <a:off x="2015259" y="3671472"/>
            <a:ext cx="15696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Photo courtesy of Scott Peake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9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ow Leadership Challenges Can Bring Out the Best In You - Lolly Daskal |">
            <a:extLst>
              <a:ext uri="{FF2B5EF4-FFF2-40B4-BE49-F238E27FC236}">
                <a16:creationId xmlns:a16="http://schemas.microsoft.com/office/drawing/2014/main" id="{4206CD6A-D0C6-B095-E802-5949EF0A3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265" y="2064515"/>
            <a:ext cx="2339976" cy="165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45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486525-655A-008A-2F61-80FDBB427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854" y="2549359"/>
            <a:ext cx="2857500" cy="157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G_3088-01">
            <a:extLst>
              <a:ext uri="{FF2B5EF4-FFF2-40B4-BE49-F238E27FC236}">
                <a16:creationId xmlns:a16="http://schemas.microsoft.com/office/drawing/2014/main" id="{99CDF1DD-7BAC-CF37-B39E-1AD4A2141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306" y="1599136"/>
            <a:ext cx="1885950" cy="246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62C8303-E1FB-BA32-DD09-3AC3E397DDFB}"/>
              </a:ext>
            </a:extLst>
          </p:cNvPr>
          <p:cNvSpPr/>
          <p:nvPr/>
        </p:nvSpPr>
        <p:spPr>
          <a:xfrm>
            <a:off x="2595075" y="3788337"/>
            <a:ext cx="18488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courtesy of Jeffrey Snyder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46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75</Words>
  <Application>Microsoft Office PowerPoint</Application>
  <PresentationFormat>On-screen Show (4:3)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 SemiLight SemiConde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Yan, Guirong</dc:creator>
  <cp:lastModifiedBy>Yan, Guirong</cp:lastModifiedBy>
  <cp:revision>2</cp:revision>
  <dcterms:created xsi:type="dcterms:W3CDTF">2022-08-27T17:01:55Z</dcterms:created>
  <dcterms:modified xsi:type="dcterms:W3CDTF">2022-08-27T17:44:47Z</dcterms:modified>
</cp:coreProperties>
</file>