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8.xml" ContentType="application/vnd.openxmlformats-officedocument.presentationml.notesSlide+xml"/>
  <Override PartName="/ppt/charts/chart6.xml" ContentType="application/vnd.openxmlformats-officedocument.drawingml.chart+xml"/>
  <Override PartName="/ppt/notesSlides/notesSlide9.xml" ContentType="application/vnd.openxmlformats-officedocument.presentationml.notesSlide+xml"/>
  <Override PartName="/ppt/charts/chart7.xml" ContentType="application/vnd.openxmlformats-officedocument.drawingml.chart+xml"/>
  <Override PartName="/ppt/notesSlides/notesSlide10.xml" ContentType="application/vnd.openxmlformats-officedocument.presentationml.notesSlide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91" r:id="rId3"/>
    <p:sldId id="293" r:id="rId4"/>
    <p:sldId id="295" r:id="rId5"/>
    <p:sldId id="304" r:id="rId6"/>
    <p:sldId id="303" r:id="rId7"/>
    <p:sldId id="297" r:id="rId8"/>
    <p:sldId id="300" r:id="rId9"/>
    <p:sldId id="298" r:id="rId10"/>
    <p:sldId id="299" r:id="rId11"/>
    <p:sldId id="294" r:id="rId12"/>
    <p:sldId id="301" r:id="rId13"/>
    <p:sldId id="305" r:id="rId14"/>
    <p:sldId id="292" r:id="rId15"/>
    <p:sldId id="302" r:id="rId16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8"/>
    </p:embeddedFont>
    <p:embeddedFont>
      <p:font typeface="Fira Sans Condensed Medium" panose="020B0604020202020204" charset="0"/>
      <p:regular r:id="rId19"/>
      <p:italic r:id="rId20"/>
    </p:embeddedFont>
    <p:embeddedFont>
      <p:font typeface="Fira Sans Extra Condensed Medium" panose="020B0604020202020204" charset="0"/>
      <p:regular r:id="rId21"/>
      <p:bold r:id="rId22"/>
      <p:italic r:id="rId23"/>
      <p:boldItalic r:id="rId24"/>
    </p:embeddedFont>
    <p:embeddedFont>
      <p:font typeface="Roboto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CF2EF7-7C53-BD3D-ED11-19445F4E70D3}" v="254" dt="2022-03-23T21:42:24.813"/>
    <p1510:client id="{905952C8-5E89-4384-9C5A-5D2E9707EF23}" v="582" dt="2022-03-24T16:40:49.398"/>
    <p1510:client id="{9A6B45F4-F08B-4010-BFB0-DEC0525A406D}" v="523" dt="2022-03-24T16:19:09.851"/>
    <p1510:client id="{F18E4F79-A6E8-6A45-BFAC-B892DB111743}" v="497" dt="2022-03-24T16:21:38.6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 Qiu, Shamiya  (OTHS)" userId="ea04c0eb-37bb-41e9-a65b-5da35e228788" providerId="ADAL" clId="{F18E4F79-A6E8-6A45-BFAC-B892DB111743}"/>
    <pc:docChg chg="undo custSel addSld modSld sldOrd">
      <pc:chgData name="Lin Qiu, Shamiya  (OTHS)" userId="ea04c0eb-37bb-41e9-a65b-5da35e228788" providerId="ADAL" clId="{F18E4F79-A6E8-6A45-BFAC-B892DB111743}" dt="2022-03-24T16:21:38.658" v="595" actId="1076"/>
      <pc:docMkLst>
        <pc:docMk/>
      </pc:docMkLst>
      <pc:sldChg chg="addSp delSp modSp mod">
        <pc:chgData name="Lin Qiu, Shamiya  (OTHS)" userId="ea04c0eb-37bb-41e9-a65b-5da35e228788" providerId="ADAL" clId="{F18E4F79-A6E8-6A45-BFAC-B892DB111743}" dt="2022-03-24T16:21:38.658" v="595" actId="1076"/>
        <pc:sldMkLst>
          <pc:docMk/>
          <pc:sldMk cId="4122872757" sldId="291"/>
        </pc:sldMkLst>
        <pc:grpChg chg="mod">
          <ac:chgData name="Lin Qiu, Shamiya  (OTHS)" userId="ea04c0eb-37bb-41e9-a65b-5da35e228788" providerId="ADAL" clId="{F18E4F79-A6E8-6A45-BFAC-B892DB111743}" dt="2022-03-24T16:21:33.952" v="592" actId="1076"/>
          <ac:grpSpMkLst>
            <pc:docMk/>
            <pc:sldMk cId="4122872757" sldId="291"/>
            <ac:grpSpMk id="397" creationId="{00000000-0000-0000-0000-000000000000}"/>
          </ac:grpSpMkLst>
        </pc:grpChg>
        <pc:picChg chg="add del">
          <ac:chgData name="Lin Qiu, Shamiya  (OTHS)" userId="ea04c0eb-37bb-41e9-a65b-5da35e228788" providerId="ADAL" clId="{F18E4F79-A6E8-6A45-BFAC-B892DB111743}" dt="2022-03-24T16:20:09.047" v="584" actId="478"/>
          <ac:picMkLst>
            <pc:docMk/>
            <pc:sldMk cId="4122872757" sldId="291"/>
            <ac:picMk id="2" creationId="{01D76CD8-A98B-AA42-AFF4-286B2B8F725C}"/>
          </ac:picMkLst>
        </pc:picChg>
        <pc:picChg chg="add del mod">
          <ac:chgData name="Lin Qiu, Shamiya  (OTHS)" userId="ea04c0eb-37bb-41e9-a65b-5da35e228788" providerId="ADAL" clId="{F18E4F79-A6E8-6A45-BFAC-B892DB111743}" dt="2022-03-24T16:21:22.714" v="589" actId="478"/>
          <ac:picMkLst>
            <pc:docMk/>
            <pc:sldMk cId="4122872757" sldId="291"/>
            <ac:picMk id="3" creationId="{9B8C6C3B-5CE7-F54D-ADEE-2B60393EF814}"/>
          </ac:picMkLst>
        </pc:picChg>
        <pc:picChg chg="add mod">
          <ac:chgData name="Lin Qiu, Shamiya  (OTHS)" userId="ea04c0eb-37bb-41e9-a65b-5da35e228788" providerId="ADAL" clId="{F18E4F79-A6E8-6A45-BFAC-B892DB111743}" dt="2022-03-24T16:21:38.658" v="595" actId="1076"/>
          <ac:picMkLst>
            <pc:docMk/>
            <pc:sldMk cId="4122872757" sldId="291"/>
            <ac:picMk id="4" creationId="{15FBF0BB-00DB-E043-9989-CC3873C87339}"/>
          </ac:picMkLst>
        </pc:picChg>
      </pc:sldChg>
      <pc:sldChg chg="addSp modSp mod">
        <pc:chgData name="Lin Qiu, Shamiya  (OTHS)" userId="ea04c0eb-37bb-41e9-a65b-5da35e228788" providerId="ADAL" clId="{F18E4F79-A6E8-6A45-BFAC-B892DB111743}" dt="2022-03-24T04:37:27.148" v="119" actId="1076"/>
        <pc:sldMkLst>
          <pc:docMk/>
          <pc:sldMk cId="39282237" sldId="293"/>
        </pc:sldMkLst>
        <pc:spChg chg="add mod">
          <ac:chgData name="Lin Qiu, Shamiya  (OTHS)" userId="ea04c0eb-37bb-41e9-a65b-5da35e228788" providerId="ADAL" clId="{F18E4F79-A6E8-6A45-BFAC-B892DB111743}" dt="2022-03-24T04:34:53.620" v="52"/>
          <ac:spMkLst>
            <pc:docMk/>
            <pc:sldMk cId="39282237" sldId="293"/>
            <ac:spMk id="2" creationId="{46DC0BDF-91E8-6A4C-8A8A-F09E4BF882D0}"/>
          </ac:spMkLst>
        </pc:spChg>
        <pc:spChg chg="add mod">
          <ac:chgData name="Lin Qiu, Shamiya  (OTHS)" userId="ea04c0eb-37bb-41e9-a65b-5da35e228788" providerId="ADAL" clId="{F18E4F79-A6E8-6A45-BFAC-B892DB111743}" dt="2022-03-24T04:37:27.148" v="119" actId="1076"/>
          <ac:spMkLst>
            <pc:docMk/>
            <pc:sldMk cId="39282237" sldId="293"/>
            <ac:spMk id="3" creationId="{7CD7F2AC-48B5-1F4B-8BA2-14C19AE9282F}"/>
          </ac:spMkLst>
        </pc:spChg>
      </pc:sldChg>
      <pc:sldChg chg="addSp delSp modSp mod">
        <pc:chgData name="Lin Qiu, Shamiya  (OTHS)" userId="ea04c0eb-37bb-41e9-a65b-5da35e228788" providerId="ADAL" clId="{F18E4F79-A6E8-6A45-BFAC-B892DB111743}" dt="2022-03-24T04:39:33.983" v="125"/>
        <pc:sldMkLst>
          <pc:docMk/>
          <pc:sldMk cId="4246647332" sldId="295"/>
        </pc:sldMkLst>
        <pc:spChg chg="add del mod">
          <ac:chgData name="Lin Qiu, Shamiya  (OTHS)" userId="ea04c0eb-37bb-41e9-a65b-5da35e228788" providerId="ADAL" clId="{F18E4F79-A6E8-6A45-BFAC-B892DB111743}" dt="2022-03-24T04:39:33.983" v="125"/>
          <ac:spMkLst>
            <pc:docMk/>
            <pc:sldMk cId="4246647332" sldId="295"/>
            <ac:spMk id="4" creationId="{AB71D3B9-8163-E64A-8EB4-3195053A19CA}"/>
          </ac:spMkLst>
        </pc:spChg>
      </pc:sldChg>
      <pc:sldChg chg="addSp modSp mod">
        <pc:chgData name="Lin Qiu, Shamiya  (OTHS)" userId="ea04c0eb-37bb-41e9-a65b-5da35e228788" providerId="ADAL" clId="{F18E4F79-A6E8-6A45-BFAC-B892DB111743}" dt="2022-03-24T04:58:52.080" v="197" actId="1076"/>
        <pc:sldMkLst>
          <pc:docMk/>
          <pc:sldMk cId="3429763982" sldId="297"/>
        </pc:sldMkLst>
        <pc:spChg chg="add mod">
          <ac:chgData name="Lin Qiu, Shamiya  (OTHS)" userId="ea04c0eb-37bb-41e9-a65b-5da35e228788" providerId="ADAL" clId="{F18E4F79-A6E8-6A45-BFAC-B892DB111743}" dt="2022-03-24T04:58:29.151" v="173"/>
          <ac:spMkLst>
            <pc:docMk/>
            <pc:sldMk cId="3429763982" sldId="297"/>
            <ac:spMk id="10" creationId="{B7CBF599-6C57-8E4F-8FFE-B69DE6E88CD5}"/>
          </ac:spMkLst>
        </pc:spChg>
        <pc:spChg chg="add mod">
          <ac:chgData name="Lin Qiu, Shamiya  (OTHS)" userId="ea04c0eb-37bb-41e9-a65b-5da35e228788" providerId="ADAL" clId="{F18E4F79-A6E8-6A45-BFAC-B892DB111743}" dt="2022-03-24T04:58:52.080" v="197" actId="1076"/>
          <ac:spMkLst>
            <pc:docMk/>
            <pc:sldMk cId="3429763982" sldId="297"/>
            <ac:spMk id="11" creationId="{289EF379-285F-4E40-B696-9C1F7780F421}"/>
          </ac:spMkLst>
        </pc:spChg>
      </pc:sldChg>
      <pc:sldChg chg="modSp">
        <pc:chgData name="Lin Qiu, Shamiya  (OTHS)" userId="ea04c0eb-37bb-41e9-a65b-5da35e228788" providerId="ADAL" clId="{F18E4F79-A6E8-6A45-BFAC-B892DB111743}" dt="2022-03-24T04:59:34.798" v="226" actId="20577"/>
        <pc:sldMkLst>
          <pc:docMk/>
          <pc:sldMk cId="4018832472" sldId="298"/>
        </pc:sldMkLst>
        <pc:graphicFrameChg chg="mod">
          <ac:chgData name="Lin Qiu, Shamiya  (OTHS)" userId="ea04c0eb-37bb-41e9-a65b-5da35e228788" providerId="ADAL" clId="{F18E4F79-A6E8-6A45-BFAC-B892DB111743}" dt="2022-03-24T04:59:34.798" v="226" actId="20577"/>
          <ac:graphicFrameMkLst>
            <pc:docMk/>
            <pc:sldMk cId="4018832472" sldId="298"/>
            <ac:graphicFrameMk id="10" creationId="{0825653F-A70F-4A36-9018-9E44C13B0FF0}"/>
          </ac:graphicFrameMkLst>
        </pc:graphicFrameChg>
      </pc:sldChg>
      <pc:sldChg chg="modSp mod">
        <pc:chgData name="Lin Qiu, Shamiya  (OTHS)" userId="ea04c0eb-37bb-41e9-a65b-5da35e228788" providerId="ADAL" clId="{F18E4F79-A6E8-6A45-BFAC-B892DB111743}" dt="2022-03-24T05:06:54.724" v="260" actId="27918"/>
        <pc:sldMkLst>
          <pc:docMk/>
          <pc:sldMk cId="1460432128" sldId="299"/>
        </pc:sldMkLst>
        <pc:graphicFrameChg chg="mod">
          <ac:chgData name="Lin Qiu, Shamiya  (OTHS)" userId="ea04c0eb-37bb-41e9-a65b-5da35e228788" providerId="ADAL" clId="{F18E4F79-A6E8-6A45-BFAC-B892DB111743}" dt="2022-03-24T05:05:48.297" v="259" actId="14100"/>
          <ac:graphicFrameMkLst>
            <pc:docMk/>
            <pc:sldMk cId="1460432128" sldId="299"/>
            <ac:graphicFrameMk id="10" creationId="{CECDF731-BCAC-2340-EC90-11044A30E2CE}"/>
          </ac:graphicFrameMkLst>
        </pc:graphicFrameChg>
        <pc:graphicFrameChg chg="mod">
          <ac:chgData name="Lin Qiu, Shamiya  (OTHS)" userId="ea04c0eb-37bb-41e9-a65b-5da35e228788" providerId="ADAL" clId="{F18E4F79-A6E8-6A45-BFAC-B892DB111743}" dt="2022-03-24T05:03:42.443" v="249" actId="1076"/>
          <ac:graphicFrameMkLst>
            <pc:docMk/>
            <pc:sldMk cId="1460432128" sldId="299"/>
            <ac:graphicFrameMk id="11" creationId="{D395DBF4-76BE-4B65-9B70-FA7635E18E3D}"/>
          </ac:graphicFrameMkLst>
        </pc:graphicFrameChg>
      </pc:sldChg>
      <pc:sldChg chg="addSp modSp mod">
        <pc:chgData name="Lin Qiu, Shamiya  (OTHS)" userId="ea04c0eb-37bb-41e9-a65b-5da35e228788" providerId="ADAL" clId="{F18E4F79-A6E8-6A45-BFAC-B892DB111743}" dt="2022-03-24T04:55:37.323" v="141" actId="1076"/>
        <pc:sldMkLst>
          <pc:docMk/>
          <pc:sldMk cId="1641386805" sldId="300"/>
        </pc:sldMkLst>
        <pc:spChg chg="add mod">
          <ac:chgData name="Lin Qiu, Shamiya  (OTHS)" userId="ea04c0eb-37bb-41e9-a65b-5da35e228788" providerId="ADAL" clId="{F18E4F79-A6E8-6A45-BFAC-B892DB111743}" dt="2022-03-24T04:55:37.323" v="141" actId="1076"/>
          <ac:spMkLst>
            <pc:docMk/>
            <pc:sldMk cId="1641386805" sldId="300"/>
            <ac:spMk id="6" creationId="{6ACB5846-C989-0D44-A2A8-9191E0CCBCBD}"/>
          </ac:spMkLst>
        </pc:spChg>
        <pc:spChg chg="add mod">
          <ac:chgData name="Lin Qiu, Shamiya  (OTHS)" userId="ea04c0eb-37bb-41e9-a65b-5da35e228788" providerId="ADAL" clId="{F18E4F79-A6E8-6A45-BFAC-B892DB111743}" dt="2022-03-24T04:55:24.117" v="138" actId="403"/>
          <ac:spMkLst>
            <pc:docMk/>
            <pc:sldMk cId="1641386805" sldId="300"/>
            <ac:spMk id="9" creationId="{0EF00638-A6D6-634E-9476-C3F51EC79F1F}"/>
          </ac:spMkLst>
        </pc:spChg>
      </pc:sldChg>
      <pc:sldChg chg="addSp delSp modSp mod">
        <pc:chgData name="Lin Qiu, Shamiya  (OTHS)" userId="ea04c0eb-37bb-41e9-a65b-5da35e228788" providerId="ADAL" clId="{F18E4F79-A6E8-6A45-BFAC-B892DB111743}" dt="2022-03-24T16:18:41.014" v="582" actId="1076"/>
        <pc:sldMkLst>
          <pc:docMk/>
          <pc:sldMk cId="476832671" sldId="301"/>
        </pc:sldMkLst>
        <pc:spChg chg="add mod">
          <ac:chgData name="Lin Qiu, Shamiya  (OTHS)" userId="ea04c0eb-37bb-41e9-a65b-5da35e228788" providerId="ADAL" clId="{F18E4F79-A6E8-6A45-BFAC-B892DB111743}" dt="2022-03-24T16:16:30.521" v="459" actId="20577"/>
          <ac:spMkLst>
            <pc:docMk/>
            <pc:sldMk cId="476832671" sldId="301"/>
            <ac:spMk id="6" creationId="{E015B473-E56A-014A-B567-B3C1A1ACB100}"/>
          </ac:spMkLst>
        </pc:spChg>
        <pc:spChg chg="add mod">
          <ac:chgData name="Lin Qiu, Shamiya  (OTHS)" userId="ea04c0eb-37bb-41e9-a65b-5da35e228788" providerId="ADAL" clId="{F18E4F79-A6E8-6A45-BFAC-B892DB111743}" dt="2022-03-24T16:18:37.726" v="581" actId="5793"/>
          <ac:spMkLst>
            <pc:docMk/>
            <pc:sldMk cId="476832671" sldId="301"/>
            <ac:spMk id="7" creationId="{6B8ED2AF-6CDD-7E48-A9CF-CE9CF9A7F9D0}"/>
          </ac:spMkLst>
        </pc:spChg>
        <pc:picChg chg="del">
          <ac:chgData name="Lin Qiu, Shamiya  (OTHS)" userId="ea04c0eb-37bb-41e9-a65b-5da35e228788" providerId="ADAL" clId="{F18E4F79-A6E8-6A45-BFAC-B892DB111743}" dt="2022-03-24T16:15:40.714" v="424" actId="478"/>
          <ac:picMkLst>
            <pc:docMk/>
            <pc:sldMk cId="476832671" sldId="301"/>
            <ac:picMk id="2" creationId="{EC1A5DCA-E35D-9A8B-5610-3A661A814FBB}"/>
          </ac:picMkLst>
        </pc:picChg>
        <pc:picChg chg="add mod">
          <ac:chgData name="Lin Qiu, Shamiya  (OTHS)" userId="ea04c0eb-37bb-41e9-a65b-5da35e228788" providerId="ADAL" clId="{F18E4F79-A6E8-6A45-BFAC-B892DB111743}" dt="2022-03-24T16:18:41.014" v="582" actId="1076"/>
          <ac:picMkLst>
            <pc:docMk/>
            <pc:sldMk cId="476832671" sldId="301"/>
            <ac:picMk id="2050" creationId="{C0A6220F-E46B-BE41-8B83-BA59B80E6871}"/>
          </ac:picMkLst>
        </pc:picChg>
        <pc:picChg chg="add del">
          <ac:chgData name="Lin Qiu, Shamiya  (OTHS)" userId="ea04c0eb-37bb-41e9-a65b-5da35e228788" providerId="ADAL" clId="{F18E4F79-A6E8-6A45-BFAC-B892DB111743}" dt="2022-03-24T16:16:08.316" v="431"/>
          <ac:picMkLst>
            <pc:docMk/>
            <pc:sldMk cId="476832671" sldId="301"/>
            <ac:picMk id="2052" creationId="{CDE10179-AD7A-404D-A8A9-1B236C77D817}"/>
          </ac:picMkLst>
        </pc:picChg>
      </pc:sldChg>
      <pc:sldChg chg="addSp delSp modSp add mod ord">
        <pc:chgData name="Lin Qiu, Shamiya  (OTHS)" userId="ea04c0eb-37bb-41e9-a65b-5da35e228788" providerId="ADAL" clId="{F18E4F79-A6E8-6A45-BFAC-B892DB111743}" dt="2022-03-24T16:12:33.072" v="423" actId="1076"/>
        <pc:sldMkLst>
          <pc:docMk/>
          <pc:sldMk cId="2994552336" sldId="305"/>
        </pc:sldMkLst>
        <pc:spChg chg="add mod">
          <ac:chgData name="Lin Qiu, Shamiya  (OTHS)" userId="ea04c0eb-37bb-41e9-a65b-5da35e228788" providerId="ADAL" clId="{F18E4F79-A6E8-6A45-BFAC-B892DB111743}" dt="2022-03-24T16:12:33.072" v="423" actId="1076"/>
          <ac:spMkLst>
            <pc:docMk/>
            <pc:sldMk cId="2994552336" sldId="305"/>
            <ac:spMk id="10" creationId="{6D12D47E-68F9-1B42-B0B1-39412E2501F3}"/>
          </ac:spMkLst>
        </pc:spChg>
        <pc:spChg chg="mod">
          <ac:chgData name="Lin Qiu, Shamiya  (OTHS)" userId="ea04c0eb-37bb-41e9-a65b-5da35e228788" providerId="ADAL" clId="{F18E4F79-A6E8-6A45-BFAC-B892DB111743}" dt="2022-03-24T16:06:59.006" v="306" actId="20577"/>
          <ac:spMkLst>
            <pc:docMk/>
            <pc:sldMk cId="2994552336" sldId="305"/>
            <ac:spMk id="386" creationId="{00000000-0000-0000-0000-000000000000}"/>
          </ac:spMkLst>
        </pc:spChg>
        <pc:spChg chg="mod">
          <ac:chgData name="Lin Qiu, Shamiya  (OTHS)" userId="ea04c0eb-37bb-41e9-a65b-5da35e228788" providerId="ADAL" clId="{F18E4F79-A6E8-6A45-BFAC-B892DB111743}" dt="2022-03-24T16:06:08.365" v="264" actId="20577"/>
          <ac:spMkLst>
            <pc:docMk/>
            <pc:sldMk cId="2994552336" sldId="305"/>
            <ac:spMk id="389" creationId="{00000000-0000-0000-0000-000000000000}"/>
          </ac:spMkLst>
        </pc:spChg>
        <pc:grpChg chg="del">
          <ac:chgData name="Lin Qiu, Shamiya  (OTHS)" userId="ea04c0eb-37bb-41e9-a65b-5da35e228788" providerId="ADAL" clId="{F18E4F79-A6E8-6A45-BFAC-B892DB111743}" dt="2022-03-24T16:06:10.083" v="265" actId="478"/>
          <ac:grpSpMkLst>
            <pc:docMk/>
            <pc:sldMk cId="2994552336" sldId="305"/>
            <ac:grpSpMk id="387" creationId="{00000000-0000-0000-0000-000000000000}"/>
          </ac:grpSpMkLst>
        </pc:grpChg>
        <pc:grpChg chg="del">
          <ac:chgData name="Lin Qiu, Shamiya  (OTHS)" userId="ea04c0eb-37bb-41e9-a65b-5da35e228788" providerId="ADAL" clId="{F18E4F79-A6E8-6A45-BFAC-B892DB111743}" dt="2022-03-24T16:06:03.925" v="263" actId="478"/>
          <ac:grpSpMkLst>
            <pc:docMk/>
            <pc:sldMk cId="2994552336" sldId="305"/>
            <ac:grpSpMk id="397" creationId="{00000000-0000-0000-0000-000000000000}"/>
          </ac:grpSpMkLst>
        </pc:grpChg>
        <pc:picChg chg="add mod">
          <ac:chgData name="Lin Qiu, Shamiya  (OTHS)" userId="ea04c0eb-37bb-41e9-a65b-5da35e228788" providerId="ADAL" clId="{F18E4F79-A6E8-6A45-BFAC-B892DB111743}" dt="2022-03-24T16:07:07.285" v="308" actId="1076"/>
          <ac:picMkLst>
            <pc:docMk/>
            <pc:sldMk cId="2994552336" sldId="305"/>
            <ac:picMk id="1026" creationId="{B0FC244E-3F5E-0341-98DE-B15D53DC8F6F}"/>
          </ac:picMkLst>
        </pc:picChg>
      </pc:sldChg>
    </pc:docChg>
  </pc:docChgLst>
  <pc:docChgLst>
    <pc:chgData name="Nicole Xu" userId="5a37fd20-178c-45d6-b994-293a45977489" providerId="ADAL" clId="{905952C8-5E89-4384-9C5A-5D2E9707EF23}"/>
    <pc:docChg chg="undo redo custSel addSld delSld modSld sldOrd delMainMaster">
      <pc:chgData name="Nicole Xu" userId="5a37fd20-178c-45d6-b994-293a45977489" providerId="ADAL" clId="{905952C8-5E89-4384-9C5A-5D2E9707EF23}" dt="2022-03-22T08:33:10.226" v="325" actId="1076"/>
      <pc:docMkLst>
        <pc:docMk/>
      </pc:docMkLst>
      <pc:sldChg chg="modSp mod">
        <pc:chgData name="Nicole Xu" userId="5a37fd20-178c-45d6-b994-293a45977489" providerId="ADAL" clId="{905952C8-5E89-4384-9C5A-5D2E9707EF23}" dt="2022-03-22T08:33:10.226" v="325" actId="1076"/>
        <pc:sldMkLst>
          <pc:docMk/>
          <pc:sldMk cId="0" sldId="256"/>
        </pc:sldMkLst>
        <pc:spChg chg="mod">
          <ac:chgData name="Nicole Xu" userId="5a37fd20-178c-45d6-b994-293a45977489" providerId="ADAL" clId="{905952C8-5E89-4384-9C5A-5D2E9707EF23}" dt="2022-03-22T08:16:55.051" v="117" actId="1076"/>
          <ac:spMkLst>
            <pc:docMk/>
            <pc:sldMk cId="0" sldId="256"/>
            <ac:spMk id="55" creationId="{00000000-0000-0000-0000-000000000000}"/>
          </ac:spMkLst>
        </pc:spChg>
        <pc:spChg chg="mod">
          <ac:chgData name="Nicole Xu" userId="5a37fd20-178c-45d6-b994-293a45977489" providerId="ADAL" clId="{905952C8-5E89-4384-9C5A-5D2E9707EF23}" dt="2022-03-22T08:33:10.226" v="325" actId="1076"/>
          <ac:spMkLst>
            <pc:docMk/>
            <pc:sldMk cId="0" sldId="256"/>
            <ac:spMk id="56" creationId="{00000000-0000-0000-0000-000000000000}"/>
          </ac:spMkLst>
        </pc:spChg>
      </pc:sldChg>
      <pc:sldChg chg="add del">
        <pc:chgData name="Nicole Xu" userId="5a37fd20-178c-45d6-b994-293a45977489" providerId="ADAL" clId="{905952C8-5E89-4384-9C5A-5D2E9707EF23}" dt="2022-03-22T08:25:21.264" v="120" actId="47"/>
        <pc:sldMkLst>
          <pc:docMk/>
          <pc:sldMk cId="0" sldId="284"/>
        </pc:sldMkLst>
      </pc:sldChg>
      <pc:sldChg chg="del">
        <pc:chgData name="Nicole Xu" userId="5a37fd20-178c-45d6-b994-293a45977489" providerId="ADAL" clId="{905952C8-5E89-4384-9C5A-5D2E9707EF23}" dt="2022-03-22T08:32:43.118" v="321" actId="47"/>
        <pc:sldMkLst>
          <pc:docMk/>
          <pc:sldMk cId="0" sldId="287"/>
        </pc:sldMkLst>
      </pc:sldChg>
      <pc:sldChg chg="del">
        <pc:chgData name="Nicole Xu" userId="5a37fd20-178c-45d6-b994-293a45977489" providerId="ADAL" clId="{905952C8-5E89-4384-9C5A-5D2E9707EF23}" dt="2022-03-22T08:32:30.249" v="319" actId="47"/>
        <pc:sldMkLst>
          <pc:docMk/>
          <pc:sldMk cId="0" sldId="288"/>
        </pc:sldMkLst>
      </pc:sldChg>
      <pc:sldChg chg="del">
        <pc:chgData name="Nicole Xu" userId="5a37fd20-178c-45d6-b994-293a45977489" providerId="ADAL" clId="{905952C8-5E89-4384-9C5A-5D2E9707EF23}" dt="2022-03-22T08:32:41.536" v="320" actId="47"/>
        <pc:sldMkLst>
          <pc:docMk/>
          <pc:sldMk cId="0" sldId="289"/>
        </pc:sldMkLst>
      </pc:sldChg>
      <pc:sldChg chg="add">
        <pc:chgData name="Nicole Xu" userId="5a37fd20-178c-45d6-b994-293a45977489" providerId="ADAL" clId="{905952C8-5E89-4384-9C5A-5D2E9707EF23}" dt="2022-03-22T08:23:55.103" v="118" actId="2890"/>
        <pc:sldMkLst>
          <pc:docMk/>
          <pc:sldMk cId="4213572183" sldId="290"/>
        </pc:sldMkLst>
      </pc:sldChg>
      <pc:sldChg chg="delSp modSp add mod ord">
        <pc:chgData name="Nicole Xu" userId="5a37fd20-178c-45d6-b994-293a45977489" providerId="ADAL" clId="{905952C8-5E89-4384-9C5A-5D2E9707EF23}" dt="2022-03-22T08:26:13.663" v="169" actId="20577"/>
        <pc:sldMkLst>
          <pc:docMk/>
          <pc:sldMk cId="4122872757" sldId="291"/>
        </pc:sldMkLst>
        <pc:spChg chg="mod">
          <ac:chgData name="Nicole Xu" userId="5a37fd20-178c-45d6-b994-293a45977489" providerId="ADAL" clId="{905952C8-5E89-4384-9C5A-5D2E9707EF23}" dt="2022-03-22T08:25:40.665" v="139" actId="20577"/>
          <ac:spMkLst>
            <pc:docMk/>
            <pc:sldMk cId="4122872757" sldId="291"/>
            <ac:spMk id="386" creationId="{00000000-0000-0000-0000-000000000000}"/>
          </ac:spMkLst>
        </pc:spChg>
        <pc:spChg chg="del">
          <ac:chgData name="Nicole Xu" userId="5a37fd20-178c-45d6-b994-293a45977489" providerId="ADAL" clId="{905952C8-5E89-4384-9C5A-5D2E9707EF23}" dt="2022-03-22T08:25:51.661" v="143" actId="478"/>
          <ac:spMkLst>
            <pc:docMk/>
            <pc:sldMk cId="4122872757" sldId="291"/>
            <ac:spMk id="388" creationId="{00000000-0000-0000-0000-000000000000}"/>
          </ac:spMkLst>
        </pc:spChg>
        <pc:spChg chg="del">
          <ac:chgData name="Nicole Xu" userId="5a37fd20-178c-45d6-b994-293a45977489" providerId="ADAL" clId="{905952C8-5E89-4384-9C5A-5D2E9707EF23}" dt="2022-03-22T08:25:48.580" v="141" actId="478"/>
          <ac:spMkLst>
            <pc:docMk/>
            <pc:sldMk cId="4122872757" sldId="291"/>
            <ac:spMk id="391" creationId="{00000000-0000-0000-0000-000000000000}"/>
          </ac:spMkLst>
        </pc:spChg>
        <pc:spChg chg="del">
          <ac:chgData name="Nicole Xu" userId="5a37fd20-178c-45d6-b994-293a45977489" providerId="ADAL" clId="{905952C8-5E89-4384-9C5A-5D2E9707EF23}" dt="2022-03-22T08:25:53.031" v="144" actId="478"/>
          <ac:spMkLst>
            <pc:docMk/>
            <pc:sldMk cId="4122872757" sldId="291"/>
            <ac:spMk id="393" creationId="{00000000-0000-0000-0000-000000000000}"/>
          </ac:spMkLst>
        </pc:spChg>
        <pc:spChg chg="del">
          <ac:chgData name="Nicole Xu" userId="5a37fd20-178c-45d6-b994-293a45977489" providerId="ADAL" clId="{905952C8-5E89-4384-9C5A-5D2E9707EF23}" dt="2022-03-22T08:25:56.272" v="145" actId="478"/>
          <ac:spMkLst>
            <pc:docMk/>
            <pc:sldMk cId="4122872757" sldId="291"/>
            <ac:spMk id="396" creationId="{00000000-0000-0000-0000-000000000000}"/>
          </ac:spMkLst>
        </pc:spChg>
        <pc:spChg chg="del">
          <ac:chgData name="Nicole Xu" userId="5a37fd20-178c-45d6-b994-293a45977489" providerId="ADAL" clId="{905952C8-5E89-4384-9C5A-5D2E9707EF23}" dt="2022-03-22T08:25:47.163" v="140" actId="478"/>
          <ac:spMkLst>
            <pc:docMk/>
            <pc:sldMk cId="4122872757" sldId="291"/>
            <ac:spMk id="398" creationId="{00000000-0000-0000-0000-000000000000}"/>
          </ac:spMkLst>
        </pc:spChg>
        <pc:spChg chg="mod">
          <ac:chgData name="Nicole Xu" userId="5a37fd20-178c-45d6-b994-293a45977489" providerId="ADAL" clId="{905952C8-5E89-4384-9C5A-5D2E9707EF23}" dt="2022-03-22T08:26:13.663" v="169" actId="20577"/>
          <ac:spMkLst>
            <pc:docMk/>
            <pc:sldMk cId="4122872757" sldId="291"/>
            <ac:spMk id="400" creationId="{00000000-0000-0000-0000-000000000000}"/>
          </ac:spMkLst>
        </pc:spChg>
        <pc:spChg chg="del">
          <ac:chgData name="Nicole Xu" userId="5a37fd20-178c-45d6-b994-293a45977489" providerId="ADAL" clId="{905952C8-5E89-4384-9C5A-5D2E9707EF23}" dt="2022-03-22T08:25:50.179" v="142" actId="478"/>
          <ac:spMkLst>
            <pc:docMk/>
            <pc:sldMk cId="4122872757" sldId="291"/>
            <ac:spMk id="401" creationId="{00000000-0000-0000-0000-000000000000}"/>
          </ac:spMkLst>
        </pc:spChg>
      </pc:sldChg>
      <pc:sldChg chg="addSp delSp modSp add del mod">
        <pc:chgData name="Nicole Xu" userId="5a37fd20-178c-45d6-b994-293a45977489" providerId="ADAL" clId="{905952C8-5E89-4384-9C5A-5D2E9707EF23}" dt="2022-03-22T08:28:09.240" v="230" actId="20577"/>
        <pc:sldMkLst>
          <pc:docMk/>
          <pc:sldMk cId="758270994" sldId="292"/>
        </pc:sldMkLst>
        <pc:spChg chg="add mod">
          <ac:chgData name="Nicole Xu" userId="5a37fd20-178c-45d6-b994-293a45977489" providerId="ADAL" clId="{905952C8-5E89-4384-9C5A-5D2E9707EF23}" dt="2022-03-22T08:27:58.734" v="219" actId="20577"/>
          <ac:spMkLst>
            <pc:docMk/>
            <pc:sldMk cId="758270994" sldId="292"/>
            <ac:spMk id="2" creationId="{4F68E29C-5681-40DA-96D1-AA90AAA6F8EE}"/>
          </ac:spMkLst>
        </pc:spChg>
        <pc:spChg chg="mod">
          <ac:chgData name="Nicole Xu" userId="5a37fd20-178c-45d6-b994-293a45977489" providerId="ADAL" clId="{905952C8-5E89-4384-9C5A-5D2E9707EF23}" dt="2022-03-22T08:28:09.240" v="230" actId="20577"/>
          <ac:spMkLst>
            <pc:docMk/>
            <pc:sldMk cId="758270994" sldId="292"/>
            <ac:spMk id="386" creationId="{00000000-0000-0000-0000-000000000000}"/>
          </ac:spMkLst>
        </pc:spChg>
        <pc:grpChg chg="del">
          <ac:chgData name="Nicole Xu" userId="5a37fd20-178c-45d6-b994-293a45977489" providerId="ADAL" clId="{905952C8-5E89-4384-9C5A-5D2E9707EF23}" dt="2022-03-22T08:27:49.123" v="195" actId="478"/>
          <ac:grpSpMkLst>
            <pc:docMk/>
            <pc:sldMk cId="758270994" sldId="292"/>
            <ac:grpSpMk id="387" creationId="{00000000-0000-0000-0000-000000000000}"/>
          </ac:grpSpMkLst>
        </pc:grpChg>
        <pc:grpChg chg="del">
          <ac:chgData name="Nicole Xu" userId="5a37fd20-178c-45d6-b994-293a45977489" providerId="ADAL" clId="{905952C8-5E89-4384-9C5A-5D2E9707EF23}" dt="2022-03-22T08:27:50.594" v="196" actId="478"/>
          <ac:grpSpMkLst>
            <pc:docMk/>
            <pc:sldMk cId="758270994" sldId="292"/>
            <ac:grpSpMk id="392" creationId="{00000000-0000-0000-0000-000000000000}"/>
          </ac:grpSpMkLst>
        </pc:grpChg>
        <pc:grpChg chg="del">
          <ac:chgData name="Nicole Xu" userId="5a37fd20-178c-45d6-b994-293a45977489" providerId="ADAL" clId="{905952C8-5E89-4384-9C5A-5D2E9707EF23}" dt="2022-03-22T08:26:40.323" v="173" actId="478"/>
          <ac:grpSpMkLst>
            <pc:docMk/>
            <pc:sldMk cId="758270994" sldId="292"/>
            <ac:grpSpMk id="397" creationId="{00000000-0000-0000-0000-000000000000}"/>
          </ac:grpSpMkLst>
        </pc:grpChg>
      </pc:sldChg>
      <pc:sldChg chg="modSp add mod">
        <pc:chgData name="Nicole Xu" userId="5a37fd20-178c-45d6-b994-293a45977489" providerId="ADAL" clId="{905952C8-5E89-4384-9C5A-5D2E9707EF23}" dt="2022-03-22T08:31:42.688" v="311" actId="12"/>
        <pc:sldMkLst>
          <pc:docMk/>
          <pc:sldMk cId="39282237" sldId="293"/>
        </pc:sldMkLst>
        <pc:spChg chg="mod">
          <ac:chgData name="Nicole Xu" userId="5a37fd20-178c-45d6-b994-293a45977489" providerId="ADAL" clId="{905952C8-5E89-4384-9C5A-5D2E9707EF23}" dt="2022-03-22T08:31:42.688" v="311" actId="12"/>
          <ac:spMkLst>
            <pc:docMk/>
            <pc:sldMk cId="39282237" sldId="293"/>
            <ac:spMk id="2" creationId="{4F68E29C-5681-40DA-96D1-AA90AAA6F8EE}"/>
          </ac:spMkLst>
        </pc:spChg>
        <pc:spChg chg="mod">
          <ac:chgData name="Nicole Xu" userId="5a37fd20-178c-45d6-b994-293a45977489" providerId="ADAL" clId="{905952C8-5E89-4384-9C5A-5D2E9707EF23}" dt="2022-03-22T08:28:51.060" v="280" actId="255"/>
          <ac:spMkLst>
            <pc:docMk/>
            <pc:sldMk cId="39282237" sldId="293"/>
            <ac:spMk id="386" creationId="{00000000-0000-0000-0000-000000000000}"/>
          </ac:spMkLst>
        </pc:spChg>
      </pc:sldChg>
      <pc:sldMasterChg chg="del delSldLayout">
        <pc:chgData name="Nicole Xu" userId="5a37fd20-178c-45d6-b994-293a45977489" providerId="ADAL" clId="{905952C8-5E89-4384-9C5A-5D2E9707EF23}" dt="2022-03-22T08:32:43.118" v="321" actId="47"/>
        <pc:sldMasterMkLst>
          <pc:docMk/>
          <pc:sldMasterMk cId="0" sldId="2147483661"/>
        </pc:sldMasterMkLst>
        <pc:sldLayoutChg chg="del">
          <pc:chgData name="Nicole Xu" userId="5a37fd20-178c-45d6-b994-293a45977489" providerId="ADAL" clId="{905952C8-5E89-4384-9C5A-5D2E9707EF23}" dt="2022-03-22T08:32:43.118" v="321" actId="47"/>
          <pc:sldLayoutMkLst>
            <pc:docMk/>
            <pc:sldMasterMk cId="0" sldId="2147483661"/>
            <pc:sldLayoutMk cId="0" sldId="2147483659"/>
          </pc:sldLayoutMkLst>
        </pc:sldLayoutChg>
      </pc:sldMasterChg>
    </pc:docChg>
  </pc:docChgLst>
  <pc:docChgLst>
    <pc:chgData name="Xu, Nicole Z (OTHS)" userId="5a37fd20-178c-45d6-b994-293a45977489" providerId="ADAL" clId="{905952C8-5E89-4384-9C5A-5D2E9707EF23}"/>
    <pc:docChg chg="undo custSel addSld modSld sldOrd">
      <pc:chgData name="Xu, Nicole Z (OTHS)" userId="5a37fd20-178c-45d6-b994-293a45977489" providerId="ADAL" clId="{905952C8-5E89-4384-9C5A-5D2E9707EF23}" dt="2022-03-24T16:40:51.360" v="610"/>
      <pc:docMkLst>
        <pc:docMk/>
      </pc:docMkLst>
      <pc:sldChg chg="modSp mod">
        <pc:chgData name="Xu, Nicole Z (OTHS)" userId="5a37fd20-178c-45d6-b994-293a45977489" providerId="ADAL" clId="{905952C8-5E89-4384-9C5A-5D2E9707EF23}" dt="2022-03-23T03:52:17.324" v="24" actId="20577"/>
        <pc:sldMkLst>
          <pc:docMk/>
          <pc:sldMk cId="0" sldId="256"/>
        </pc:sldMkLst>
        <pc:spChg chg="mod">
          <ac:chgData name="Xu, Nicole Z (OTHS)" userId="5a37fd20-178c-45d6-b994-293a45977489" providerId="ADAL" clId="{905952C8-5E89-4384-9C5A-5D2E9707EF23}" dt="2022-03-23T03:52:17.324" v="24" actId="20577"/>
          <ac:spMkLst>
            <pc:docMk/>
            <pc:sldMk cId="0" sldId="256"/>
            <ac:spMk id="55" creationId="{00000000-0000-0000-0000-000000000000}"/>
          </ac:spMkLst>
        </pc:spChg>
      </pc:sldChg>
      <pc:sldChg chg="addSp delSp modSp mod ord">
        <pc:chgData name="Xu, Nicole Z (OTHS)" userId="5a37fd20-178c-45d6-b994-293a45977489" providerId="ADAL" clId="{905952C8-5E89-4384-9C5A-5D2E9707EF23}" dt="2022-03-24T16:34:32.403" v="606" actId="20577"/>
        <pc:sldMkLst>
          <pc:docMk/>
          <pc:sldMk cId="4122872757" sldId="291"/>
        </pc:sldMkLst>
        <pc:spChg chg="mod topLvl">
          <ac:chgData name="Xu, Nicole Z (OTHS)" userId="5a37fd20-178c-45d6-b994-293a45977489" providerId="ADAL" clId="{905952C8-5E89-4384-9C5A-5D2E9707EF23}" dt="2022-03-24T16:34:18.299" v="578" actId="478"/>
          <ac:spMkLst>
            <pc:docMk/>
            <pc:sldMk cId="4122872757" sldId="291"/>
            <ac:spMk id="8" creationId="{B82352C7-9D78-4566-9C67-2281CF5B0436}"/>
          </ac:spMkLst>
        </pc:spChg>
        <pc:spChg chg="del mod topLvl">
          <ac:chgData name="Xu, Nicole Z (OTHS)" userId="5a37fd20-178c-45d6-b994-293a45977489" providerId="ADAL" clId="{905952C8-5E89-4384-9C5A-5D2E9707EF23}" dt="2022-03-24T16:34:18.299" v="578" actId="478"/>
          <ac:spMkLst>
            <pc:docMk/>
            <pc:sldMk cId="4122872757" sldId="291"/>
            <ac:spMk id="9" creationId="{A0D785BF-9C72-4D1D-93D1-099F224A0173}"/>
          </ac:spMkLst>
        </pc:spChg>
        <pc:spChg chg="add mod">
          <ac:chgData name="Xu, Nicole Z (OTHS)" userId="5a37fd20-178c-45d6-b994-293a45977489" providerId="ADAL" clId="{905952C8-5E89-4384-9C5A-5D2E9707EF23}" dt="2022-03-24T16:34:32.403" v="606" actId="20577"/>
          <ac:spMkLst>
            <pc:docMk/>
            <pc:sldMk cId="4122872757" sldId="291"/>
            <ac:spMk id="10" creationId="{EDA3A824-7AF1-4B1D-BF71-2037F1299F6F}"/>
          </ac:spMkLst>
        </pc:spChg>
        <pc:spChg chg="mod">
          <ac:chgData name="Xu, Nicole Z (OTHS)" userId="5a37fd20-178c-45d6-b994-293a45977489" providerId="ADAL" clId="{905952C8-5E89-4384-9C5A-5D2E9707EF23}" dt="2022-03-24T16:00:17.972" v="257" actId="20577"/>
          <ac:spMkLst>
            <pc:docMk/>
            <pc:sldMk cId="4122872757" sldId="291"/>
            <ac:spMk id="386" creationId="{00000000-0000-0000-0000-000000000000}"/>
          </ac:spMkLst>
        </pc:spChg>
        <pc:spChg chg="mod">
          <ac:chgData name="Xu, Nicole Z (OTHS)" userId="5a37fd20-178c-45d6-b994-293a45977489" providerId="ADAL" clId="{905952C8-5E89-4384-9C5A-5D2E9707EF23}" dt="2022-03-23T21:02:40.016" v="33" actId="20577"/>
          <ac:spMkLst>
            <pc:docMk/>
            <pc:sldMk cId="4122872757" sldId="291"/>
            <ac:spMk id="399" creationId="{00000000-0000-0000-0000-000000000000}"/>
          </ac:spMkLst>
        </pc:spChg>
        <pc:spChg chg="mod">
          <ac:chgData name="Xu, Nicole Z (OTHS)" userId="5a37fd20-178c-45d6-b994-293a45977489" providerId="ADAL" clId="{905952C8-5E89-4384-9C5A-5D2E9707EF23}" dt="2022-03-24T16:33:32.612" v="533" actId="1076"/>
          <ac:spMkLst>
            <pc:docMk/>
            <pc:sldMk cId="4122872757" sldId="291"/>
            <ac:spMk id="400" creationId="{00000000-0000-0000-0000-000000000000}"/>
          </ac:spMkLst>
        </pc:spChg>
        <pc:grpChg chg="add del mod">
          <ac:chgData name="Xu, Nicole Z (OTHS)" userId="5a37fd20-178c-45d6-b994-293a45977489" providerId="ADAL" clId="{905952C8-5E89-4384-9C5A-5D2E9707EF23}" dt="2022-03-24T16:34:18.299" v="578" actId="478"/>
          <ac:grpSpMkLst>
            <pc:docMk/>
            <pc:sldMk cId="4122872757" sldId="291"/>
            <ac:grpSpMk id="7" creationId="{5FFE2681-FC2E-44B3-AB0D-FEA1B69FEA15}"/>
          </ac:grpSpMkLst>
        </pc:grpChg>
        <pc:grpChg chg="mod">
          <ac:chgData name="Xu, Nicole Z (OTHS)" userId="5a37fd20-178c-45d6-b994-293a45977489" providerId="ADAL" clId="{905952C8-5E89-4384-9C5A-5D2E9707EF23}" dt="2022-03-24T16:00:49.781" v="261" actId="14100"/>
          <ac:grpSpMkLst>
            <pc:docMk/>
            <pc:sldMk cId="4122872757" sldId="291"/>
            <ac:grpSpMk id="397" creationId="{00000000-0000-0000-0000-000000000000}"/>
          </ac:grpSpMkLst>
        </pc:grpChg>
      </pc:sldChg>
      <pc:sldChg chg="addSp modSp mod ord">
        <pc:chgData name="Xu, Nicole Z (OTHS)" userId="5a37fd20-178c-45d6-b994-293a45977489" providerId="ADAL" clId="{905952C8-5E89-4384-9C5A-5D2E9707EF23}" dt="2022-03-24T16:30:53.866" v="518"/>
        <pc:sldMkLst>
          <pc:docMk/>
          <pc:sldMk cId="39282237" sldId="293"/>
        </pc:sldMkLst>
        <pc:graphicFrameChg chg="mod">
          <ac:chgData name="Xu, Nicole Z (OTHS)" userId="5a37fd20-178c-45d6-b994-293a45977489" providerId="ADAL" clId="{905952C8-5E89-4384-9C5A-5D2E9707EF23}" dt="2022-03-24T16:01:11.027" v="263"/>
          <ac:graphicFrameMkLst>
            <pc:docMk/>
            <pc:sldMk cId="39282237" sldId="293"/>
            <ac:graphicFrameMk id="4" creationId="{02B49654-D06D-348E-8DE3-F1E954028D02}"/>
          </ac:graphicFrameMkLst>
        </pc:graphicFrameChg>
        <pc:graphicFrameChg chg="add mod">
          <ac:chgData name="Xu, Nicole Z (OTHS)" userId="5a37fd20-178c-45d6-b994-293a45977489" providerId="ADAL" clId="{905952C8-5E89-4384-9C5A-5D2E9707EF23}" dt="2022-03-24T16:30:53.866" v="518"/>
          <ac:graphicFrameMkLst>
            <pc:docMk/>
            <pc:sldMk cId="39282237" sldId="293"/>
            <ac:graphicFrameMk id="6" creationId="{A333A220-B60C-4B24-B4A4-6334F220EE94}"/>
          </ac:graphicFrameMkLst>
        </pc:graphicFrameChg>
      </pc:sldChg>
      <pc:sldChg chg="addSp delSp modSp add mod">
        <pc:chgData name="Xu, Nicole Z (OTHS)" userId="5a37fd20-178c-45d6-b994-293a45977489" providerId="ADAL" clId="{905952C8-5E89-4384-9C5A-5D2E9707EF23}" dt="2022-03-24T16:09:37.848" v="498" actId="14100"/>
        <pc:sldMkLst>
          <pc:docMk/>
          <pc:sldMk cId="2079884252" sldId="294"/>
        </pc:sldMkLst>
        <pc:spChg chg="add del mod">
          <ac:chgData name="Xu, Nicole Z (OTHS)" userId="5a37fd20-178c-45d6-b994-293a45977489" providerId="ADAL" clId="{905952C8-5E89-4384-9C5A-5D2E9707EF23}" dt="2022-03-23T03:52:02.624" v="21" actId="478"/>
          <ac:spMkLst>
            <pc:docMk/>
            <pc:sldMk cId="2079884252" sldId="294"/>
            <ac:spMk id="5" creationId="{530B5E28-63DC-4144-9CE1-DAD7F98D539A}"/>
          </ac:spMkLst>
        </pc:spChg>
        <pc:spChg chg="mod">
          <ac:chgData name="Xu, Nicole Z (OTHS)" userId="5a37fd20-178c-45d6-b994-293a45977489" providerId="ADAL" clId="{905952C8-5E89-4384-9C5A-5D2E9707EF23}" dt="2022-03-23T03:50:16.731" v="10" actId="20577"/>
          <ac:spMkLst>
            <pc:docMk/>
            <pc:sldMk cId="2079884252" sldId="294"/>
            <ac:spMk id="386" creationId="{00000000-0000-0000-0000-000000000000}"/>
          </ac:spMkLst>
        </pc:spChg>
        <pc:grpChg chg="mod">
          <ac:chgData name="Xu, Nicole Z (OTHS)" userId="5a37fd20-178c-45d6-b994-293a45977489" providerId="ADAL" clId="{905952C8-5E89-4384-9C5A-5D2E9707EF23}" dt="2022-03-24T16:09:37.848" v="498" actId="14100"/>
          <ac:grpSpMkLst>
            <pc:docMk/>
            <pc:sldMk cId="2079884252" sldId="294"/>
            <ac:grpSpMk id="387" creationId="{00000000-0000-0000-0000-000000000000}"/>
          </ac:grpSpMkLst>
        </pc:grpChg>
        <pc:grpChg chg="mod">
          <ac:chgData name="Xu, Nicole Z (OTHS)" userId="5a37fd20-178c-45d6-b994-293a45977489" providerId="ADAL" clId="{905952C8-5E89-4384-9C5A-5D2E9707EF23}" dt="2022-03-24T16:09:34.252" v="497" actId="14100"/>
          <ac:grpSpMkLst>
            <pc:docMk/>
            <pc:sldMk cId="2079884252" sldId="294"/>
            <ac:grpSpMk id="397" creationId="{00000000-0000-0000-0000-000000000000}"/>
          </ac:grpSpMkLst>
        </pc:grpChg>
        <pc:graphicFrameChg chg="add del mod modGraphic">
          <ac:chgData name="Xu, Nicole Z (OTHS)" userId="5a37fd20-178c-45d6-b994-293a45977489" providerId="ADAL" clId="{905952C8-5E89-4384-9C5A-5D2E9707EF23}" dt="2022-03-23T03:52:06.029" v="22" actId="478"/>
          <ac:graphicFrameMkLst>
            <pc:docMk/>
            <pc:sldMk cId="2079884252" sldId="294"/>
            <ac:graphicFrameMk id="4" creationId="{13385D5D-1A4A-4097-ACEA-66F79540103D}"/>
          </ac:graphicFrameMkLst>
        </pc:graphicFrameChg>
        <pc:picChg chg="add del">
          <ac:chgData name="Xu, Nicole Z (OTHS)" userId="5a37fd20-178c-45d6-b994-293a45977489" providerId="ADAL" clId="{905952C8-5E89-4384-9C5A-5D2E9707EF23}" dt="2022-03-23T03:50:45.396" v="12" actId="22"/>
          <ac:picMkLst>
            <pc:docMk/>
            <pc:sldMk cId="2079884252" sldId="294"/>
            <ac:picMk id="3" creationId="{C24BF0ED-CBDB-46E1-8FC9-9590AAC5BEC0}"/>
          </ac:picMkLst>
        </pc:picChg>
      </pc:sldChg>
      <pc:sldChg chg="modSp mod">
        <pc:chgData name="Xu, Nicole Z (OTHS)" userId="5a37fd20-178c-45d6-b994-293a45977489" providerId="ADAL" clId="{905952C8-5E89-4384-9C5A-5D2E9707EF23}" dt="2022-03-23T21:06:23.330" v="40" actId="1076"/>
        <pc:sldMkLst>
          <pc:docMk/>
          <pc:sldMk cId="4246647332" sldId="295"/>
        </pc:sldMkLst>
        <pc:graphicFrameChg chg="mod">
          <ac:chgData name="Xu, Nicole Z (OTHS)" userId="5a37fd20-178c-45d6-b994-293a45977489" providerId="ADAL" clId="{905952C8-5E89-4384-9C5A-5D2E9707EF23}" dt="2022-03-23T21:06:23.330" v="40" actId="1076"/>
          <ac:graphicFrameMkLst>
            <pc:docMk/>
            <pc:sldMk cId="4246647332" sldId="295"/>
            <ac:graphicFrameMk id="5" creationId="{B036A90D-20A5-5BDC-A085-1BFDAF9663D5}"/>
          </ac:graphicFrameMkLst>
        </pc:graphicFrameChg>
      </pc:sldChg>
      <pc:sldChg chg="modSp mod">
        <pc:chgData name="Xu, Nicole Z (OTHS)" userId="5a37fd20-178c-45d6-b994-293a45977489" providerId="ADAL" clId="{905952C8-5E89-4384-9C5A-5D2E9707EF23}" dt="2022-03-23T21:09:43.887" v="47" actId="14100"/>
        <pc:sldMkLst>
          <pc:docMk/>
          <pc:sldMk cId="1724782369" sldId="296"/>
        </pc:sldMkLst>
        <pc:spChg chg="mod">
          <ac:chgData name="Xu, Nicole Z (OTHS)" userId="5a37fd20-178c-45d6-b994-293a45977489" providerId="ADAL" clId="{905952C8-5E89-4384-9C5A-5D2E9707EF23}" dt="2022-03-23T21:09:43.887" v="47" actId="14100"/>
          <ac:spMkLst>
            <pc:docMk/>
            <pc:sldMk cId="1724782369" sldId="296"/>
            <ac:spMk id="386" creationId="{00000000-0000-0000-0000-000000000000}"/>
          </ac:spMkLst>
        </pc:spChg>
      </pc:sldChg>
      <pc:sldChg chg="delSp modSp mod ord">
        <pc:chgData name="Xu, Nicole Z (OTHS)" userId="5a37fd20-178c-45d6-b994-293a45977489" providerId="ADAL" clId="{905952C8-5E89-4384-9C5A-5D2E9707EF23}" dt="2022-03-24T16:40:49.399" v="608"/>
        <pc:sldMkLst>
          <pc:docMk/>
          <pc:sldMk cId="3429763982" sldId="297"/>
        </pc:sldMkLst>
        <pc:spChg chg="del mod">
          <ac:chgData name="Xu, Nicole Z (OTHS)" userId="5a37fd20-178c-45d6-b994-293a45977489" providerId="ADAL" clId="{905952C8-5E89-4384-9C5A-5D2E9707EF23}" dt="2022-03-24T16:05:42.552" v="342"/>
          <ac:spMkLst>
            <pc:docMk/>
            <pc:sldMk cId="3429763982" sldId="297"/>
            <ac:spMk id="10" creationId="{B7CBF599-6C57-8E4F-8FFE-B69DE6E88CD5}"/>
          </ac:spMkLst>
        </pc:spChg>
        <pc:spChg chg="del">
          <ac:chgData name="Xu, Nicole Z (OTHS)" userId="5a37fd20-178c-45d6-b994-293a45977489" providerId="ADAL" clId="{905952C8-5E89-4384-9C5A-5D2E9707EF23}" dt="2022-03-24T16:07:43.420" v="482" actId="478"/>
          <ac:spMkLst>
            <pc:docMk/>
            <pc:sldMk cId="3429763982" sldId="297"/>
            <ac:spMk id="11" creationId="{289EF379-285F-4E40-B696-9C1F7780F421}"/>
          </ac:spMkLst>
        </pc:spChg>
        <pc:graphicFrameChg chg="del">
          <ac:chgData name="Xu, Nicole Z (OTHS)" userId="5a37fd20-178c-45d6-b994-293a45977489" providerId="ADAL" clId="{905952C8-5E89-4384-9C5A-5D2E9707EF23}" dt="2022-03-24T16:08:09.486" v="488" actId="478"/>
          <ac:graphicFrameMkLst>
            <pc:docMk/>
            <pc:sldMk cId="3429763982" sldId="297"/>
            <ac:graphicFrameMk id="7" creationId="{BE156706-2128-A58B-B0FB-BF340E18328A}"/>
          </ac:graphicFrameMkLst>
        </pc:graphicFrameChg>
        <pc:graphicFrameChg chg="mod">
          <ac:chgData name="Xu, Nicole Z (OTHS)" userId="5a37fd20-178c-45d6-b994-293a45977489" providerId="ADAL" clId="{905952C8-5E89-4384-9C5A-5D2E9707EF23}" dt="2022-03-24T16:08:11.988" v="489" actId="14100"/>
          <ac:graphicFrameMkLst>
            <pc:docMk/>
            <pc:sldMk cId="3429763982" sldId="297"/>
            <ac:graphicFrameMk id="9" creationId="{04E9D4C3-48F1-2999-8EE2-8120F1B9B4CF}"/>
          </ac:graphicFrameMkLst>
        </pc:graphicFrameChg>
        <pc:graphicFrameChg chg="mod">
          <ac:chgData name="Xu, Nicole Z (OTHS)" userId="5a37fd20-178c-45d6-b994-293a45977489" providerId="ADAL" clId="{905952C8-5E89-4384-9C5A-5D2E9707EF23}" dt="2022-03-24T16:09:10.025" v="496" actId="14100"/>
          <ac:graphicFrameMkLst>
            <pc:docMk/>
            <pc:sldMk cId="3429763982" sldId="297"/>
            <ac:graphicFrameMk id="13" creationId="{1C5A9FB9-C182-45EA-8573-D26E42A33CCC}"/>
          </ac:graphicFrameMkLst>
        </pc:graphicFrameChg>
      </pc:sldChg>
      <pc:sldChg chg="modSp mod">
        <pc:chgData name="Xu, Nicole Z (OTHS)" userId="5a37fd20-178c-45d6-b994-293a45977489" providerId="ADAL" clId="{905952C8-5E89-4384-9C5A-5D2E9707EF23}" dt="2022-03-24T00:26:57.212" v="119" actId="207"/>
        <pc:sldMkLst>
          <pc:docMk/>
          <pc:sldMk cId="4018832472" sldId="298"/>
        </pc:sldMkLst>
        <pc:spChg chg="mod">
          <ac:chgData name="Xu, Nicole Z (OTHS)" userId="5a37fd20-178c-45d6-b994-293a45977489" providerId="ADAL" clId="{905952C8-5E89-4384-9C5A-5D2E9707EF23}" dt="2022-03-24T00:04:54.787" v="103" actId="20577"/>
          <ac:spMkLst>
            <pc:docMk/>
            <pc:sldMk cId="4018832472" sldId="298"/>
            <ac:spMk id="14" creationId="{FBA81971-B5E2-4F37-8489-FEF2C7B1016D}"/>
          </ac:spMkLst>
        </pc:spChg>
        <pc:graphicFrameChg chg="mod">
          <ac:chgData name="Xu, Nicole Z (OTHS)" userId="5a37fd20-178c-45d6-b994-293a45977489" providerId="ADAL" clId="{905952C8-5E89-4384-9C5A-5D2E9707EF23}" dt="2022-03-24T00:26:57.212" v="119" actId="207"/>
          <ac:graphicFrameMkLst>
            <pc:docMk/>
            <pc:sldMk cId="4018832472" sldId="298"/>
            <ac:graphicFrameMk id="10" creationId="{0825653F-A70F-4A36-9018-9E44C13B0FF0}"/>
          </ac:graphicFrameMkLst>
        </pc:graphicFrameChg>
      </pc:sldChg>
      <pc:sldChg chg="addSp delSp modSp mod">
        <pc:chgData name="Xu, Nicole Z (OTHS)" userId="5a37fd20-178c-45d6-b994-293a45977489" providerId="ADAL" clId="{905952C8-5E89-4384-9C5A-5D2E9707EF23}" dt="2022-03-24T16:00:02.231" v="249" actId="2711"/>
        <pc:sldMkLst>
          <pc:docMk/>
          <pc:sldMk cId="1460432128" sldId="299"/>
        </pc:sldMkLst>
        <pc:graphicFrameChg chg="add mod">
          <ac:chgData name="Xu, Nicole Z (OTHS)" userId="5a37fd20-178c-45d6-b994-293a45977489" providerId="ADAL" clId="{905952C8-5E89-4384-9C5A-5D2E9707EF23}" dt="2022-03-24T15:59:44.781" v="243" actId="2711"/>
          <ac:graphicFrameMkLst>
            <pc:docMk/>
            <pc:sldMk cId="1460432128" sldId="299"/>
            <ac:graphicFrameMk id="9" creationId="{3A9F510F-0271-46E4-85DB-22995084E1CC}"/>
          </ac:graphicFrameMkLst>
        </pc:graphicFrameChg>
        <pc:graphicFrameChg chg="del mod">
          <ac:chgData name="Xu, Nicole Z (OTHS)" userId="5a37fd20-178c-45d6-b994-293a45977489" providerId="ADAL" clId="{905952C8-5E89-4384-9C5A-5D2E9707EF23}" dt="2022-03-24T15:44:28.275" v="126" actId="478"/>
          <ac:graphicFrameMkLst>
            <pc:docMk/>
            <pc:sldMk cId="1460432128" sldId="299"/>
            <ac:graphicFrameMk id="10" creationId="{CECDF731-BCAC-2340-EC90-11044A30E2CE}"/>
          </ac:graphicFrameMkLst>
        </pc:graphicFrameChg>
        <pc:graphicFrameChg chg="del">
          <ac:chgData name="Xu, Nicole Z (OTHS)" userId="5a37fd20-178c-45d6-b994-293a45977489" providerId="ADAL" clId="{905952C8-5E89-4384-9C5A-5D2E9707EF23}" dt="2022-03-24T15:46:37.027" v="140" actId="478"/>
          <ac:graphicFrameMkLst>
            <pc:docMk/>
            <pc:sldMk cId="1460432128" sldId="299"/>
            <ac:graphicFrameMk id="11" creationId="{D395DBF4-76BE-4B65-9B70-FA7635E18E3D}"/>
          </ac:graphicFrameMkLst>
        </pc:graphicFrameChg>
        <pc:graphicFrameChg chg="del">
          <ac:chgData name="Xu, Nicole Z (OTHS)" userId="5a37fd20-178c-45d6-b994-293a45977489" providerId="ADAL" clId="{905952C8-5E89-4384-9C5A-5D2E9707EF23}" dt="2022-03-24T15:45:58.741" v="132" actId="478"/>
          <ac:graphicFrameMkLst>
            <pc:docMk/>
            <pc:sldMk cId="1460432128" sldId="299"/>
            <ac:graphicFrameMk id="12" creationId="{4E3B8896-32D0-F01F-7154-E9AF4FAD3A20}"/>
          </ac:graphicFrameMkLst>
        </pc:graphicFrameChg>
        <pc:graphicFrameChg chg="add mod">
          <ac:chgData name="Xu, Nicole Z (OTHS)" userId="5a37fd20-178c-45d6-b994-293a45977489" providerId="ADAL" clId="{905952C8-5E89-4384-9C5A-5D2E9707EF23}" dt="2022-03-24T15:59:50.428" v="245" actId="2711"/>
          <ac:graphicFrameMkLst>
            <pc:docMk/>
            <pc:sldMk cId="1460432128" sldId="299"/>
            <ac:graphicFrameMk id="13" creationId="{9E2753E2-325E-49F8-8A53-4E3028C62855}"/>
          </ac:graphicFrameMkLst>
        </pc:graphicFrameChg>
        <pc:graphicFrameChg chg="del">
          <ac:chgData name="Xu, Nicole Z (OTHS)" userId="5a37fd20-178c-45d6-b994-293a45977489" providerId="ADAL" clId="{905952C8-5E89-4384-9C5A-5D2E9707EF23}" dt="2022-03-24T15:49:19.553" v="156" actId="478"/>
          <ac:graphicFrameMkLst>
            <pc:docMk/>
            <pc:sldMk cId="1460432128" sldId="299"/>
            <ac:graphicFrameMk id="14" creationId="{ABB7261A-9E1D-B25C-1A69-EEE98A259FEC}"/>
          </ac:graphicFrameMkLst>
        </pc:graphicFrameChg>
        <pc:graphicFrameChg chg="add mod">
          <ac:chgData name="Xu, Nicole Z (OTHS)" userId="5a37fd20-178c-45d6-b994-293a45977489" providerId="ADAL" clId="{905952C8-5E89-4384-9C5A-5D2E9707EF23}" dt="2022-03-24T15:59:56.956" v="247" actId="207"/>
          <ac:graphicFrameMkLst>
            <pc:docMk/>
            <pc:sldMk cId="1460432128" sldId="299"/>
            <ac:graphicFrameMk id="15" creationId="{DEBF6838-B2D0-4E01-A914-40F9D85B1207}"/>
          </ac:graphicFrameMkLst>
        </pc:graphicFrameChg>
        <pc:graphicFrameChg chg="add mod">
          <ac:chgData name="Xu, Nicole Z (OTHS)" userId="5a37fd20-178c-45d6-b994-293a45977489" providerId="ADAL" clId="{905952C8-5E89-4384-9C5A-5D2E9707EF23}" dt="2022-03-24T16:00:02.231" v="249" actId="2711"/>
          <ac:graphicFrameMkLst>
            <pc:docMk/>
            <pc:sldMk cId="1460432128" sldId="299"/>
            <ac:graphicFrameMk id="16" creationId="{1852920E-D191-4D43-BC83-88580D60C6F2}"/>
          </ac:graphicFrameMkLst>
        </pc:graphicFrameChg>
        <pc:graphicFrameChg chg="add del mod">
          <ac:chgData name="Xu, Nicole Z (OTHS)" userId="5a37fd20-178c-45d6-b994-293a45977489" providerId="ADAL" clId="{905952C8-5E89-4384-9C5A-5D2E9707EF23}" dt="2022-03-24T15:56:18.575" v="216" actId="478"/>
          <ac:graphicFrameMkLst>
            <pc:docMk/>
            <pc:sldMk cId="1460432128" sldId="299"/>
            <ac:graphicFrameMk id="17" creationId="{B351B627-3C8A-42EF-A0F9-E2D575E14E88}"/>
          </ac:graphicFrameMkLst>
        </pc:graphicFrameChg>
        <pc:picChg chg="add mod">
          <ac:chgData name="Xu, Nicole Z (OTHS)" userId="5a37fd20-178c-45d6-b994-293a45977489" providerId="ADAL" clId="{905952C8-5E89-4384-9C5A-5D2E9707EF23}" dt="2022-03-24T15:59:25.568" v="240" actId="1076"/>
          <ac:picMkLst>
            <pc:docMk/>
            <pc:sldMk cId="1460432128" sldId="299"/>
            <ac:picMk id="3" creationId="{27AA9DD0-CECA-42E3-A3D2-9F29C9674BAE}"/>
          </ac:picMkLst>
        </pc:picChg>
      </pc:sldChg>
      <pc:sldChg chg="addSp delSp modSp mod">
        <pc:chgData name="Xu, Nicole Z (OTHS)" userId="5a37fd20-178c-45d6-b994-293a45977489" providerId="ADAL" clId="{905952C8-5E89-4384-9C5A-5D2E9707EF23}" dt="2022-03-24T16:31:41.088" v="529" actId="1076"/>
        <pc:sldMkLst>
          <pc:docMk/>
          <pc:sldMk cId="1641386805" sldId="300"/>
        </pc:sldMkLst>
        <pc:spChg chg="del mod">
          <ac:chgData name="Xu, Nicole Z (OTHS)" userId="5a37fd20-178c-45d6-b994-293a45977489" providerId="ADAL" clId="{905952C8-5E89-4384-9C5A-5D2E9707EF23}" dt="2022-03-24T16:02:41.797" v="270" actId="478"/>
          <ac:spMkLst>
            <pc:docMk/>
            <pc:sldMk cId="1641386805" sldId="300"/>
            <ac:spMk id="6" creationId="{6ACB5846-C989-0D44-A2A8-9191E0CCBCBD}"/>
          </ac:spMkLst>
        </pc:spChg>
        <pc:spChg chg="del">
          <ac:chgData name="Xu, Nicole Z (OTHS)" userId="5a37fd20-178c-45d6-b994-293a45977489" providerId="ADAL" clId="{905952C8-5E89-4384-9C5A-5D2E9707EF23}" dt="2022-03-24T16:04:32.622" v="333" actId="478"/>
          <ac:spMkLst>
            <pc:docMk/>
            <pc:sldMk cId="1641386805" sldId="300"/>
            <ac:spMk id="9" creationId="{0EF00638-A6D6-634E-9476-C3F51EC79F1F}"/>
          </ac:spMkLst>
        </pc:spChg>
        <pc:graphicFrameChg chg="add del mod">
          <ac:chgData name="Xu, Nicole Z (OTHS)" userId="5a37fd20-178c-45d6-b994-293a45977489" providerId="ADAL" clId="{905952C8-5E89-4384-9C5A-5D2E9707EF23}" dt="2022-03-24T16:25:21.794" v="511" actId="478"/>
          <ac:graphicFrameMkLst>
            <pc:docMk/>
            <pc:sldMk cId="1641386805" sldId="300"/>
            <ac:graphicFrameMk id="7" creationId="{BEDA278C-E406-4FFB-905F-01F29FC515CB}"/>
          </ac:graphicFrameMkLst>
        </pc:graphicFrameChg>
        <pc:graphicFrameChg chg="del mod">
          <ac:chgData name="Xu, Nicole Z (OTHS)" userId="5a37fd20-178c-45d6-b994-293a45977489" providerId="ADAL" clId="{905952C8-5E89-4384-9C5A-5D2E9707EF23}" dt="2022-03-24T16:21:52.437" v="502" actId="478"/>
          <ac:graphicFrameMkLst>
            <pc:docMk/>
            <pc:sldMk cId="1641386805" sldId="300"/>
            <ac:graphicFrameMk id="10" creationId="{678704FE-5DCF-412D-9716-1FC2B04B377F}"/>
          </ac:graphicFrameMkLst>
        </pc:graphicFrameChg>
        <pc:graphicFrameChg chg="add del mod">
          <ac:chgData name="Xu, Nicole Z (OTHS)" userId="5a37fd20-178c-45d6-b994-293a45977489" providerId="ADAL" clId="{905952C8-5E89-4384-9C5A-5D2E9707EF23}" dt="2022-03-24T16:31:00.372" v="520" actId="478"/>
          <ac:graphicFrameMkLst>
            <pc:docMk/>
            <pc:sldMk cId="1641386805" sldId="300"/>
            <ac:graphicFrameMk id="11" creationId="{A333A220-B60C-4B24-B4A4-6334F220EE94}"/>
          </ac:graphicFrameMkLst>
        </pc:graphicFrameChg>
        <pc:graphicFrameChg chg="add mod">
          <ac:chgData name="Xu, Nicole Z (OTHS)" userId="5a37fd20-178c-45d6-b994-293a45977489" providerId="ADAL" clId="{905952C8-5E89-4384-9C5A-5D2E9707EF23}" dt="2022-03-24T16:31:41.088" v="529" actId="1076"/>
          <ac:graphicFrameMkLst>
            <pc:docMk/>
            <pc:sldMk cId="1641386805" sldId="300"/>
            <ac:graphicFrameMk id="12" creationId="{A333A220-B60C-4B24-B4A4-6334F220EE94}"/>
          </ac:graphicFrameMkLst>
        </pc:graphicFrameChg>
      </pc:sldChg>
      <pc:sldChg chg="addSp delSp modSp mod ord">
        <pc:chgData name="Xu, Nicole Z (OTHS)" userId="5a37fd20-178c-45d6-b994-293a45977489" providerId="ADAL" clId="{905952C8-5E89-4384-9C5A-5D2E9707EF23}" dt="2022-03-24T16:40:51.360" v="610"/>
        <pc:sldMkLst>
          <pc:docMk/>
          <pc:sldMk cId="3280550944" sldId="303"/>
        </pc:sldMkLst>
        <pc:spChg chg="mod">
          <ac:chgData name="Xu, Nicole Z (OTHS)" userId="5a37fd20-178c-45d6-b994-293a45977489" providerId="ADAL" clId="{905952C8-5E89-4384-9C5A-5D2E9707EF23}" dt="2022-03-24T16:01:32.980" v="265" actId="207"/>
          <ac:spMkLst>
            <pc:docMk/>
            <pc:sldMk cId="3280550944" sldId="303"/>
            <ac:spMk id="386" creationId="{00000000-0000-0000-0000-000000000000}"/>
          </ac:spMkLst>
        </pc:spChg>
        <pc:picChg chg="add mod">
          <ac:chgData name="Xu, Nicole Z (OTHS)" userId="5a37fd20-178c-45d6-b994-293a45977489" providerId="ADAL" clId="{905952C8-5E89-4384-9C5A-5D2E9707EF23}" dt="2022-03-24T00:10:01.029" v="107" actId="1076"/>
          <ac:picMkLst>
            <pc:docMk/>
            <pc:sldMk cId="3280550944" sldId="303"/>
            <ac:picMk id="3" creationId="{D2101CAF-CF74-4B00-AC02-981FE8BDCD32}"/>
          </ac:picMkLst>
        </pc:picChg>
        <pc:picChg chg="del">
          <ac:chgData name="Xu, Nicole Z (OTHS)" userId="5a37fd20-178c-45d6-b994-293a45977489" providerId="ADAL" clId="{905952C8-5E89-4384-9C5A-5D2E9707EF23}" dt="2022-03-24T00:09:39.086" v="104" actId="478"/>
          <ac:picMkLst>
            <pc:docMk/>
            <pc:sldMk cId="3280550944" sldId="303"/>
            <ac:picMk id="1026" creationId="{8ACA5FC2-8903-463B-9D77-1FDEB2AFEE3B}"/>
          </ac:picMkLst>
        </pc:picChg>
      </pc:sldChg>
      <pc:sldChg chg="addSp delSp modSp add mod">
        <pc:chgData name="Xu, Nicole Z (OTHS)" userId="5a37fd20-178c-45d6-b994-293a45977489" providerId="ADAL" clId="{905952C8-5E89-4384-9C5A-5D2E9707EF23}" dt="2022-03-24T16:05:23.796" v="339" actId="1076"/>
        <pc:sldMkLst>
          <pc:docMk/>
          <pc:sldMk cId="166176060" sldId="304"/>
        </pc:sldMkLst>
        <pc:spChg chg="mod">
          <ac:chgData name="Xu, Nicole Z (OTHS)" userId="5a37fd20-178c-45d6-b994-293a45977489" providerId="ADAL" clId="{905952C8-5E89-4384-9C5A-5D2E9707EF23}" dt="2022-03-24T16:05:20.408" v="338" actId="1076"/>
          <ac:spMkLst>
            <pc:docMk/>
            <pc:sldMk cId="166176060" sldId="304"/>
            <ac:spMk id="386" creationId="{00000000-0000-0000-0000-000000000000}"/>
          </ac:spMkLst>
        </pc:spChg>
        <pc:graphicFrameChg chg="add mod">
          <ac:chgData name="Xu, Nicole Z (OTHS)" userId="5a37fd20-178c-45d6-b994-293a45977489" providerId="ADAL" clId="{905952C8-5E89-4384-9C5A-5D2E9707EF23}" dt="2022-03-24T16:05:23.796" v="339" actId="1076"/>
          <ac:graphicFrameMkLst>
            <pc:docMk/>
            <pc:sldMk cId="166176060" sldId="304"/>
            <ac:graphicFrameMk id="4" creationId="{835701B8-F664-44B4-B5D1-6B4B848D7773}"/>
          </ac:graphicFrameMkLst>
        </pc:graphicFrameChg>
        <pc:graphicFrameChg chg="del">
          <ac:chgData name="Xu, Nicole Z (OTHS)" userId="5a37fd20-178c-45d6-b994-293a45977489" providerId="ADAL" clId="{905952C8-5E89-4384-9C5A-5D2E9707EF23}" dt="2022-03-24T00:19:59.289" v="111" actId="478"/>
          <ac:graphicFrameMkLst>
            <pc:docMk/>
            <pc:sldMk cId="166176060" sldId="304"/>
            <ac:graphicFrameMk id="5" creationId="{B036A90D-20A5-5BDC-A085-1BFDAF9663D5}"/>
          </ac:graphicFrameMkLst>
        </pc:graphicFrameChg>
      </pc:sldChg>
    </pc:docChg>
  </pc:docChgLst>
  <pc:docChgLst>
    <pc:chgData name="Allison Kim" userId="7a729427-800b-4d95-9d31-26fb42480639" providerId="ADAL" clId="{9A6B45F4-F08B-4010-BFB0-DEC0525A406D}"/>
    <pc:docChg chg="undo custSel addSld delSld modSld">
      <pc:chgData name="Allison Kim" userId="7a729427-800b-4d95-9d31-26fb42480639" providerId="ADAL" clId="{9A6B45F4-F08B-4010-BFB0-DEC0525A406D}" dt="2022-03-24T16:19:09.851" v="506" actId="47"/>
      <pc:docMkLst>
        <pc:docMk/>
      </pc:docMkLst>
      <pc:sldChg chg="del">
        <pc:chgData name="Allison Kim" userId="7a729427-800b-4d95-9d31-26fb42480639" providerId="ADAL" clId="{9A6B45F4-F08B-4010-BFB0-DEC0525A406D}" dt="2022-03-24T16:19:09.851" v="506" actId="47"/>
        <pc:sldMkLst>
          <pc:docMk/>
          <pc:sldMk cId="0" sldId="257"/>
        </pc:sldMkLst>
      </pc:sldChg>
      <pc:sldChg chg="del">
        <pc:chgData name="Allison Kim" userId="7a729427-800b-4d95-9d31-26fb42480639" providerId="ADAL" clId="{9A6B45F4-F08B-4010-BFB0-DEC0525A406D}" dt="2022-03-24T16:19:09.248" v="505" actId="47"/>
        <pc:sldMkLst>
          <pc:docMk/>
          <pc:sldMk cId="0" sldId="258"/>
        </pc:sldMkLst>
      </pc:sldChg>
      <pc:sldChg chg="del">
        <pc:chgData name="Allison Kim" userId="7a729427-800b-4d95-9d31-26fb42480639" providerId="ADAL" clId="{9A6B45F4-F08B-4010-BFB0-DEC0525A406D}" dt="2022-03-24T16:19:08.838" v="504" actId="47"/>
        <pc:sldMkLst>
          <pc:docMk/>
          <pc:sldMk cId="0" sldId="259"/>
        </pc:sldMkLst>
      </pc:sldChg>
      <pc:sldChg chg="del">
        <pc:chgData name="Allison Kim" userId="7a729427-800b-4d95-9d31-26fb42480639" providerId="ADAL" clId="{9A6B45F4-F08B-4010-BFB0-DEC0525A406D}" dt="2022-03-24T16:19:08.552" v="503" actId="47"/>
        <pc:sldMkLst>
          <pc:docMk/>
          <pc:sldMk cId="0" sldId="260"/>
        </pc:sldMkLst>
      </pc:sldChg>
      <pc:sldChg chg="del">
        <pc:chgData name="Allison Kim" userId="7a729427-800b-4d95-9d31-26fb42480639" providerId="ADAL" clId="{9A6B45F4-F08B-4010-BFB0-DEC0525A406D}" dt="2022-03-24T16:19:07.824" v="502" actId="47"/>
        <pc:sldMkLst>
          <pc:docMk/>
          <pc:sldMk cId="0" sldId="261"/>
        </pc:sldMkLst>
      </pc:sldChg>
      <pc:sldChg chg="del">
        <pc:chgData name="Allison Kim" userId="7a729427-800b-4d95-9d31-26fb42480639" providerId="ADAL" clId="{9A6B45F4-F08B-4010-BFB0-DEC0525A406D}" dt="2022-03-24T16:19:07.646" v="501" actId="47"/>
        <pc:sldMkLst>
          <pc:docMk/>
          <pc:sldMk cId="0" sldId="262"/>
        </pc:sldMkLst>
      </pc:sldChg>
      <pc:sldChg chg="del">
        <pc:chgData name="Allison Kim" userId="7a729427-800b-4d95-9d31-26fb42480639" providerId="ADAL" clId="{9A6B45F4-F08B-4010-BFB0-DEC0525A406D}" dt="2022-03-24T16:19:07.271" v="499" actId="47"/>
        <pc:sldMkLst>
          <pc:docMk/>
          <pc:sldMk cId="0" sldId="263"/>
        </pc:sldMkLst>
      </pc:sldChg>
      <pc:sldChg chg="del">
        <pc:chgData name="Allison Kim" userId="7a729427-800b-4d95-9d31-26fb42480639" providerId="ADAL" clId="{9A6B45F4-F08B-4010-BFB0-DEC0525A406D}" dt="2022-03-24T16:19:07.098" v="498" actId="47"/>
        <pc:sldMkLst>
          <pc:docMk/>
          <pc:sldMk cId="0" sldId="264"/>
        </pc:sldMkLst>
      </pc:sldChg>
      <pc:sldChg chg="del">
        <pc:chgData name="Allison Kim" userId="7a729427-800b-4d95-9d31-26fb42480639" providerId="ADAL" clId="{9A6B45F4-F08B-4010-BFB0-DEC0525A406D}" dt="2022-03-24T16:19:06.861" v="497" actId="47"/>
        <pc:sldMkLst>
          <pc:docMk/>
          <pc:sldMk cId="0" sldId="265"/>
        </pc:sldMkLst>
      </pc:sldChg>
      <pc:sldChg chg="del">
        <pc:chgData name="Allison Kim" userId="7a729427-800b-4d95-9d31-26fb42480639" providerId="ADAL" clId="{9A6B45F4-F08B-4010-BFB0-DEC0525A406D}" dt="2022-03-24T16:19:06.675" v="496" actId="47"/>
        <pc:sldMkLst>
          <pc:docMk/>
          <pc:sldMk cId="0" sldId="266"/>
        </pc:sldMkLst>
      </pc:sldChg>
      <pc:sldChg chg="del">
        <pc:chgData name="Allison Kim" userId="7a729427-800b-4d95-9d31-26fb42480639" providerId="ADAL" clId="{9A6B45F4-F08B-4010-BFB0-DEC0525A406D}" dt="2022-03-24T16:19:06.501" v="495" actId="47"/>
        <pc:sldMkLst>
          <pc:docMk/>
          <pc:sldMk cId="0" sldId="267"/>
        </pc:sldMkLst>
      </pc:sldChg>
      <pc:sldChg chg="del">
        <pc:chgData name="Allison Kim" userId="7a729427-800b-4d95-9d31-26fb42480639" providerId="ADAL" clId="{9A6B45F4-F08B-4010-BFB0-DEC0525A406D}" dt="2022-03-24T16:19:06.171" v="494" actId="47"/>
        <pc:sldMkLst>
          <pc:docMk/>
          <pc:sldMk cId="0" sldId="268"/>
        </pc:sldMkLst>
      </pc:sldChg>
      <pc:sldChg chg="del">
        <pc:chgData name="Allison Kim" userId="7a729427-800b-4d95-9d31-26fb42480639" providerId="ADAL" clId="{9A6B45F4-F08B-4010-BFB0-DEC0525A406D}" dt="2022-03-24T16:19:06.020" v="493" actId="47"/>
        <pc:sldMkLst>
          <pc:docMk/>
          <pc:sldMk cId="0" sldId="269"/>
        </pc:sldMkLst>
      </pc:sldChg>
      <pc:sldChg chg="del">
        <pc:chgData name="Allison Kim" userId="7a729427-800b-4d95-9d31-26fb42480639" providerId="ADAL" clId="{9A6B45F4-F08B-4010-BFB0-DEC0525A406D}" dt="2022-03-24T16:19:05.880" v="492" actId="47"/>
        <pc:sldMkLst>
          <pc:docMk/>
          <pc:sldMk cId="0" sldId="270"/>
        </pc:sldMkLst>
      </pc:sldChg>
      <pc:sldChg chg="del">
        <pc:chgData name="Allison Kim" userId="7a729427-800b-4d95-9d31-26fb42480639" providerId="ADAL" clId="{9A6B45F4-F08B-4010-BFB0-DEC0525A406D}" dt="2022-03-24T16:19:05.727" v="491" actId="47"/>
        <pc:sldMkLst>
          <pc:docMk/>
          <pc:sldMk cId="0" sldId="271"/>
        </pc:sldMkLst>
      </pc:sldChg>
      <pc:sldChg chg="del">
        <pc:chgData name="Allison Kim" userId="7a729427-800b-4d95-9d31-26fb42480639" providerId="ADAL" clId="{9A6B45F4-F08B-4010-BFB0-DEC0525A406D}" dt="2022-03-24T16:19:05.542" v="490" actId="47"/>
        <pc:sldMkLst>
          <pc:docMk/>
          <pc:sldMk cId="0" sldId="272"/>
        </pc:sldMkLst>
      </pc:sldChg>
      <pc:sldChg chg="del">
        <pc:chgData name="Allison Kim" userId="7a729427-800b-4d95-9d31-26fb42480639" providerId="ADAL" clId="{9A6B45F4-F08B-4010-BFB0-DEC0525A406D}" dt="2022-03-24T16:19:05.331" v="489" actId="47"/>
        <pc:sldMkLst>
          <pc:docMk/>
          <pc:sldMk cId="0" sldId="273"/>
        </pc:sldMkLst>
      </pc:sldChg>
      <pc:sldChg chg="del">
        <pc:chgData name="Allison Kim" userId="7a729427-800b-4d95-9d31-26fb42480639" providerId="ADAL" clId="{9A6B45F4-F08B-4010-BFB0-DEC0525A406D}" dt="2022-03-24T16:19:05.082" v="488" actId="47"/>
        <pc:sldMkLst>
          <pc:docMk/>
          <pc:sldMk cId="0" sldId="274"/>
        </pc:sldMkLst>
      </pc:sldChg>
      <pc:sldChg chg="del">
        <pc:chgData name="Allison Kim" userId="7a729427-800b-4d95-9d31-26fb42480639" providerId="ADAL" clId="{9A6B45F4-F08B-4010-BFB0-DEC0525A406D}" dt="2022-03-24T16:19:04.805" v="487" actId="47"/>
        <pc:sldMkLst>
          <pc:docMk/>
          <pc:sldMk cId="0" sldId="275"/>
        </pc:sldMkLst>
      </pc:sldChg>
      <pc:sldChg chg="del">
        <pc:chgData name="Allison Kim" userId="7a729427-800b-4d95-9d31-26fb42480639" providerId="ADAL" clId="{9A6B45F4-F08B-4010-BFB0-DEC0525A406D}" dt="2022-03-24T16:19:04.512" v="486" actId="47"/>
        <pc:sldMkLst>
          <pc:docMk/>
          <pc:sldMk cId="0" sldId="276"/>
        </pc:sldMkLst>
      </pc:sldChg>
      <pc:sldChg chg="del">
        <pc:chgData name="Allison Kim" userId="7a729427-800b-4d95-9d31-26fb42480639" providerId="ADAL" clId="{9A6B45F4-F08B-4010-BFB0-DEC0525A406D}" dt="2022-03-24T16:19:04.171" v="485" actId="47"/>
        <pc:sldMkLst>
          <pc:docMk/>
          <pc:sldMk cId="0" sldId="277"/>
        </pc:sldMkLst>
      </pc:sldChg>
      <pc:sldChg chg="del">
        <pc:chgData name="Allison Kim" userId="7a729427-800b-4d95-9d31-26fb42480639" providerId="ADAL" clId="{9A6B45F4-F08B-4010-BFB0-DEC0525A406D}" dt="2022-03-24T16:19:03.708" v="484" actId="47"/>
        <pc:sldMkLst>
          <pc:docMk/>
          <pc:sldMk cId="0" sldId="278"/>
        </pc:sldMkLst>
      </pc:sldChg>
      <pc:sldChg chg="del">
        <pc:chgData name="Allison Kim" userId="7a729427-800b-4d95-9d31-26fb42480639" providerId="ADAL" clId="{9A6B45F4-F08B-4010-BFB0-DEC0525A406D}" dt="2022-03-24T16:19:03.164" v="483" actId="47"/>
        <pc:sldMkLst>
          <pc:docMk/>
          <pc:sldMk cId="0" sldId="279"/>
        </pc:sldMkLst>
      </pc:sldChg>
      <pc:sldChg chg="del">
        <pc:chgData name="Allison Kim" userId="7a729427-800b-4d95-9d31-26fb42480639" providerId="ADAL" clId="{9A6B45F4-F08B-4010-BFB0-DEC0525A406D}" dt="2022-03-24T16:19:02.499" v="482" actId="47"/>
        <pc:sldMkLst>
          <pc:docMk/>
          <pc:sldMk cId="0" sldId="280"/>
        </pc:sldMkLst>
      </pc:sldChg>
      <pc:sldChg chg="del">
        <pc:chgData name="Allison Kim" userId="7a729427-800b-4d95-9d31-26fb42480639" providerId="ADAL" clId="{9A6B45F4-F08B-4010-BFB0-DEC0525A406D}" dt="2022-03-24T16:19:02.052" v="481" actId="47"/>
        <pc:sldMkLst>
          <pc:docMk/>
          <pc:sldMk cId="0" sldId="281"/>
        </pc:sldMkLst>
      </pc:sldChg>
      <pc:sldChg chg="del">
        <pc:chgData name="Allison Kim" userId="7a729427-800b-4d95-9d31-26fb42480639" providerId="ADAL" clId="{9A6B45F4-F08B-4010-BFB0-DEC0525A406D}" dt="2022-03-24T16:19:01.449" v="480" actId="47"/>
        <pc:sldMkLst>
          <pc:docMk/>
          <pc:sldMk cId="0" sldId="282"/>
        </pc:sldMkLst>
      </pc:sldChg>
      <pc:sldChg chg="del">
        <pc:chgData name="Allison Kim" userId="7a729427-800b-4d95-9d31-26fb42480639" providerId="ADAL" clId="{9A6B45F4-F08B-4010-BFB0-DEC0525A406D}" dt="2022-03-24T16:19:00.955" v="479" actId="47"/>
        <pc:sldMkLst>
          <pc:docMk/>
          <pc:sldMk cId="0" sldId="283"/>
        </pc:sldMkLst>
      </pc:sldChg>
      <pc:sldChg chg="del">
        <pc:chgData name="Allison Kim" userId="7a729427-800b-4d95-9d31-26fb42480639" providerId="ADAL" clId="{9A6B45F4-F08B-4010-BFB0-DEC0525A406D}" dt="2022-03-24T16:18:59.776" v="478" actId="47"/>
        <pc:sldMkLst>
          <pc:docMk/>
          <pc:sldMk cId="0" sldId="284"/>
        </pc:sldMkLst>
      </pc:sldChg>
      <pc:sldChg chg="del">
        <pc:chgData name="Allison Kim" userId="7a729427-800b-4d95-9d31-26fb42480639" providerId="ADAL" clId="{9A6B45F4-F08B-4010-BFB0-DEC0525A406D}" dt="2022-03-24T16:18:59.319" v="477" actId="47"/>
        <pc:sldMkLst>
          <pc:docMk/>
          <pc:sldMk cId="0" sldId="285"/>
        </pc:sldMkLst>
      </pc:sldChg>
      <pc:sldChg chg="del">
        <pc:chgData name="Allison Kim" userId="7a729427-800b-4d95-9d31-26fb42480639" providerId="ADAL" clId="{9A6B45F4-F08B-4010-BFB0-DEC0525A406D}" dt="2022-03-24T16:18:58.815" v="476" actId="47"/>
        <pc:sldMkLst>
          <pc:docMk/>
          <pc:sldMk cId="0" sldId="286"/>
        </pc:sldMkLst>
      </pc:sldChg>
      <pc:sldChg chg="del">
        <pc:chgData name="Allison Kim" userId="7a729427-800b-4d95-9d31-26fb42480639" providerId="ADAL" clId="{9A6B45F4-F08B-4010-BFB0-DEC0525A406D}" dt="2022-03-24T16:19:07.442" v="500" actId="47"/>
        <pc:sldMkLst>
          <pc:docMk/>
          <pc:sldMk cId="4213572183" sldId="290"/>
        </pc:sldMkLst>
      </pc:sldChg>
      <pc:sldChg chg="addSp delSp modSp mod">
        <pc:chgData name="Allison Kim" userId="7a729427-800b-4d95-9d31-26fb42480639" providerId="ADAL" clId="{9A6B45F4-F08B-4010-BFB0-DEC0525A406D}" dt="2022-03-23T21:24:20.383" v="230" actId="255"/>
        <pc:sldMkLst>
          <pc:docMk/>
          <pc:sldMk cId="758270994" sldId="292"/>
        </pc:sldMkLst>
        <pc:spChg chg="del mod">
          <ac:chgData name="Allison Kim" userId="7a729427-800b-4d95-9d31-26fb42480639" providerId="ADAL" clId="{9A6B45F4-F08B-4010-BFB0-DEC0525A406D}" dt="2022-03-23T21:22:52.032" v="214"/>
          <ac:spMkLst>
            <pc:docMk/>
            <pc:sldMk cId="758270994" sldId="292"/>
            <ac:spMk id="2" creationId="{4F68E29C-5681-40DA-96D1-AA90AAA6F8EE}"/>
          </ac:spMkLst>
        </pc:spChg>
        <pc:spChg chg="add mod">
          <ac:chgData name="Allison Kim" userId="7a729427-800b-4d95-9d31-26fb42480639" providerId="ADAL" clId="{9A6B45F4-F08B-4010-BFB0-DEC0525A406D}" dt="2022-03-23T21:24:20.383" v="230" actId="255"/>
          <ac:spMkLst>
            <pc:docMk/>
            <pc:sldMk cId="758270994" sldId="292"/>
            <ac:spMk id="4" creationId="{7EA9E3FE-6680-4D46-BBC0-36933D088098}"/>
          </ac:spMkLst>
        </pc:spChg>
      </pc:sldChg>
      <pc:sldChg chg="modSp mod">
        <pc:chgData name="Allison Kim" userId="7a729427-800b-4d95-9d31-26fb42480639" providerId="ADAL" clId="{9A6B45F4-F08B-4010-BFB0-DEC0525A406D}" dt="2022-03-24T16:07:00.960" v="475" actId="14100"/>
        <pc:sldMkLst>
          <pc:docMk/>
          <pc:sldMk cId="2079884252" sldId="294"/>
        </pc:sldMkLst>
        <pc:spChg chg="mod">
          <ac:chgData name="Allison Kim" userId="7a729427-800b-4d95-9d31-26fb42480639" providerId="ADAL" clId="{9A6B45F4-F08B-4010-BFB0-DEC0525A406D}" dt="2022-03-24T16:03:15.082" v="335" actId="207"/>
          <ac:spMkLst>
            <pc:docMk/>
            <pc:sldMk cId="2079884252" sldId="294"/>
            <ac:spMk id="386" creationId="{00000000-0000-0000-0000-000000000000}"/>
          </ac:spMkLst>
        </pc:spChg>
        <pc:spChg chg="mod">
          <ac:chgData name="Allison Kim" userId="7a729427-800b-4d95-9d31-26fb42480639" providerId="ADAL" clId="{9A6B45F4-F08B-4010-BFB0-DEC0525A406D}" dt="2022-03-24T16:06:55.231" v="474" actId="20577"/>
          <ac:spMkLst>
            <pc:docMk/>
            <pc:sldMk cId="2079884252" sldId="294"/>
            <ac:spMk id="389" creationId="{00000000-0000-0000-0000-000000000000}"/>
          </ac:spMkLst>
        </pc:spChg>
        <pc:spChg chg="mod">
          <ac:chgData name="Allison Kim" userId="7a729427-800b-4d95-9d31-26fb42480639" providerId="ADAL" clId="{9A6B45F4-F08B-4010-BFB0-DEC0525A406D}" dt="2022-03-24T16:06:05.699" v="417" actId="255"/>
          <ac:spMkLst>
            <pc:docMk/>
            <pc:sldMk cId="2079884252" sldId="294"/>
            <ac:spMk id="390" creationId="{00000000-0000-0000-0000-000000000000}"/>
          </ac:spMkLst>
        </pc:spChg>
        <pc:spChg chg="mod">
          <ac:chgData name="Allison Kim" userId="7a729427-800b-4d95-9d31-26fb42480639" providerId="ADAL" clId="{9A6B45F4-F08B-4010-BFB0-DEC0525A406D}" dt="2022-03-24T16:03:27.142" v="336" actId="255"/>
          <ac:spMkLst>
            <pc:docMk/>
            <pc:sldMk cId="2079884252" sldId="294"/>
            <ac:spMk id="399" creationId="{00000000-0000-0000-0000-000000000000}"/>
          </ac:spMkLst>
        </pc:spChg>
        <pc:spChg chg="mod">
          <ac:chgData name="Allison Kim" userId="7a729427-800b-4d95-9d31-26fb42480639" providerId="ADAL" clId="{9A6B45F4-F08B-4010-BFB0-DEC0525A406D}" dt="2022-03-24T16:06:13.278" v="418" actId="255"/>
          <ac:spMkLst>
            <pc:docMk/>
            <pc:sldMk cId="2079884252" sldId="294"/>
            <ac:spMk id="400" creationId="{00000000-0000-0000-0000-000000000000}"/>
          </ac:spMkLst>
        </pc:spChg>
        <pc:grpChg chg="mod">
          <ac:chgData name="Allison Kim" userId="7a729427-800b-4d95-9d31-26fb42480639" providerId="ADAL" clId="{9A6B45F4-F08B-4010-BFB0-DEC0525A406D}" dt="2022-03-24T16:07:00.960" v="475" actId="14100"/>
          <ac:grpSpMkLst>
            <pc:docMk/>
            <pc:sldMk cId="2079884252" sldId="294"/>
            <ac:grpSpMk id="387" creationId="{00000000-0000-0000-0000-000000000000}"/>
          </ac:grpSpMkLst>
        </pc:grpChg>
        <pc:grpChg chg="mod">
          <ac:chgData name="Allison Kim" userId="7a729427-800b-4d95-9d31-26fb42480639" providerId="ADAL" clId="{9A6B45F4-F08B-4010-BFB0-DEC0525A406D}" dt="2022-03-24T16:06:25.283" v="420" actId="14100"/>
          <ac:grpSpMkLst>
            <pc:docMk/>
            <pc:sldMk cId="2079884252" sldId="294"/>
            <ac:grpSpMk id="397" creationId="{00000000-0000-0000-0000-000000000000}"/>
          </ac:grpSpMkLst>
        </pc:grpChg>
      </pc:sldChg>
      <pc:sldChg chg="modSp mod">
        <pc:chgData name="Allison Kim" userId="7a729427-800b-4d95-9d31-26fb42480639" providerId="ADAL" clId="{9A6B45F4-F08B-4010-BFB0-DEC0525A406D}" dt="2022-03-23T21:42:22.653" v="283" actId="1076"/>
        <pc:sldMkLst>
          <pc:docMk/>
          <pc:sldMk cId="4246647332" sldId="295"/>
        </pc:sldMkLst>
        <pc:graphicFrameChg chg="mod">
          <ac:chgData name="Allison Kim" userId="7a729427-800b-4d95-9d31-26fb42480639" providerId="ADAL" clId="{9A6B45F4-F08B-4010-BFB0-DEC0525A406D}" dt="2022-03-23T21:42:22.653" v="283" actId="1076"/>
          <ac:graphicFrameMkLst>
            <pc:docMk/>
            <pc:sldMk cId="4246647332" sldId="295"/>
            <ac:graphicFrameMk id="5" creationId="{B036A90D-20A5-5BDC-A085-1BFDAF9663D5}"/>
          </ac:graphicFrameMkLst>
        </pc:graphicFrameChg>
      </pc:sldChg>
      <pc:sldChg chg="addSp delSp modSp add mod">
        <pc:chgData name="Allison Kim" userId="7a729427-800b-4d95-9d31-26fb42480639" providerId="ADAL" clId="{9A6B45F4-F08B-4010-BFB0-DEC0525A406D}" dt="2022-03-23T21:11:10.251" v="34" actId="1076"/>
        <pc:sldMkLst>
          <pc:docMk/>
          <pc:sldMk cId="3429763982" sldId="297"/>
        </pc:sldMkLst>
        <pc:spChg chg="add del">
          <ac:chgData name="Allison Kim" userId="7a729427-800b-4d95-9d31-26fb42480639" providerId="ADAL" clId="{9A6B45F4-F08B-4010-BFB0-DEC0525A406D}" dt="2022-03-23T21:09:13.415" v="25" actId="478"/>
          <ac:spMkLst>
            <pc:docMk/>
            <pc:sldMk cId="3429763982" sldId="297"/>
            <ac:spMk id="6" creationId="{7862C146-5DD8-4D86-8611-6F28B0C9A06D}"/>
          </ac:spMkLst>
        </pc:spChg>
        <pc:spChg chg="add">
          <ac:chgData name="Allison Kim" userId="7a729427-800b-4d95-9d31-26fb42480639" providerId="ADAL" clId="{9A6B45F4-F08B-4010-BFB0-DEC0525A406D}" dt="2022-03-23T21:09:24.426" v="26" actId="22"/>
          <ac:spMkLst>
            <pc:docMk/>
            <pc:sldMk cId="3429763982" sldId="297"/>
            <ac:spMk id="8" creationId="{661F9A00-652F-428B-8297-0C5C8B4044BA}"/>
          </ac:spMkLst>
        </pc:spChg>
        <pc:spChg chg="add del mod">
          <ac:chgData name="Allison Kim" userId="7a729427-800b-4d95-9d31-26fb42480639" providerId="ADAL" clId="{9A6B45F4-F08B-4010-BFB0-DEC0525A406D}" dt="2022-03-23T21:10:08.033" v="31" actId="478"/>
          <ac:spMkLst>
            <pc:docMk/>
            <pc:sldMk cId="3429763982" sldId="297"/>
            <ac:spMk id="12" creationId="{687A409A-EC3E-4EEA-B450-77117AABD325}"/>
          </ac:spMkLst>
        </pc:spChg>
        <pc:spChg chg="mod">
          <ac:chgData name="Allison Kim" userId="7a729427-800b-4d95-9d31-26fb42480639" providerId="ADAL" clId="{9A6B45F4-F08B-4010-BFB0-DEC0525A406D}" dt="2022-03-23T21:07:45.042" v="21" actId="20577"/>
          <ac:spMkLst>
            <pc:docMk/>
            <pc:sldMk cId="3429763982" sldId="297"/>
            <ac:spMk id="386" creationId="{00000000-0000-0000-0000-000000000000}"/>
          </ac:spMkLst>
        </pc:spChg>
        <pc:graphicFrameChg chg="del">
          <ac:chgData name="Allison Kim" userId="7a729427-800b-4d95-9d31-26fb42480639" providerId="ADAL" clId="{9A6B45F4-F08B-4010-BFB0-DEC0525A406D}" dt="2022-03-23T21:08:59.468" v="23" actId="21"/>
          <ac:graphicFrameMkLst>
            <pc:docMk/>
            <pc:sldMk cId="3429763982" sldId="297"/>
            <ac:graphicFrameMk id="4" creationId="{02B49654-D06D-348E-8DE3-F1E954028D02}"/>
          </ac:graphicFrameMkLst>
        </pc:graphicFrameChg>
        <pc:graphicFrameChg chg="del">
          <ac:chgData name="Allison Kim" userId="7a729427-800b-4d95-9d31-26fb42480639" providerId="ADAL" clId="{9A6B45F4-F08B-4010-BFB0-DEC0525A406D}" dt="2022-03-23T21:08:40.943" v="22" actId="478"/>
          <ac:graphicFrameMkLst>
            <pc:docMk/>
            <pc:sldMk cId="3429763982" sldId="297"/>
            <ac:graphicFrameMk id="5" creationId="{B036A90D-20A5-5BDC-A085-1BFDAF9663D5}"/>
          </ac:graphicFrameMkLst>
        </pc:graphicFrameChg>
        <pc:graphicFrameChg chg="add mod">
          <ac:chgData name="Allison Kim" userId="7a729427-800b-4d95-9d31-26fb42480639" providerId="ADAL" clId="{9A6B45F4-F08B-4010-BFB0-DEC0525A406D}" dt="2022-03-23T21:11:10.251" v="34" actId="1076"/>
          <ac:graphicFrameMkLst>
            <pc:docMk/>
            <pc:sldMk cId="3429763982" sldId="297"/>
            <ac:graphicFrameMk id="13" creationId="{1C5A9FB9-C182-45EA-8573-D26E42A33CCC}"/>
          </ac:graphicFrameMkLst>
        </pc:graphicFrameChg>
      </pc:sldChg>
      <pc:sldChg chg="addSp delSp modSp add mod">
        <pc:chgData name="Allison Kim" userId="7a729427-800b-4d95-9d31-26fb42480639" providerId="ADAL" clId="{9A6B45F4-F08B-4010-BFB0-DEC0525A406D}" dt="2022-03-23T21:57:40.989" v="332" actId="14100"/>
        <pc:sldMkLst>
          <pc:docMk/>
          <pc:sldMk cId="4018832472" sldId="298"/>
        </pc:sldMkLst>
        <pc:spChg chg="add del">
          <ac:chgData name="Allison Kim" userId="7a729427-800b-4d95-9d31-26fb42480639" providerId="ADAL" clId="{9A6B45F4-F08B-4010-BFB0-DEC0525A406D}" dt="2022-03-23T21:19:09.409" v="192" actId="478"/>
          <ac:spMkLst>
            <pc:docMk/>
            <pc:sldMk cId="4018832472" sldId="298"/>
            <ac:spMk id="2" creationId="{C6442D6A-9BFE-4590-82A2-273F82C82CD3}"/>
          </ac:spMkLst>
        </pc:spChg>
        <pc:spChg chg="mod">
          <ac:chgData name="Allison Kim" userId="7a729427-800b-4d95-9d31-26fb42480639" providerId="ADAL" clId="{9A6B45F4-F08B-4010-BFB0-DEC0525A406D}" dt="2022-03-23T21:20:43.480" v="203" actId="14100"/>
          <ac:spMkLst>
            <pc:docMk/>
            <pc:sldMk cId="4018832472" sldId="298"/>
            <ac:spMk id="12" creationId="{26F5F9E7-73CA-42AF-B9A7-10ABD3E04EA0}"/>
          </ac:spMkLst>
        </pc:spChg>
        <pc:spChg chg="mod">
          <ac:chgData name="Allison Kim" userId="7a729427-800b-4d95-9d31-26fb42480639" providerId="ADAL" clId="{9A6B45F4-F08B-4010-BFB0-DEC0525A406D}" dt="2022-03-23T21:57:40.989" v="332" actId="14100"/>
          <ac:spMkLst>
            <pc:docMk/>
            <pc:sldMk cId="4018832472" sldId="298"/>
            <ac:spMk id="14" creationId="{FBA81971-B5E2-4F37-8489-FEF2C7B1016D}"/>
          </ac:spMkLst>
        </pc:spChg>
        <pc:spChg chg="mod">
          <ac:chgData name="Allison Kim" userId="7a729427-800b-4d95-9d31-26fb42480639" providerId="ADAL" clId="{9A6B45F4-F08B-4010-BFB0-DEC0525A406D}" dt="2022-03-23T21:19:43.970" v="199" actId="20577"/>
          <ac:spMkLst>
            <pc:docMk/>
            <pc:sldMk cId="4018832472" sldId="298"/>
            <ac:spMk id="386" creationId="{00000000-0000-0000-0000-000000000000}"/>
          </ac:spMkLst>
        </pc:spChg>
        <pc:grpChg chg="add mod">
          <ac:chgData name="Allison Kim" userId="7a729427-800b-4d95-9d31-26fb42480639" providerId="ADAL" clId="{9A6B45F4-F08B-4010-BFB0-DEC0525A406D}" dt="2022-03-23T21:20:58.119" v="206" actId="1076"/>
          <ac:grpSpMkLst>
            <pc:docMk/>
            <pc:sldMk cId="4018832472" sldId="298"/>
            <ac:grpSpMk id="11" creationId="{D74ADB72-FA7F-4406-B390-8F69864F8BC7}"/>
          </ac:grpSpMkLst>
        </pc:grpChg>
        <pc:graphicFrameChg chg="del">
          <ac:chgData name="Allison Kim" userId="7a729427-800b-4d95-9d31-26fb42480639" providerId="ADAL" clId="{9A6B45F4-F08B-4010-BFB0-DEC0525A406D}" dt="2022-03-23T21:13:53.435" v="65" actId="478"/>
          <ac:graphicFrameMkLst>
            <pc:docMk/>
            <pc:sldMk cId="4018832472" sldId="298"/>
            <ac:graphicFrameMk id="7" creationId="{BE156706-2128-A58B-B0FB-BF340E18328A}"/>
          </ac:graphicFrameMkLst>
        </pc:graphicFrameChg>
        <pc:graphicFrameChg chg="del">
          <ac:chgData name="Allison Kim" userId="7a729427-800b-4d95-9d31-26fb42480639" providerId="ADAL" clId="{9A6B45F4-F08B-4010-BFB0-DEC0525A406D}" dt="2022-03-23T21:13:43.073" v="63" actId="478"/>
          <ac:graphicFrameMkLst>
            <pc:docMk/>
            <pc:sldMk cId="4018832472" sldId="298"/>
            <ac:graphicFrameMk id="9" creationId="{04E9D4C3-48F1-2999-8EE2-8120F1B9B4CF}"/>
          </ac:graphicFrameMkLst>
        </pc:graphicFrameChg>
        <pc:graphicFrameChg chg="add mod">
          <ac:chgData name="Allison Kim" userId="7a729427-800b-4d95-9d31-26fb42480639" providerId="ADAL" clId="{9A6B45F4-F08B-4010-BFB0-DEC0525A406D}" dt="2022-03-23T21:14:10.212" v="66"/>
          <ac:graphicFrameMkLst>
            <pc:docMk/>
            <pc:sldMk cId="4018832472" sldId="298"/>
            <ac:graphicFrameMk id="10" creationId="{0825653F-A70F-4A36-9018-9E44C13B0FF0}"/>
          </ac:graphicFrameMkLst>
        </pc:graphicFrameChg>
        <pc:graphicFrameChg chg="del">
          <ac:chgData name="Allison Kim" userId="7a729427-800b-4d95-9d31-26fb42480639" providerId="ADAL" clId="{9A6B45F4-F08B-4010-BFB0-DEC0525A406D}" dt="2022-03-23T21:13:50.443" v="64" actId="478"/>
          <ac:graphicFrameMkLst>
            <pc:docMk/>
            <pc:sldMk cId="4018832472" sldId="298"/>
            <ac:graphicFrameMk id="13" creationId="{1C5A9FB9-C182-45EA-8573-D26E42A33CCC}"/>
          </ac:graphicFrameMkLst>
        </pc:graphicFrameChg>
      </pc:sldChg>
      <pc:sldChg chg="new del">
        <pc:chgData name="Allison Kim" userId="7a729427-800b-4d95-9d31-26fb42480639" providerId="ADAL" clId="{9A6B45F4-F08B-4010-BFB0-DEC0525A406D}" dt="2022-03-23T21:09:41.727" v="28" actId="2696"/>
        <pc:sldMkLst>
          <pc:docMk/>
          <pc:sldMk cId="3764737418" sldId="299"/>
        </pc:sldMkLst>
      </pc:sldChg>
      <pc:sldChg chg="addSp delSp modSp add mod">
        <pc:chgData name="Allison Kim" userId="7a729427-800b-4d95-9d31-26fb42480639" providerId="ADAL" clId="{9A6B45F4-F08B-4010-BFB0-DEC0525A406D}" dt="2022-03-23T21:18:03.012" v="187" actId="1076"/>
        <pc:sldMkLst>
          <pc:docMk/>
          <pc:sldMk cId="1641386805" sldId="300"/>
        </pc:sldMkLst>
        <pc:spChg chg="mod">
          <ac:chgData name="Allison Kim" userId="7a729427-800b-4d95-9d31-26fb42480639" providerId="ADAL" clId="{9A6B45F4-F08B-4010-BFB0-DEC0525A406D}" dt="2022-03-23T21:17:37.243" v="185" actId="20577"/>
          <ac:spMkLst>
            <pc:docMk/>
            <pc:sldMk cId="1641386805" sldId="300"/>
            <ac:spMk id="386" creationId="{00000000-0000-0000-0000-000000000000}"/>
          </ac:spMkLst>
        </pc:spChg>
        <pc:graphicFrameChg chg="del">
          <ac:chgData name="Allison Kim" userId="7a729427-800b-4d95-9d31-26fb42480639" providerId="ADAL" clId="{9A6B45F4-F08B-4010-BFB0-DEC0525A406D}" dt="2022-03-23T21:17:29.334" v="183" actId="478"/>
          <ac:graphicFrameMkLst>
            <pc:docMk/>
            <pc:sldMk cId="1641386805" sldId="300"/>
            <ac:graphicFrameMk id="7" creationId="{BE156706-2128-A58B-B0FB-BF340E18328A}"/>
          </ac:graphicFrameMkLst>
        </pc:graphicFrameChg>
        <pc:graphicFrameChg chg="del">
          <ac:chgData name="Allison Kim" userId="7a729427-800b-4d95-9d31-26fb42480639" providerId="ADAL" clId="{9A6B45F4-F08B-4010-BFB0-DEC0525A406D}" dt="2022-03-23T21:17:23.297" v="181" actId="478"/>
          <ac:graphicFrameMkLst>
            <pc:docMk/>
            <pc:sldMk cId="1641386805" sldId="300"/>
            <ac:graphicFrameMk id="9" creationId="{04E9D4C3-48F1-2999-8EE2-8120F1B9B4CF}"/>
          </ac:graphicFrameMkLst>
        </pc:graphicFrameChg>
        <pc:graphicFrameChg chg="add mod">
          <ac:chgData name="Allison Kim" userId="7a729427-800b-4d95-9d31-26fb42480639" providerId="ADAL" clId="{9A6B45F4-F08B-4010-BFB0-DEC0525A406D}" dt="2022-03-23T21:18:03.012" v="187" actId="1076"/>
          <ac:graphicFrameMkLst>
            <pc:docMk/>
            <pc:sldMk cId="1641386805" sldId="300"/>
            <ac:graphicFrameMk id="10" creationId="{678704FE-5DCF-412D-9716-1FC2B04B377F}"/>
          </ac:graphicFrameMkLst>
        </pc:graphicFrameChg>
        <pc:graphicFrameChg chg="del">
          <ac:chgData name="Allison Kim" userId="7a729427-800b-4d95-9d31-26fb42480639" providerId="ADAL" clId="{9A6B45F4-F08B-4010-BFB0-DEC0525A406D}" dt="2022-03-23T21:17:27.445" v="182" actId="478"/>
          <ac:graphicFrameMkLst>
            <pc:docMk/>
            <pc:sldMk cId="1641386805" sldId="300"/>
            <ac:graphicFrameMk id="13" creationId="{1C5A9FB9-C182-45EA-8573-D26E42A33CCC}"/>
          </ac:graphicFrameMkLst>
        </pc:graphicFrameChg>
      </pc:sldChg>
      <pc:sldChg chg="addSp delSp modSp add mod">
        <pc:chgData name="Allison Kim" userId="7a729427-800b-4d95-9d31-26fb42480639" providerId="ADAL" clId="{9A6B45F4-F08B-4010-BFB0-DEC0525A406D}" dt="2022-03-23T21:25:04.294" v="237" actId="20577"/>
        <pc:sldMkLst>
          <pc:docMk/>
          <pc:sldMk cId="824391676" sldId="302"/>
        </pc:sldMkLst>
        <pc:spChg chg="del">
          <ac:chgData name="Allison Kim" userId="7a729427-800b-4d95-9d31-26fb42480639" providerId="ADAL" clId="{9A6B45F4-F08B-4010-BFB0-DEC0525A406D}" dt="2022-03-23T21:24:50.549" v="232" actId="478"/>
          <ac:spMkLst>
            <pc:docMk/>
            <pc:sldMk cId="824391676" sldId="302"/>
            <ac:spMk id="4" creationId="{7EA9E3FE-6680-4D46-BBC0-36933D088098}"/>
          </ac:spMkLst>
        </pc:spChg>
        <pc:spChg chg="add mod">
          <ac:chgData name="Allison Kim" userId="7a729427-800b-4d95-9d31-26fb42480639" providerId="ADAL" clId="{9A6B45F4-F08B-4010-BFB0-DEC0525A406D}" dt="2022-03-23T21:25:04.294" v="237" actId="20577"/>
          <ac:spMkLst>
            <pc:docMk/>
            <pc:sldMk cId="824391676" sldId="302"/>
            <ac:spMk id="5" creationId="{7B8196DD-6342-4B2B-8DC5-3B6CA585CE68}"/>
          </ac:spMkLst>
        </pc:spChg>
      </pc:sldChg>
      <pc:sldChg chg="add del">
        <pc:chgData name="Allison Kim" userId="7a729427-800b-4d95-9d31-26fb42480639" providerId="ADAL" clId="{9A6B45F4-F08B-4010-BFB0-DEC0525A406D}" dt="2022-03-23T21:24:19.863" v="229" actId="2890"/>
        <pc:sldMkLst>
          <pc:docMk/>
          <pc:sldMk cId="1853432645" sldId="302"/>
        </pc:sldMkLst>
      </pc:sldChg>
      <pc:sldChg chg="addSp delSp modSp add mod">
        <pc:chgData name="Allison Kim" userId="7a729427-800b-4d95-9d31-26fb42480639" providerId="ADAL" clId="{9A6B45F4-F08B-4010-BFB0-DEC0525A406D}" dt="2022-03-24T16:02:52.519" v="333" actId="255"/>
        <pc:sldMkLst>
          <pc:docMk/>
          <pc:sldMk cId="3280550944" sldId="303"/>
        </pc:sldMkLst>
        <pc:spChg chg="mod">
          <ac:chgData name="Allison Kim" userId="7a729427-800b-4d95-9d31-26fb42480639" providerId="ADAL" clId="{9A6B45F4-F08B-4010-BFB0-DEC0525A406D}" dt="2022-03-24T16:02:52.519" v="333" actId="255"/>
          <ac:spMkLst>
            <pc:docMk/>
            <pc:sldMk cId="3280550944" sldId="303"/>
            <ac:spMk id="386" creationId="{00000000-0000-0000-0000-000000000000}"/>
          </ac:spMkLst>
        </pc:spChg>
        <pc:graphicFrameChg chg="del">
          <ac:chgData name="Allison Kim" userId="7a729427-800b-4d95-9d31-26fb42480639" providerId="ADAL" clId="{9A6B45F4-F08B-4010-BFB0-DEC0525A406D}" dt="2022-03-23T21:35:35.649" v="240" actId="478"/>
          <ac:graphicFrameMkLst>
            <pc:docMk/>
            <pc:sldMk cId="3280550944" sldId="303"/>
            <ac:graphicFrameMk id="7" creationId="{BE156706-2128-A58B-B0FB-BF340E18328A}"/>
          </ac:graphicFrameMkLst>
        </pc:graphicFrameChg>
        <pc:graphicFrameChg chg="del">
          <ac:chgData name="Allison Kim" userId="7a729427-800b-4d95-9d31-26fb42480639" providerId="ADAL" clId="{9A6B45F4-F08B-4010-BFB0-DEC0525A406D}" dt="2022-03-23T21:35:32.936" v="239" actId="478"/>
          <ac:graphicFrameMkLst>
            <pc:docMk/>
            <pc:sldMk cId="3280550944" sldId="303"/>
            <ac:graphicFrameMk id="9" creationId="{04E9D4C3-48F1-2999-8EE2-8120F1B9B4CF}"/>
          </ac:graphicFrameMkLst>
        </pc:graphicFrameChg>
        <pc:graphicFrameChg chg="del">
          <ac:chgData name="Allison Kim" userId="7a729427-800b-4d95-9d31-26fb42480639" providerId="ADAL" clId="{9A6B45F4-F08B-4010-BFB0-DEC0525A406D}" dt="2022-03-23T21:35:37.297" v="241" actId="478"/>
          <ac:graphicFrameMkLst>
            <pc:docMk/>
            <pc:sldMk cId="3280550944" sldId="303"/>
            <ac:graphicFrameMk id="13" creationId="{1C5A9FB9-C182-45EA-8573-D26E42A33CCC}"/>
          </ac:graphicFrameMkLst>
        </pc:graphicFrameChg>
        <pc:picChg chg="add mod">
          <ac:chgData name="Allison Kim" userId="7a729427-800b-4d95-9d31-26fb42480639" providerId="ADAL" clId="{9A6B45F4-F08B-4010-BFB0-DEC0525A406D}" dt="2022-03-23T21:36:33.357" v="251" actId="1076"/>
          <ac:picMkLst>
            <pc:docMk/>
            <pc:sldMk cId="3280550944" sldId="303"/>
            <ac:picMk id="1026" creationId="{8ACA5FC2-8903-463B-9D77-1FDEB2AFEE3B}"/>
          </ac:picMkLst>
        </pc:picChg>
      </pc:sldChg>
    </pc:docChg>
  </pc:docChgLst>
  <pc:docChgLst>
    <pc:chgData name="Lin Qiu, Shamiya  (OTHS)" userId="S::k1913671@students.katyisd.org::ea04c0eb-37bb-41e9-a65b-5da35e228788" providerId="AD" clId="Web-{6DCF2EF7-7C53-BD3D-ED11-19445F4E70D3}"/>
    <pc:docChg chg="addSld delSld modSld sldOrd">
      <pc:chgData name="Lin Qiu, Shamiya  (OTHS)" userId="S::k1913671@students.katyisd.org::ea04c0eb-37bb-41e9-a65b-5da35e228788" providerId="AD" clId="Web-{6DCF2EF7-7C53-BD3D-ED11-19445F4E70D3}" dt="2022-03-24T00:03:48.515" v="254" actId="1076"/>
      <pc:docMkLst>
        <pc:docMk/>
      </pc:docMkLst>
      <pc:sldChg chg="delSp modSp">
        <pc:chgData name="Lin Qiu, Shamiya  (OTHS)" userId="S::k1913671@students.katyisd.org::ea04c0eb-37bb-41e9-a65b-5da35e228788" providerId="AD" clId="Web-{6DCF2EF7-7C53-BD3D-ED11-19445F4E70D3}" dt="2022-03-23T21:12:44.883" v="162" actId="1076"/>
        <pc:sldMkLst>
          <pc:docMk/>
          <pc:sldMk cId="4122872757" sldId="291"/>
        </pc:sldMkLst>
        <pc:spChg chg="mod">
          <ac:chgData name="Lin Qiu, Shamiya  (OTHS)" userId="S::k1913671@students.katyisd.org::ea04c0eb-37bb-41e9-a65b-5da35e228788" providerId="AD" clId="Web-{6DCF2EF7-7C53-BD3D-ED11-19445F4E70D3}" dt="2022-03-23T21:01:24.328" v="98" actId="20577"/>
          <ac:spMkLst>
            <pc:docMk/>
            <pc:sldMk cId="4122872757" sldId="291"/>
            <ac:spMk id="386" creationId="{00000000-0000-0000-0000-000000000000}"/>
          </ac:spMkLst>
        </pc:spChg>
        <pc:spChg chg="mod">
          <ac:chgData name="Lin Qiu, Shamiya  (OTHS)" userId="S::k1913671@students.katyisd.org::ea04c0eb-37bb-41e9-a65b-5da35e228788" providerId="AD" clId="Web-{6DCF2EF7-7C53-BD3D-ED11-19445F4E70D3}" dt="2022-03-23T21:12:42.414" v="161" actId="1076"/>
          <ac:spMkLst>
            <pc:docMk/>
            <pc:sldMk cId="4122872757" sldId="291"/>
            <ac:spMk id="399" creationId="{00000000-0000-0000-0000-000000000000}"/>
          </ac:spMkLst>
        </pc:spChg>
        <pc:spChg chg="mod">
          <ac:chgData name="Lin Qiu, Shamiya  (OTHS)" userId="S::k1913671@students.katyisd.org::ea04c0eb-37bb-41e9-a65b-5da35e228788" providerId="AD" clId="Web-{6DCF2EF7-7C53-BD3D-ED11-19445F4E70D3}" dt="2022-03-23T21:01:52.283" v="101" actId="20577"/>
          <ac:spMkLst>
            <pc:docMk/>
            <pc:sldMk cId="4122872757" sldId="291"/>
            <ac:spMk id="400" creationId="{00000000-0000-0000-0000-000000000000}"/>
          </ac:spMkLst>
        </pc:spChg>
        <pc:grpChg chg="del">
          <ac:chgData name="Lin Qiu, Shamiya  (OTHS)" userId="S::k1913671@students.katyisd.org::ea04c0eb-37bb-41e9-a65b-5da35e228788" providerId="AD" clId="Web-{6DCF2EF7-7C53-BD3D-ED11-19445F4E70D3}" dt="2022-03-23T21:01:04.280" v="90"/>
          <ac:grpSpMkLst>
            <pc:docMk/>
            <pc:sldMk cId="4122872757" sldId="291"/>
            <ac:grpSpMk id="387" creationId="{00000000-0000-0000-0000-000000000000}"/>
          </ac:grpSpMkLst>
        </pc:grpChg>
        <pc:grpChg chg="del">
          <ac:chgData name="Lin Qiu, Shamiya  (OTHS)" userId="S::k1913671@students.katyisd.org::ea04c0eb-37bb-41e9-a65b-5da35e228788" providerId="AD" clId="Web-{6DCF2EF7-7C53-BD3D-ED11-19445F4E70D3}" dt="2022-03-23T21:01:05.905" v="91"/>
          <ac:grpSpMkLst>
            <pc:docMk/>
            <pc:sldMk cId="4122872757" sldId="291"/>
            <ac:grpSpMk id="392" creationId="{00000000-0000-0000-0000-000000000000}"/>
          </ac:grpSpMkLst>
        </pc:grpChg>
        <pc:grpChg chg="mod">
          <ac:chgData name="Lin Qiu, Shamiya  (OTHS)" userId="S::k1913671@students.katyisd.org::ea04c0eb-37bb-41e9-a65b-5da35e228788" providerId="AD" clId="Web-{6DCF2EF7-7C53-BD3D-ED11-19445F4E70D3}" dt="2022-03-23T21:12:44.883" v="162" actId="1076"/>
          <ac:grpSpMkLst>
            <pc:docMk/>
            <pc:sldMk cId="4122872757" sldId="291"/>
            <ac:grpSpMk id="397" creationId="{00000000-0000-0000-0000-000000000000}"/>
          </ac:grpSpMkLst>
        </pc:grpChg>
      </pc:sldChg>
      <pc:sldChg chg="addSp delSp modSp">
        <pc:chgData name="Lin Qiu, Shamiya  (OTHS)" userId="S::k1913671@students.katyisd.org::ea04c0eb-37bb-41e9-a65b-5da35e228788" providerId="AD" clId="Web-{6DCF2EF7-7C53-BD3D-ED11-19445F4E70D3}" dt="2022-03-23T21:04:07.431" v="121"/>
        <pc:sldMkLst>
          <pc:docMk/>
          <pc:sldMk cId="39282237" sldId="293"/>
        </pc:sldMkLst>
        <pc:spChg chg="del mod">
          <ac:chgData name="Lin Qiu, Shamiya  (OTHS)" userId="S::k1913671@students.katyisd.org::ea04c0eb-37bb-41e9-a65b-5da35e228788" providerId="AD" clId="Web-{6DCF2EF7-7C53-BD3D-ED11-19445F4E70D3}" dt="2022-03-23T21:04:05.556" v="120"/>
          <ac:spMkLst>
            <pc:docMk/>
            <pc:sldMk cId="39282237" sldId="293"/>
            <ac:spMk id="2" creationId="{4F68E29C-5681-40DA-96D1-AA90AAA6F8EE}"/>
          </ac:spMkLst>
        </pc:spChg>
        <pc:spChg chg="mod">
          <ac:chgData name="Lin Qiu, Shamiya  (OTHS)" userId="S::k1913671@students.katyisd.org::ea04c0eb-37bb-41e9-a65b-5da35e228788" providerId="AD" clId="Web-{6DCF2EF7-7C53-BD3D-ED11-19445F4E70D3}" dt="2022-03-23T21:04:00.337" v="118" actId="20577"/>
          <ac:spMkLst>
            <pc:docMk/>
            <pc:sldMk cId="39282237" sldId="293"/>
            <ac:spMk id="386" creationId="{00000000-0000-0000-0000-000000000000}"/>
          </ac:spMkLst>
        </pc:spChg>
        <pc:graphicFrameChg chg="add">
          <ac:chgData name="Lin Qiu, Shamiya  (OTHS)" userId="S::k1913671@students.katyisd.org::ea04c0eb-37bb-41e9-a65b-5da35e228788" providerId="AD" clId="Web-{6DCF2EF7-7C53-BD3D-ED11-19445F4E70D3}" dt="2022-03-23T21:04:07.431" v="121"/>
          <ac:graphicFrameMkLst>
            <pc:docMk/>
            <pc:sldMk cId="39282237" sldId="293"/>
            <ac:graphicFrameMk id="4" creationId="{02B49654-D06D-348E-8DE3-F1E954028D02}"/>
          </ac:graphicFrameMkLst>
        </pc:graphicFrameChg>
      </pc:sldChg>
      <pc:sldChg chg="delSp modSp">
        <pc:chgData name="Lin Qiu, Shamiya  (OTHS)" userId="S::k1913671@students.katyisd.org::ea04c0eb-37bb-41e9-a65b-5da35e228788" providerId="AD" clId="Web-{6DCF2EF7-7C53-BD3D-ED11-19445F4E70D3}" dt="2022-03-23T21:17:05.679" v="228" actId="20577"/>
        <pc:sldMkLst>
          <pc:docMk/>
          <pc:sldMk cId="2079884252" sldId="294"/>
        </pc:sldMkLst>
        <pc:spChg chg="mod">
          <ac:chgData name="Lin Qiu, Shamiya  (OTHS)" userId="S::k1913671@students.katyisd.org::ea04c0eb-37bb-41e9-a65b-5da35e228788" providerId="AD" clId="Web-{6DCF2EF7-7C53-BD3D-ED11-19445F4E70D3}" dt="2022-03-23T21:15:18.438" v="197" actId="20577"/>
          <ac:spMkLst>
            <pc:docMk/>
            <pc:sldMk cId="2079884252" sldId="294"/>
            <ac:spMk id="386" creationId="{00000000-0000-0000-0000-000000000000}"/>
          </ac:spMkLst>
        </pc:spChg>
        <pc:spChg chg="mod">
          <ac:chgData name="Lin Qiu, Shamiya  (OTHS)" userId="S::k1913671@students.katyisd.org::ea04c0eb-37bb-41e9-a65b-5da35e228788" providerId="AD" clId="Web-{6DCF2EF7-7C53-BD3D-ED11-19445F4E70D3}" dt="2022-03-23T21:16:43.740" v="222" actId="20577"/>
          <ac:spMkLst>
            <pc:docMk/>
            <pc:sldMk cId="2079884252" sldId="294"/>
            <ac:spMk id="389" creationId="{00000000-0000-0000-0000-000000000000}"/>
          </ac:spMkLst>
        </pc:spChg>
        <pc:spChg chg="mod">
          <ac:chgData name="Lin Qiu, Shamiya  (OTHS)" userId="S::k1913671@students.katyisd.org::ea04c0eb-37bb-41e9-a65b-5da35e228788" providerId="AD" clId="Web-{6DCF2EF7-7C53-BD3D-ED11-19445F4E70D3}" dt="2022-03-23T21:16:56.632" v="224" actId="20577"/>
          <ac:spMkLst>
            <pc:docMk/>
            <pc:sldMk cId="2079884252" sldId="294"/>
            <ac:spMk id="390" creationId="{00000000-0000-0000-0000-000000000000}"/>
          </ac:spMkLst>
        </pc:spChg>
        <pc:spChg chg="del topLvl">
          <ac:chgData name="Lin Qiu, Shamiya  (OTHS)" userId="S::k1913671@students.katyisd.org::ea04c0eb-37bb-41e9-a65b-5da35e228788" providerId="AD" clId="Web-{6DCF2EF7-7C53-BD3D-ED11-19445F4E70D3}" dt="2022-03-23T21:15:43.549" v="199"/>
          <ac:spMkLst>
            <pc:docMk/>
            <pc:sldMk cId="2079884252" sldId="294"/>
            <ac:spMk id="394" creationId="{00000000-0000-0000-0000-000000000000}"/>
          </ac:spMkLst>
        </pc:spChg>
        <pc:spChg chg="del topLvl">
          <ac:chgData name="Lin Qiu, Shamiya  (OTHS)" userId="S::k1913671@students.katyisd.org::ea04c0eb-37bb-41e9-a65b-5da35e228788" providerId="AD" clId="Web-{6DCF2EF7-7C53-BD3D-ED11-19445F4E70D3}" dt="2022-03-23T21:15:41.877" v="198"/>
          <ac:spMkLst>
            <pc:docMk/>
            <pc:sldMk cId="2079884252" sldId="294"/>
            <ac:spMk id="395" creationId="{00000000-0000-0000-0000-000000000000}"/>
          </ac:spMkLst>
        </pc:spChg>
        <pc:spChg chg="mod">
          <ac:chgData name="Lin Qiu, Shamiya  (OTHS)" userId="S::k1913671@students.katyisd.org::ea04c0eb-37bb-41e9-a65b-5da35e228788" providerId="AD" clId="Web-{6DCF2EF7-7C53-BD3D-ED11-19445F4E70D3}" dt="2022-03-23T21:17:05.679" v="228" actId="20577"/>
          <ac:spMkLst>
            <pc:docMk/>
            <pc:sldMk cId="2079884252" sldId="294"/>
            <ac:spMk id="399" creationId="{00000000-0000-0000-0000-000000000000}"/>
          </ac:spMkLst>
        </pc:spChg>
        <pc:spChg chg="mod">
          <ac:chgData name="Lin Qiu, Shamiya  (OTHS)" userId="S::k1913671@students.katyisd.org::ea04c0eb-37bb-41e9-a65b-5da35e228788" providerId="AD" clId="Web-{6DCF2EF7-7C53-BD3D-ED11-19445F4E70D3}" dt="2022-03-23T21:16:38.818" v="218" actId="20577"/>
          <ac:spMkLst>
            <pc:docMk/>
            <pc:sldMk cId="2079884252" sldId="294"/>
            <ac:spMk id="400" creationId="{00000000-0000-0000-0000-000000000000}"/>
          </ac:spMkLst>
        </pc:spChg>
        <pc:grpChg chg="del">
          <ac:chgData name="Lin Qiu, Shamiya  (OTHS)" userId="S::k1913671@students.katyisd.org::ea04c0eb-37bb-41e9-a65b-5da35e228788" providerId="AD" clId="Web-{6DCF2EF7-7C53-BD3D-ED11-19445F4E70D3}" dt="2022-03-23T21:15:41.877" v="198"/>
          <ac:grpSpMkLst>
            <pc:docMk/>
            <pc:sldMk cId="2079884252" sldId="294"/>
            <ac:grpSpMk id="392" creationId="{00000000-0000-0000-0000-000000000000}"/>
          </ac:grpSpMkLst>
        </pc:grpChg>
      </pc:sldChg>
      <pc:sldChg chg="addSp delSp modSp add replId">
        <pc:chgData name="Lin Qiu, Shamiya  (OTHS)" userId="S::k1913671@students.katyisd.org::ea04c0eb-37bb-41e9-a65b-5da35e228788" providerId="AD" clId="Web-{6DCF2EF7-7C53-BD3D-ED11-19445F4E70D3}" dt="2022-03-23T21:42:31.126" v="253" actId="1076"/>
        <pc:sldMkLst>
          <pc:docMk/>
          <pc:sldMk cId="4246647332" sldId="295"/>
        </pc:sldMkLst>
        <pc:spChg chg="mod">
          <ac:chgData name="Lin Qiu, Shamiya  (OTHS)" userId="S::k1913671@students.katyisd.org::ea04c0eb-37bb-41e9-a65b-5da35e228788" providerId="AD" clId="Web-{6DCF2EF7-7C53-BD3D-ED11-19445F4E70D3}" dt="2022-03-23T21:04:52.340" v="130" actId="20577"/>
          <ac:spMkLst>
            <pc:docMk/>
            <pc:sldMk cId="4246647332" sldId="295"/>
            <ac:spMk id="386" creationId="{00000000-0000-0000-0000-000000000000}"/>
          </ac:spMkLst>
        </pc:spChg>
        <pc:graphicFrameChg chg="del">
          <ac:chgData name="Lin Qiu, Shamiya  (OTHS)" userId="S::k1913671@students.katyisd.org::ea04c0eb-37bb-41e9-a65b-5da35e228788" providerId="AD" clId="Web-{6DCF2EF7-7C53-BD3D-ED11-19445F4E70D3}" dt="2022-03-23T21:42:24.813" v="250"/>
          <ac:graphicFrameMkLst>
            <pc:docMk/>
            <pc:sldMk cId="4246647332" sldId="295"/>
            <ac:graphicFrameMk id="4" creationId="{02B49654-D06D-348E-8DE3-F1E954028D02}"/>
          </ac:graphicFrameMkLst>
        </pc:graphicFrameChg>
        <pc:graphicFrameChg chg="add mod">
          <ac:chgData name="Lin Qiu, Shamiya  (OTHS)" userId="S::k1913671@students.katyisd.org::ea04c0eb-37bb-41e9-a65b-5da35e228788" providerId="AD" clId="Web-{6DCF2EF7-7C53-BD3D-ED11-19445F4E70D3}" dt="2022-03-23T21:42:31.126" v="253" actId="1076"/>
          <ac:graphicFrameMkLst>
            <pc:docMk/>
            <pc:sldMk cId="4246647332" sldId="295"/>
            <ac:graphicFrameMk id="5" creationId="{B036A90D-20A5-5BDC-A085-1BFDAF9663D5}"/>
          </ac:graphicFrameMkLst>
        </pc:graphicFrameChg>
      </pc:sldChg>
      <pc:sldChg chg="addSp delSp modSp add del ord replId">
        <pc:chgData name="Lin Qiu, Shamiya  (OTHS)" userId="S::k1913671@students.katyisd.org::ea04c0eb-37bb-41e9-a65b-5da35e228788" providerId="AD" clId="Web-{6DCF2EF7-7C53-BD3D-ED11-19445F4E70D3}" dt="2022-03-23T21:15:02.797" v="189"/>
        <pc:sldMkLst>
          <pc:docMk/>
          <pc:sldMk cId="1724782369" sldId="296"/>
        </pc:sldMkLst>
        <pc:spChg chg="mod">
          <ac:chgData name="Lin Qiu, Shamiya  (OTHS)" userId="S::k1913671@students.katyisd.org::ea04c0eb-37bb-41e9-a65b-5da35e228788" providerId="AD" clId="Web-{6DCF2EF7-7C53-BD3D-ED11-19445F4E70D3}" dt="2022-03-23T21:07:39.021" v="142" actId="20577"/>
          <ac:spMkLst>
            <pc:docMk/>
            <pc:sldMk cId="1724782369" sldId="296"/>
            <ac:spMk id="386" creationId="{00000000-0000-0000-0000-000000000000}"/>
          </ac:spMkLst>
        </pc:spChg>
        <pc:graphicFrameChg chg="del">
          <ac:chgData name="Lin Qiu, Shamiya  (OTHS)" userId="S::k1913671@students.katyisd.org::ea04c0eb-37bb-41e9-a65b-5da35e228788" providerId="AD" clId="Web-{6DCF2EF7-7C53-BD3D-ED11-19445F4E70D3}" dt="2022-03-23T21:11:17.471" v="159"/>
          <ac:graphicFrameMkLst>
            <pc:docMk/>
            <pc:sldMk cId="1724782369" sldId="296"/>
            <ac:graphicFrameMk id="4" creationId="{02B49654-D06D-348E-8DE3-F1E954028D02}"/>
          </ac:graphicFrameMkLst>
        </pc:graphicFrameChg>
        <pc:graphicFrameChg chg="add del">
          <ac:chgData name="Lin Qiu, Shamiya  (OTHS)" userId="S::k1913671@students.katyisd.org::ea04c0eb-37bb-41e9-a65b-5da35e228788" providerId="AD" clId="Web-{6DCF2EF7-7C53-BD3D-ED11-19445F4E70D3}" dt="2022-03-23T21:11:14.799" v="158"/>
          <ac:graphicFrameMkLst>
            <pc:docMk/>
            <pc:sldMk cId="1724782369" sldId="296"/>
            <ac:graphicFrameMk id="5" creationId="{B036A90D-20A5-5BDC-A085-1BFDAF9663D5}"/>
          </ac:graphicFrameMkLst>
        </pc:graphicFrameChg>
        <pc:graphicFrameChg chg="add">
          <ac:chgData name="Lin Qiu, Shamiya  (OTHS)" userId="S::k1913671@students.katyisd.org::ea04c0eb-37bb-41e9-a65b-5da35e228788" providerId="AD" clId="Web-{6DCF2EF7-7C53-BD3D-ED11-19445F4E70D3}" dt="2022-03-23T21:04:58.621" v="132"/>
          <ac:graphicFrameMkLst>
            <pc:docMk/>
            <pc:sldMk cId="1724782369" sldId="296"/>
            <ac:graphicFrameMk id="6" creationId="{239C39B6-DC80-57FA-0F8C-5309644AEDF5}"/>
          </ac:graphicFrameMkLst>
        </pc:graphicFrameChg>
      </pc:sldChg>
      <pc:sldChg chg="addSp modSp mod modClrScheme chgLayout">
        <pc:chgData name="Lin Qiu, Shamiya  (OTHS)" userId="S::k1913671@students.katyisd.org::ea04c0eb-37bb-41e9-a65b-5da35e228788" providerId="AD" clId="Web-{6DCF2EF7-7C53-BD3D-ED11-19445F4E70D3}" dt="2022-03-24T00:03:48.515" v="254" actId="1076"/>
        <pc:sldMkLst>
          <pc:docMk/>
          <pc:sldMk cId="3429763982" sldId="297"/>
        </pc:sldMkLst>
        <pc:spChg chg="mod ord">
          <ac:chgData name="Lin Qiu, Shamiya  (OTHS)" userId="S::k1913671@students.katyisd.org::ea04c0eb-37bb-41e9-a65b-5da35e228788" providerId="AD" clId="Web-{6DCF2EF7-7C53-BD3D-ED11-19445F4E70D3}" dt="2022-03-23T21:09:58.311" v="153"/>
          <ac:spMkLst>
            <pc:docMk/>
            <pc:sldMk cId="3429763982" sldId="297"/>
            <ac:spMk id="386" creationId="{00000000-0000-0000-0000-000000000000}"/>
          </ac:spMkLst>
        </pc:spChg>
        <pc:graphicFrameChg chg="add">
          <ac:chgData name="Lin Qiu, Shamiya  (OTHS)" userId="S::k1913671@students.katyisd.org::ea04c0eb-37bb-41e9-a65b-5da35e228788" providerId="AD" clId="Web-{6DCF2EF7-7C53-BD3D-ED11-19445F4E70D3}" dt="2022-03-23T21:09:46.513" v="150"/>
          <ac:graphicFrameMkLst>
            <pc:docMk/>
            <pc:sldMk cId="3429763982" sldId="297"/>
            <ac:graphicFrameMk id="7" creationId="{BE156706-2128-A58B-B0FB-BF340E18328A}"/>
          </ac:graphicFrameMkLst>
        </pc:graphicFrameChg>
        <pc:graphicFrameChg chg="add mod">
          <ac:chgData name="Lin Qiu, Shamiya  (OTHS)" userId="S::k1913671@students.katyisd.org::ea04c0eb-37bb-41e9-a65b-5da35e228788" providerId="AD" clId="Web-{6DCF2EF7-7C53-BD3D-ED11-19445F4E70D3}" dt="2022-03-24T00:03:48.515" v="254" actId="1076"/>
          <ac:graphicFrameMkLst>
            <pc:docMk/>
            <pc:sldMk cId="3429763982" sldId="297"/>
            <ac:graphicFrameMk id="9" creationId="{04E9D4C3-48F1-2999-8EE2-8120F1B9B4CF}"/>
          </ac:graphicFrameMkLst>
        </pc:graphicFrameChg>
      </pc:sldChg>
      <pc:sldChg chg="addSp delSp add del replId">
        <pc:chgData name="Lin Qiu, Shamiya  (OTHS)" userId="S::k1913671@students.katyisd.org::ea04c0eb-37bb-41e9-a65b-5da35e228788" providerId="AD" clId="Web-{6DCF2EF7-7C53-BD3D-ED11-19445F4E70D3}" dt="2022-03-23T21:11:24.066" v="160"/>
        <pc:sldMkLst>
          <pc:docMk/>
          <pc:sldMk cId="978491688" sldId="298"/>
        </pc:sldMkLst>
        <pc:graphicFrameChg chg="del">
          <ac:chgData name="Lin Qiu, Shamiya  (OTHS)" userId="S::k1913671@students.katyisd.org::ea04c0eb-37bb-41e9-a65b-5da35e228788" providerId="AD" clId="Web-{6DCF2EF7-7C53-BD3D-ED11-19445F4E70D3}" dt="2022-03-23T21:08:21.008" v="145"/>
          <ac:graphicFrameMkLst>
            <pc:docMk/>
            <pc:sldMk cId="978491688" sldId="298"/>
            <ac:graphicFrameMk id="4" creationId="{02B49654-D06D-348E-8DE3-F1E954028D02}"/>
          </ac:graphicFrameMkLst>
        </pc:graphicFrameChg>
        <pc:graphicFrameChg chg="del">
          <ac:chgData name="Lin Qiu, Shamiya  (OTHS)" userId="S::k1913671@students.katyisd.org::ea04c0eb-37bb-41e9-a65b-5da35e228788" providerId="AD" clId="Web-{6DCF2EF7-7C53-BD3D-ED11-19445F4E70D3}" dt="2022-03-23T21:08:19.086" v="144"/>
          <ac:graphicFrameMkLst>
            <pc:docMk/>
            <pc:sldMk cId="978491688" sldId="298"/>
            <ac:graphicFrameMk id="5" creationId="{B036A90D-20A5-5BDC-A085-1BFDAF9663D5}"/>
          </ac:graphicFrameMkLst>
        </pc:graphicFrameChg>
        <pc:graphicFrameChg chg="del">
          <ac:chgData name="Lin Qiu, Shamiya  (OTHS)" userId="S::k1913671@students.katyisd.org::ea04c0eb-37bb-41e9-a65b-5da35e228788" providerId="AD" clId="Web-{6DCF2EF7-7C53-BD3D-ED11-19445F4E70D3}" dt="2022-03-23T21:08:22.539" v="146"/>
          <ac:graphicFrameMkLst>
            <pc:docMk/>
            <pc:sldMk cId="978491688" sldId="298"/>
            <ac:graphicFrameMk id="6" creationId="{239C39B6-DC80-57FA-0F8C-5309644AEDF5}"/>
          </ac:graphicFrameMkLst>
        </pc:graphicFrameChg>
        <pc:graphicFrameChg chg="add">
          <ac:chgData name="Lin Qiu, Shamiya  (OTHS)" userId="S::k1913671@students.katyisd.org::ea04c0eb-37bb-41e9-a65b-5da35e228788" providerId="AD" clId="Web-{6DCF2EF7-7C53-BD3D-ED11-19445F4E70D3}" dt="2022-03-23T21:08:26.993" v="147"/>
          <ac:graphicFrameMkLst>
            <pc:docMk/>
            <pc:sldMk cId="978491688" sldId="298"/>
            <ac:graphicFrameMk id="7" creationId="{9515F5A4-1997-4DCA-DE33-CB27EF6E6E84}"/>
          </ac:graphicFrameMkLst>
        </pc:graphicFrameChg>
        <pc:graphicFrameChg chg="add del">
          <ac:chgData name="Lin Qiu, Shamiya  (OTHS)" userId="S::k1913671@students.katyisd.org::ea04c0eb-37bb-41e9-a65b-5da35e228788" providerId="AD" clId="Web-{6DCF2EF7-7C53-BD3D-ED11-19445F4E70D3}" dt="2022-03-23T21:08:44.931" v="149"/>
          <ac:graphicFrameMkLst>
            <pc:docMk/>
            <pc:sldMk cId="978491688" sldId="298"/>
            <ac:graphicFrameMk id="8" creationId="{E1903B8F-FB0F-6566-A88F-0DE9FE8B2B30}"/>
          </ac:graphicFrameMkLst>
        </pc:graphicFrameChg>
      </pc:sldChg>
      <pc:sldChg chg="addSp delSp modSp add replId">
        <pc:chgData name="Lin Qiu, Shamiya  (OTHS)" userId="S::k1913671@students.katyisd.org::ea04c0eb-37bb-41e9-a65b-5da35e228788" providerId="AD" clId="Web-{6DCF2EF7-7C53-BD3D-ED11-19445F4E70D3}" dt="2022-03-23T21:14:45.124" v="188" actId="1076"/>
        <pc:sldMkLst>
          <pc:docMk/>
          <pc:sldMk cId="1460432128" sldId="299"/>
        </pc:sldMkLst>
        <pc:spChg chg="mod">
          <ac:chgData name="Lin Qiu, Shamiya  (OTHS)" userId="S::k1913671@students.katyisd.org::ea04c0eb-37bb-41e9-a65b-5da35e228788" providerId="AD" clId="Web-{6DCF2EF7-7C53-BD3D-ED11-19445F4E70D3}" dt="2022-03-23T21:13:49.136" v="172" actId="20577"/>
          <ac:spMkLst>
            <pc:docMk/>
            <pc:sldMk cId="1460432128" sldId="299"/>
            <ac:spMk id="386" creationId="{00000000-0000-0000-0000-000000000000}"/>
          </ac:spMkLst>
        </pc:spChg>
        <pc:graphicFrameChg chg="del">
          <ac:chgData name="Lin Qiu, Shamiya  (OTHS)" userId="S::k1913671@students.katyisd.org::ea04c0eb-37bb-41e9-a65b-5da35e228788" providerId="AD" clId="Web-{6DCF2EF7-7C53-BD3D-ED11-19445F4E70D3}" dt="2022-03-23T21:13:51.262" v="174"/>
          <ac:graphicFrameMkLst>
            <pc:docMk/>
            <pc:sldMk cId="1460432128" sldId="299"/>
            <ac:graphicFrameMk id="7" creationId="{BE156706-2128-A58B-B0FB-BF340E18328A}"/>
          </ac:graphicFrameMkLst>
        </pc:graphicFrameChg>
        <pc:graphicFrameChg chg="del">
          <ac:chgData name="Lin Qiu, Shamiya  (OTHS)" userId="S::k1913671@students.katyisd.org::ea04c0eb-37bb-41e9-a65b-5da35e228788" providerId="AD" clId="Web-{6DCF2EF7-7C53-BD3D-ED11-19445F4E70D3}" dt="2022-03-23T21:13:51.183" v="173"/>
          <ac:graphicFrameMkLst>
            <pc:docMk/>
            <pc:sldMk cId="1460432128" sldId="299"/>
            <ac:graphicFrameMk id="9" creationId="{04E9D4C3-48F1-2999-8EE2-8120F1B9B4CF}"/>
          </ac:graphicFrameMkLst>
        </pc:graphicFrameChg>
        <pc:graphicFrameChg chg="add mod">
          <ac:chgData name="Lin Qiu, Shamiya  (OTHS)" userId="S::k1913671@students.katyisd.org::ea04c0eb-37bb-41e9-a65b-5da35e228788" providerId="AD" clId="Web-{6DCF2EF7-7C53-BD3D-ED11-19445F4E70D3}" dt="2022-03-23T21:14:03.247" v="178" actId="1076"/>
          <ac:graphicFrameMkLst>
            <pc:docMk/>
            <pc:sldMk cId="1460432128" sldId="299"/>
            <ac:graphicFrameMk id="10" creationId="{CECDF731-BCAC-2340-EC90-11044A30E2CE}"/>
          </ac:graphicFrameMkLst>
        </pc:graphicFrameChg>
        <pc:graphicFrameChg chg="add mod">
          <ac:chgData name="Lin Qiu, Shamiya  (OTHS)" userId="S::k1913671@students.katyisd.org::ea04c0eb-37bb-41e9-a65b-5da35e228788" providerId="AD" clId="Web-{6DCF2EF7-7C53-BD3D-ED11-19445F4E70D3}" dt="2022-03-23T21:14:45.124" v="188" actId="1076"/>
          <ac:graphicFrameMkLst>
            <pc:docMk/>
            <pc:sldMk cId="1460432128" sldId="299"/>
            <ac:graphicFrameMk id="11" creationId="{D395DBF4-76BE-4B65-9B70-FA7635E18E3D}"/>
          </ac:graphicFrameMkLst>
        </pc:graphicFrameChg>
        <pc:graphicFrameChg chg="add mod">
          <ac:chgData name="Lin Qiu, Shamiya  (OTHS)" userId="S::k1913671@students.katyisd.org::ea04c0eb-37bb-41e9-a65b-5da35e228788" providerId="AD" clId="Web-{6DCF2EF7-7C53-BD3D-ED11-19445F4E70D3}" dt="2022-03-23T21:14:31.467" v="184" actId="14100"/>
          <ac:graphicFrameMkLst>
            <pc:docMk/>
            <pc:sldMk cId="1460432128" sldId="299"/>
            <ac:graphicFrameMk id="12" creationId="{4E3B8896-32D0-F01F-7154-E9AF4FAD3A20}"/>
          </ac:graphicFrameMkLst>
        </pc:graphicFrameChg>
        <pc:graphicFrameChg chg="del">
          <ac:chgData name="Lin Qiu, Shamiya  (OTHS)" userId="S::k1913671@students.katyisd.org::ea04c0eb-37bb-41e9-a65b-5da35e228788" providerId="AD" clId="Web-{6DCF2EF7-7C53-BD3D-ED11-19445F4E70D3}" dt="2022-03-23T21:13:53.559" v="175"/>
          <ac:graphicFrameMkLst>
            <pc:docMk/>
            <pc:sldMk cId="1460432128" sldId="299"/>
            <ac:graphicFrameMk id="13" creationId="{1C5A9FB9-C182-45EA-8573-D26E42A33CCC}"/>
          </ac:graphicFrameMkLst>
        </pc:graphicFrameChg>
        <pc:graphicFrameChg chg="add mod">
          <ac:chgData name="Lin Qiu, Shamiya  (OTHS)" userId="S::k1913671@students.katyisd.org::ea04c0eb-37bb-41e9-a65b-5da35e228788" providerId="AD" clId="Web-{6DCF2EF7-7C53-BD3D-ED11-19445F4E70D3}" dt="2022-03-23T21:14:42.827" v="187" actId="1076"/>
          <ac:graphicFrameMkLst>
            <pc:docMk/>
            <pc:sldMk cId="1460432128" sldId="299"/>
            <ac:graphicFrameMk id="14" creationId="{ABB7261A-9E1D-B25C-1A69-EEE98A259FEC}"/>
          </ac:graphicFrameMkLst>
        </pc:graphicFrameChg>
      </pc:sldChg>
      <pc:sldChg chg="addSp delSp modSp add ord replId">
        <pc:chgData name="Lin Qiu, Shamiya  (OTHS)" userId="S::k1913671@students.katyisd.org::ea04c0eb-37bb-41e9-a65b-5da35e228788" providerId="AD" clId="Web-{6DCF2EF7-7C53-BD3D-ED11-19445F4E70D3}" dt="2022-03-23T21:18:41.044" v="248" actId="1076"/>
        <pc:sldMkLst>
          <pc:docMk/>
          <pc:sldMk cId="476832671" sldId="301"/>
        </pc:sldMkLst>
        <pc:spChg chg="add del mod">
          <ac:chgData name="Lin Qiu, Shamiya  (OTHS)" userId="S::k1913671@students.katyisd.org::ea04c0eb-37bb-41e9-a65b-5da35e228788" providerId="AD" clId="Web-{6DCF2EF7-7C53-BD3D-ED11-19445F4E70D3}" dt="2022-03-23T21:18:23.621" v="245"/>
          <ac:spMkLst>
            <pc:docMk/>
            <pc:sldMk cId="476832671" sldId="301"/>
            <ac:spMk id="4" creationId="{10AA9877-840D-45C0-B27D-159A39C896D2}"/>
          </ac:spMkLst>
        </pc:spChg>
        <pc:spChg chg="del mod">
          <ac:chgData name="Lin Qiu, Shamiya  (OTHS)" userId="S::k1913671@students.katyisd.org::ea04c0eb-37bb-41e9-a65b-5da35e228788" providerId="AD" clId="Web-{6DCF2EF7-7C53-BD3D-ED11-19445F4E70D3}" dt="2022-03-23T21:18:02.713" v="244"/>
          <ac:spMkLst>
            <pc:docMk/>
            <pc:sldMk cId="476832671" sldId="301"/>
            <ac:spMk id="386" creationId="{00000000-0000-0000-0000-000000000000}"/>
          </ac:spMkLst>
        </pc:spChg>
        <pc:grpChg chg="del">
          <ac:chgData name="Lin Qiu, Shamiya  (OTHS)" userId="S::k1913671@students.katyisd.org::ea04c0eb-37bb-41e9-a65b-5da35e228788" providerId="AD" clId="Web-{6DCF2EF7-7C53-BD3D-ED11-19445F4E70D3}" dt="2022-03-23T21:17:41.509" v="238"/>
          <ac:grpSpMkLst>
            <pc:docMk/>
            <pc:sldMk cId="476832671" sldId="301"/>
            <ac:grpSpMk id="11" creationId="{D74ADB72-FA7F-4406-B390-8F69864F8BC7}"/>
          </ac:grpSpMkLst>
        </pc:grpChg>
        <pc:graphicFrameChg chg="del">
          <ac:chgData name="Lin Qiu, Shamiya  (OTHS)" userId="S::k1913671@students.katyisd.org::ea04c0eb-37bb-41e9-a65b-5da35e228788" providerId="AD" clId="Web-{6DCF2EF7-7C53-BD3D-ED11-19445F4E70D3}" dt="2022-03-23T21:17:41.009" v="237"/>
          <ac:graphicFrameMkLst>
            <pc:docMk/>
            <pc:sldMk cId="476832671" sldId="301"/>
            <ac:graphicFrameMk id="10" creationId="{0825653F-A70F-4A36-9018-9E44C13B0FF0}"/>
          </ac:graphicFrameMkLst>
        </pc:graphicFrameChg>
        <pc:picChg chg="add mod">
          <ac:chgData name="Lin Qiu, Shamiya  (OTHS)" userId="S::k1913671@students.katyisd.org::ea04c0eb-37bb-41e9-a65b-5da35e228788" providerId="AD" clId="Web-{6DCF2EF7-7C53-BD3D-ED11-19445F4E70D3}" dt="2022-03-23T21:18:41.044" v="248" actId="1076"/>
          <ac:picMkLst>
            <pc:docMk/>
            <pc:sldMk cId="476832671" sldId="301"/>
            <ac:picMk id="2" creationId="{EC1A5DCA-E35D-9A8B-5610-3A661A814FBB}"/>
          </ac:picMkLst>
        </pc:picChg>
      </pc:sldChg>
    </pc:docChg>
  </pc:docChgLst>
</pc:chgInfo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iudi\Downloads\pricereg_cust%20(1).xls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iudi\Downloads\pricereg_cust%20(1)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iudi\Desktop\FBLA\3%20Median%20and%20Average%20Price%20of%20Houses%20Sold.xls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iudi\Downloads\sale_cust%20(2).xls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iudi\Desktop\FBLA\3%20Median%20and%20Average%20Price%20of%20Houses%20Sold.xls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iudi\Downloads\pricereg_cust%20(1).xls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iudi\Downloads\pricereg_cust%20(1)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'Reg Sold'!$B$5:$K$5</c:f>
              <c:strCache>
                <c:ptCount val="1"/>
                <c:pt idx="0">
                  <c:v>Sold during period</c:v>
                </c:pt>
              </c:strCache>
            </c:strRef>
          </c:tx>
          <c:spPr>
            <a:ln w="28575" cap="rnd">
              <a:solidFill>
                <a:srgbClr val="0099FF"/>
              </a:solidFill>
              <a:round/>
            </a:ln>
            <a:effectLst/>
          </c:spPr>
          <c:marker>
            <c:symbol val="none"/>
          </c:marker>
          <c:cat>
            <c:numRef>
              <c:f>'Reg Sold'!$M$213:$M$715</c:f>
              <c:numCache>
                <c:formatCode>mmm\ yyyy</c:formatCode>
                <c:ptCount val="503"/>
                <c:pt idx="0">
                  <c:v>29221</c:v>
                </c:pt>
                <c:pt idx="1">
                  <c:v>29252</c:v>
                </c:pt>
                <c:pt idx="2">
                  <c:v>29281</c:v>
                </c:pt>
                <c:pt idx="3">
                  <c:v>29312</c:v>
                </c:pt>
                <c:pt idx="4">
                  <c:v>29342</c:v>
                </c:pt>
                <c:pt idx="5">
                  <c:v>29373</c:v>
                </c:pt>
                <c:pt idx="6">
                  <c:v>29403</c:v>
                </c:pt>
                <c:pt idx="7">
                  <c:v>29434</c:v>
                </c:pt>
                <c:pt idx="8">
                  <c:v>29465</c:v>
                </c:pt>
                <c:pt idx="9">
                  <c:v>29495</c:v>
                </c:pt>
                <c:pt idx="10">
                  <c:v>29526</c:v>
                </c:pt>
                <c:pt idx="11">
                  <c:v>29556</c:v>
                </c:pt>
                <c:pt idx="12">
                  <c:v>29587</c:v>
                </c:pt>
                <c:pt idx="13">
                  <c:v>29618</c:v>
                </c:pt>
                <c:pt idx="14">
                  <c:v>29646</c:v>
                </c:pt>
                <c:pt idx="15">
                  <c:v>29677</c:v>
                </c:pt>
                <c:pt idx="16">
                  <c:v>29707</c:v>
                </c:pt>
                <c:pt idx="17">
                  <c:v>29738</c:v>
                </c:pt>
                <c:pt idx="18">
                  <c:v>29768</c:v>
                </c:pt>
                <c:pt idx="19">
                  <c:v>29799</c:v>
                </c:pt>
                <c:pt idx="20">
                  <c:v>29830</c:v>
                </c:pt>
                <c:pt idx="21">
                  <c:v>29860</c:v>
                </c:pt>
                <c:pt idx="22">
                  <c:v>29891</c:v>
                </c:pt>
                <c:pt idx="23">
                  <c:v>29921</c:v>
                </c:pt>
                <c:pt idx="24">
                  <c:v>29952</c:v>
                </c:pt>
                <c:pt idx="25">
                  <c:v>29983</c:v>
                </c:pt>
                <c:pt idx="26">
                  <c:v>30011</c:v>
                </c:pt>
                <c:pt idx="27">
                  <c:v>30042</c:v>
                </c:pt>
                <c:pt idx="28">
                  <c:v>30072</c:v>
                </c:pt>
                <c:pt idx="29">
                  <c:v>30103</c:v>
                </c:pt>
                <c:pt idx="30">
                  <c:v>30133</c:v>
                </c:pt>
                <c:pt idx="31">
                  <c:v>30164</c:v>
                </c:pt>
                <c:pt idx="32">
                  <c:v>30195</c:v>
                </c:pt>
                <c:pt idx="33">
                  <c:v>30225</c:v>
                </c:pt>
                <c:pt idx="34">
                  <c:v>30256</c:v>
                </c:pt>
                <c:pt idx="35">
                  <c:v>30286</c:v>
                </c:pt>
                <c:pt idx="36">
                  <c:v>30317</c:v>
                </c:pt>
                <c:pt idx="37">
                  <c:v>30348</c:v>
                </c:pt>
                <c:pt idx="38">
                  <c:v>30376</c:v>
                </c:pt>
                <c:pt idx="39">
                  <c:v>30407</c:v>
                </c:pt>
                <c:pt idx="40">
                  <c:v>30437</c:v>
                </c:pt>
                <c:pt idx="41">
                  <c:v>30468</c:v>
                </c:pt>
                <c:pt idx="42">
                  <c:v>30498</c:v>
                </c:pt>
                <c:pt idx="43">
                  <c:v>30529</c:v>
                </c:pt>
                <c:pt idx="44">
                  <c:v>30560</c:v>
                </c:pt>
                <c:pt idx="45">
                  <c:v>30590</c:v>
                </c:pt>
                <c:pt idx="46">
                  <c:v>30621</c:v>
                </c:pt>
                <c:pt idx="47">
                  <c:v>30651</c:v>
                </c:pt>
                <c:pt idx="48">
                  <c:v>30682</c:v>
                </c:pt>
                <c:pt idx="49">
                  <c:v>30713</c:v>
                </c:pt>
                <c:pt idx="50">
                  <c:v>30742</c:v>
                </c:pt>
                <c:pt idx="51">
                  <c:v>30773</c:v>
                </c:pt>
                <c:pt idx="52">
                  <c:v>30803</c:v>
                </c:pt>
                <c:pt idx="53">
                  <c:v>30834</c:v>
                </c:pt>
                <c:pt idx="54">
                  <c:v>30864</c:v>
                </c:pt>
                <c:pt idx="55">
                  <c:v>30895</c:v>
                </c:pt>
                <c:pt idx="56">
                  <c:v>30926</c:v>
                </c:pt>
                <c:pt idx="57">
                  <c:v>30956</c:v>
                </c:pt>
                <c:pt idx="58">
                  <c:v>30987</c:v>
                </c:pt>
                <c:pt idx="59">
                  <c:v>31017</c:v>
                </c:pt>
                <c:pt idx="60">
                  <c:v>31048</c:v>
                </c:pt>
                <c:pt idx="61">
                  <c:v>31079</c:v>
                </c:pt>
                <c:pt idx="62">
                  <c:v>31107</c:v>
                </c:pt>
                <c:pt idx="63">
                  <c:v>31138</c:v>
                </c:pt>
                <c:pt idx="64">
                  <c:v>31168</c:v>
                </c:pt>
                <c:pt idx="65">
                  <c:v>31199</c:v>
                </c:pt>
                <c:pt idx="66">
                  <c:v>31229</c:v>
                </c:pt>
                <c:pt idx="67">
                  <c:v>31260</c:v>
                </c:pt>
                <c:pt idx="68">
                  <c:v>31291</c:v>
                </c:pt>
                <c:pt idx="69">
                  <c:v>31321</c:v>
                </c:pt>
                <c:pt idx="70">
                  <c:v>31352</c:v>
                </c:pt>
                <c:pt idx="71">
                  <c:v>31382</c:v>
                </c:pt>
                <c:pt idx="72">
                  <c:v>31413</c:v>
                </c:pt>
                <c:pt idx="73">
                  <c:v>31444</c:v>
                </c:pt>
                <c:pt idx="74">
                  <c:v>31472</c:v>
                </c:pt>
                <c:pt idx="75">
                  <c:v>31503</c:v>
                </c:pt>
                <c:pt idx="76">
                  <c:v>31533</c:v>
                </c:pt>
                <c:pt idx="77">
                  <c:v>31564</c:v>
                </c:pt>
                <c:pt idx="78">
                  <c:v>31594</c:v>
                </c:pt>
                <c:pt idx="79">
                  <c:v>31625</c:v>
                </c:pt>
                <c:pt idx="80">
                  <c:v>31656</c:v>
                </c:pt>
                <c:pt idx="81">
                  <c:v>31686</c:v>
                </c:pt>
                <c:pt idx="82">
                  <c:v>31717</c:v>
                </c:pt>
                <c:pt idx="83">
                  <c:v>31747</c:v>
                </c:pt>
                <c:pt idx="84">
                  <c:v>31778</c:v>
                </c:pt>
                <c:pt idx="85">
                  <c:v>31809</c:v>
                </c:pt>
                <c:pt idx="86">
                  <c:v>31837</c:v>
                </c:pt>
                <c:pt idx="87">
                  <c:v>31868</c:v>
                </c:pt>
                <c:pt idx="88">
                  <c:v>31898</c:v>
                </c:pt>
                <c:pt idx="89">
                  <c:v>31929</c:v>
                </c:pt>
                <c:pt idx="90">
                  <c:v>31959</c:v>
                </c:pt>
                <c:pt idx="91">
                  <c:v>31990</c:v>
                </c:pt>
                <c:pt idx="92">
                  <c:v>32021</c:v>
                </c:pt>
                <c:pt idx="93">
                  <c:v>32051</c:v>
                </c:pt>
                <c:pt idx="94">
                  <c:v>32082</c:v>
                </c:pt>
                <c:pt idx="95">
                  <c:v>32112</c:v>
                </c:pt>
                <c:pt idx="96">
                  <c:v>32143</c:v>
                </c:pt>
                <c:pt idx="97">
                  <c:v>32174</c:v>
                </c:pt>
                <c:pt idx="98">
                  <c:v>32203</c:v>
                </c:pt>
                <c:pt idx="99">
                  <c:v>32234</c:v>
                </c:pt>
                <c:pt idx="100">
                  <c:v>32264</c:v>
                </c:pt>
                <c:pt idx="101">
                  <c:v>32295</c:v>
                </c:pt>
                <c:pt idx="102">
                  <c:v>32325</c:v>
                </c:pt>
                <c:pt idx="103">
                  <c:v>32356</c:v>
                </c:pt>
                <c:pt idx="104">
                  <c:v>32387</c:v>
                </c:pt>
                <c:pt idx="105">
                  <c:v>32417</c:v>
                </c:pt>
                <c:pt idx="106">
                  <c:v>32448</c:v>
                </c:pt>
                <c:pt idx="107">
                  <c:v>32478</c:v>
                </c:pt>
                <c:pt idx="108">
                  <c:v>32509</c:v>
                </c:pt>
                <c:pt idx="109">
                  <c:v>32540</c:v>
                </c:pt>
                <c:pt idx="110">
                  <c:v>32568</c:v>
                </c:pt>
                <c:pt idx="111">
                  <c:v>32599</c:v>
                </c:pt>
                <c:pt idx="112">
                  <c:v>32629</c:v>
                </c:pt>
                <c:pt idx="113">
                  <c:v>32660</c:v>
                </c:pt>
                <c:pt idx="114">
                  <c:v>32690</c:v>
                </c:pt>
                <c:pt idx="115">
                  <c:v>32721</c:v>
                </c:pt>
                <c:pt idx="116">
                  <c:v>32752</c:v>
                </c:pt>
                <c:pt idx="117">
                  <c:v>32782</c:v>
                </c:pt>
                <c:pt idx="118">
                  <c:v>32813</c:v>
                </c:pt>
                <c:pt idx="119">
                  <c:v>32843</c:v>
                </c:pt>
                <c:pt idx="120">
                  <c:v>32874</c:v>
                </c:pt>
                <c:pt idx="121">
                  <c:v>32905</c:v>
                </c:pt>
                <c:pt idx="122">
                  <c:v>32933</c:v>
                </c:pt>
                <c:pt idx="123">
                  <c:v>32964</c:v>
                </c:pt>
                <c:pt idx="124">
                  <c:v>32994</c:v>
                </c:pt>
                <c:pt idx="125">
                  <c:v>33025</c:v>
                </c:pt>
                <c:pt idx="126">
                  <c:v>33055</c:v>
                </c:pt>
                <c:pt idx="127">
                  <c:v>33086</c:v>
                </c:pt>
                <c:pt idx="128">
                  <c:v>33117</c:v>
                </c:pt>
                <c:pt idx="129">
                  <c:v>33147</c:v>
                </c:pt>
                <c:pt idx="130">
                  <c:v>33178</c:v>
                </c:pt>
                <c:pt idx="131">
                  <c:v>33208</c:v>
                </c:pt>
                <c:pt idx="132">
                  <c:v>33239</c:v>
                </c:pt>
                <c:pt idx="133">
                  <c:v>33270</c:v>
                </c:pt>
                <c:pt idx="134">
                  <c:v>33298</c:v>
                </c:pt>
                <c:pt idx="135">
                  <c:v>33329</c:v>
                </c:pt>
                <c:pt idx="136">
                  <c:v>33359</c:v>
                </c:pt>
                <c:pt idx="137">
                  <c:v>33390</c:v>
                </c:pt>
                <c:pt idx="138">
                  <c:v>33420</c:v>
                </c:pt>
                <c:pt idx="139">
                  <c:v>33451</c:v>
                </c:pt>
                <c:pt idx="140">
                  <c:v>33482</c:v>
                </c:pt>
                <c:pt idx="141">
                  <c:v>33512</c:v>
                </c:pt>
                <c:pt idx="142">
                  <c:v>33543</c:v>
                </c:pt>
                <c:pt idx="143">
                  <c:v>33573</c:v>
                </c:pt>
                <c:pt idx="144">
                  <c:v>33604</c:v>
                </c:pt>
                <c:pt idx="145">
                  <c:v>33635</c:v>
                </c:pt>
                <c:pt idx="146">
                  <c:v>33664</c:v>
                </c:pt>
                <c:pt idx="147">
                  <c:v>33695</c:v>
                </c:pt>
                <c:pt idx="148">
                  <c:v>33725</c:v>
                </c:pt>
                <c:pt idx="149">
                  <c:v>33756</c:v>
                </c:pt>
                <c:pt idx="150">
                  <c:v>33786</c:v>
                </c:pt>
                <c:pt idx="151">
                  <c:v>33817</c:v>
                </c:pt>
                <c:pt idx="152">
                  <c:v>33848</c:v>
                </c:pt>
                <c:pt idx="153">
                  <c:v>33878</c:v>
                </c:pt>
                <c:pt idx="154">
                  <c:v>33909</c:v>
                </c:pt>
                <c:pt idx="155">
                  <c:v>33939</c:v>
                </c:pt>
                <c:pt idx="156">
                  <c:v>33970</c:v>
                </c:pt>
                <c:pt idx="157">
                  <c:v>34001</c:v>
                </c:pt>
                <c:pt idx="158">
                  <c:v>34029</c:v>
                </c:pt>
                <c:pt idx="159">
                  <c:v>34060</c:v>
                </c:pt>
                <c:pt idx="160">
                  <c:v>34090</c:v>
                </c:pt>
                <c:pt idx="161">
                  <c:v>34121</c:v>
                </c:pt>
                <c:pt idx="162">
                  <c:v>34151</c:v>
                </c:pt>
                <c:pt idx="163">
                  <c:v>34182</c:v>
                </c:pt>
                <c:pt idx="164">
                  <c:v>34213</c:v>
                </c:pt>
                <c:pt idx="165">
                  <c:v>34243</c:v>
                </c:pt>
                <c:pt idx="166">
                  <c:v>34274</c:v>
                </c:pt>
                <c:pt idx="167">
                  <c:v>34304</c:v>
                </c:pt>
                <c:pt idx="168">
                  <c:v>34335</c:v>
                </c:pt>
                <c:pt idx="169">
                  <c:v>34366</c:v>
                </c:pt>
                <c:pt idx="170">
                  <c:v>34394</c:v>
                </c:pt>
                <c:pt idx="171">
                  <c:v>34425</c:v>
                </c:pt>
                <c:pt idx="172">
                  <c:v>34455</c:v>
                </c:pt>
                <c:pt idx="173">
                  <c:v>34486</c:v>
                </c:pt>
                <c:pt idx="174">
                  <c:v>34516</c:v>
                </c:pt>
                <c:pt idx="175">
                  <c:v>34547</c:v>
                </c:pt>
                <c:pt idx="176">
                  <c:v>34578</c:v>
                </c:pt>
                <c:pt idx="177">
                  <c:v>34608</c:v>
                </c:pt>
                <c:pt idx="178">
                  <c:v>34639</c:v>
                </c:pt>
                <c:pt idx="179">
                  <c:v>34669</c:v>
                </c:pt>
                <c:pt idx="180">
                  <c:v>34700</c:v>
                </c:pt>
                <c:pt idx="181">
                  <c:v>34731</c:v>
                </c:pt>
                <c:pt idx="182">
                  <c:v>34759</c:v>
                </c:pt>
                <c:pt idx="183">
                  <c:v>34790</c:v>
                </c:pt>
                <c:pt idx="184">
                  <c:v>34820</c:v>
                </c:pt>
                <c:pt idx="185">
                  <c:v>34851</c:v>
                </c:pt>
                <c:pt idx="186">
                  <c:v>34881</c:v>
                </c:pt>
                <c:pt idx="187">
                  <c:v>34912</c:v>
                </c:pt>
                <c:pt idx="188">
                  <c:v>34943</c:v>
                </c:pt>
                <c:pt idx="189">
                  <c:v>34973</c:v>
                </c:pt>
                <c:pt idx="190">
                  <c:v>35004</c:v>
                </c:pt>
                <c:pt idx="191">
                  <c:v>35034</c:v>
                </c:pt>
                <c:pt idx="192">
                  <c:v>35065</c:v>
                </c:pt>
                <c:pt idx="193">
                  <c:v>35096</c:v>
                </c:pt>
                <c:pt idx="194">
                  <c:v>35125</c:v>
                </c:pt>
                <c:pt idx="195">
                  <c:v>35156</c:v>
                </c:pt>
                <c:pt idx="196">
                  <c:v>35186</c:v>
                </c:pt>
                <c:pt idx="197">
                  <c:v>35217</c:v>
                </c:pt>
                <c:pt idx="198">
                  <c:v>35247</c:v>
                </c:pt>
                <c:pt idx="199">
                  <c:v>35278</c:v>
                </c:pt>
                <c:pt idx="200">
                  <c:v>35309</c:v>
                </c:pt>
                <c:pt idx="201">
                  <c:v>35339</c:v>
                </c:pt>
                <c:pt idx="202">
                  <c:v>35370</c:v>
                </c:pt>
                <c:pt idx="203">
                  <c:v>35400</c:v>
                </c:pt>
                <c:pt idx="204">
                  <c:v>35431</c:v>
                </c:pt>
                <c:pt idx="205">
                  <c:v>35462</c:v>
                </c:pt>
                <c:pt idx="206">
                  <c:v>35490</c:v>
                </c:pt>
                <c:pt idx="207">
                  <c:v>35521</c:v>
                </c:pt>
                <c:pt idx="208">
                  <c:v>35551</c:v>
                </c:pt>
                <c:pt idx="209">
                  <c:v>35582</c:v>
                </c:pt>
                <c:pt idx="210">
                  <c:v>35612</c:v>
                </c:pt>
                <c:pt idx="211">
                  <c:v>35643</c:v>
                </c:pt>
                <c:pt idx="212">
                  <c:v>35674</c:v>
                </c:pt>
                <c:pt idx="213">
                  <c:v>35704</c:v>
                </c:pt>
                <c:pt idx="214">
                  <c:v>35735</c:v>
                </c:pt>
                <c:pt idx="215">
                  <c:v>35765</c:v>
                </c:pt>
                <c:pt idx="216">
                  <c:v>35796</c:v>
                </c:pt>
                <c:pt idx="217">
                  <c:v>35827</c:v>
                </c:pt>
                <c:pt idx="218">
                  <c:v>35855</c:v>
                </c:pt>
                <c:pt idx="219">
                  <c:v>35886</c:v>
                </c:pt>
                <c:pt idx="220">
                  <c:v>35916</c:v>
                </c:pt>
                <c:pt idx="221">
                  <c:v>35947</c:v>
                </c:pt>
                <c:pt idx="222">
                  <c:v>35977</c:v>
                </c:pt>
                <c:pt idx="223">
                  <c:v>36008</c:v>
                </c:pt>
                <c:pt idx="224">
                  <c:v>36039</c:v>
                </c:pt>
                <c:pt idx="225">
                  <c:v>36069</c:v>
                </c:pt>
                <c:pt idx="226">
                  <c:v>36100</c:v>
                </c:pt>
                <c:pt idx="227">
                  <c:v>36130</c:v>
                </c:pt>
                <c:pt idx="228">
                  <c:v>36161</c:v>
                </c:pt>
                <c:pt idx="229">
                  <c:v>36192</c:v>
                </c:pt>
                <c:pt idx="230">
                  <c:v>36220</c:v>
                </c:pt>
                <c:pt idx="231">
                  <c:v>36251</c:v>
                </c:pt>
                <c:pt idx="232">
                  <c:v>36281</c:v>
                </c:pt>
                <c:pt idx="233">
                  <c:v>36312</c:v>
                </c:pt>
                <c:pt idx="234">
                  <c:v>36342</c:v>
                </c:pt>
                <c:pt idx="235">
                  <c:v>36373</c:v>
                </c:pt>
                <c:pt idx="236">
                  <c:v>36404</c:v>
                </c:pt>
                <c:pt idx="237">
                  <c:v>36434</c:v>
                </c:pt>
                <c:pt idx="238">
                  <c:v>36465</c:v>
                </c:pt>
                <c:pt idx="239">
                  <c:v>36495</c:v>
                </c:pt>
                <c:pt idx="240">
                  <c:v>36526</c:v>
                </c:pt>
                <c:pt idx="241">
                  <c:v>36557</c:v>
                </c:pt>
                <c:pt idx="242">
                  <c:v>36586</c:v>
                </c:pt>
                <c:pt idx="243">
                  <c:v>36617</c:v>
                </c:pt>
                <c:pt idx="244">
                  <c:v>36647</c:v>
                </c:pt>
                <c:pt idx="245">
                  <c:v>36678</c:v>
                </c:pt>
                <c:pt idx="246">
                  <c:v>36708</c:v>
                </c:pt>
                <c:pt idx="247">
                  <c:v>36739</c:v>
                </c:pt>
                <c:pt idx="248">
                  <c:v>36770</c:v>
                </c:pt>
                <c:pt idx="249">
                  <c:v>36800</c:v>
                </c:pt>
                <c:pt idx="250">
                  <c:v>36831</c:v>
                </c:pt>
                <c:pt idx="251">
                  <c:v>36861</c:v>
                </c:pt>
                <c:pt idx="252">
                  <c:v>36892</c:v>
                </c:pt>
                <c:pt idx="253">
                  <c:v>36923</c:v>
                </c:pt>
                <c:pt idx="254">
                  <c:v>36951</c:v>
                </c:pt>
                <c:pt idx="255">
                  <c:v>36982</c:v>
                </c:pt>
                <c:pt idx="256">
                  <c:v>37012</c:v>
                </c:pt>
                <c:pt idx="257">
                  <c:v>37043</c:v>
                </c:pt>
                <c:pt idx="258">
                  <c:v>37073</c:v>
                </c:pt>
                <c:pt idx="259">
                  <c:v>37104</c:v>
                </c:pt>
                <c:pt idx="260">
                  <c:v>37135</c:v>
                </c:pt>
                <c:pt idx="261">
                  <c:v>37165</c:v>
                </c:pt>
                <c:pt idx="262">
                  <c:v>37196</c:v>
                </c:pt>
                <c:pt idx="263">
                  <c:v>37226</c:v>
                </c:pt>
                <c:pt idx="264">
                  <c:v>37257</c:v>
                </c:pt>
                <c:pt idx="265">
                  <c:v>37288</c:v>
                </c:pt>
                <c:pt idx="266">
                  <c:v>37316</c:v>
                </c:pt>
                <c:pt idx="267">
                  <c:v>37347</c:v>
                </c:pt>
                <c:pt idx="268">
                  <c:v>37377</c:v>
                </c:pt>
                <c:pt idx="269">
                  <c:v>37408</c:v>
                </c:pt>
                <c:pt idx="270">
                  <c:v>37438</c:v>
                </c:pt>
                <c:pt idx="271">
                  <c:v>37469</c:v>
                </c:pt>
                <c:pt idx="272">
                  <c:v>37500</c:v>
                </c:pt>
                <c:pt idx="273">
                  <c:v>37530</c:v>
                </c:pt>
                <c:pt idx="274">
                  <c:v>37561</c:v>
                </c:pt>
                <c:pt idx="275">
                  <c:v>37591</c:v>
                </c:pt>
                <c:pt idx="276">
                  <c:v>37622</c:v>
                </c:pt>
                <c:pt idx="277">
                  <c:v>37653</c:v>
                </c:pt>
                <c:pt idx="278">
                  <c:v>37681</c:v>
                </c:pt>
                <c:pt idx="279">
                  <c:v>37712</c:v>
                </c:pt>
                <c:pt idx="280">
                  <c:v>37742</c:v>
                </c:pt>
                <c:pt idx="281">
                  <c:v>37773</c:v>
                </c:pt>
                <c:pt idx="282">
                  <c:v>37803</c:v>
                </c:pt>
                <c:pt idx="283">
                  <c:v>37834</c:v>
                </c:pt>
                <c:pt idx="284">
                  <c:v>37865</c:v>
                </c:pt>
                <c:pt idx="285">
                  <c:v>37895</c:v>
                </c:pt>
                <c:pt idx="286">
                  <c:v>37926</c:v>
                </c:pt>
                <c:pt idx="287">
                  <c:v>37956</c:v>
                </c:pt>
                <c:pt idx="288">
                  <c:v>37987</c:v>
                </c:pt>
                <c:pt idx="289">
                  <c:v>38018</c:v>
                </c:pt>
                <c:pt idx="290">
                  <c:v>38047</c:v>
                </c:pt>
                <c:pt idx="291">
                  <c:v>38078</c:v>
                </c:pt>
                <c:pt idx="292">
                  <c:v>38108</c:v>
                </c:pt>
                <c:pt idx="293">
                  <c:v>38139</c:v>
                </c:pt>
                <c:pt idx="294">
                  <c:v>38169</c:v>
                </c:pt>
                <c:pt idx="295">
                  <c:v>38200</c:v>
                </c:pt>
                <c:pt idx="296">
                  <c:v>38231</c:v>
                </c:pt>
                <c:pt idx="297">
                  <c:v>38261</c:v>
                </c:pt>
                <c:pt idx="298">
                  <c:v>38292</c:v>
                </c:pt>
                <c:pt idx="299">
                  <c:v>38322</c:v>
                </c:pt>
                <c:pt idx="300">
                  <c:v>38353</c:v>
                </c:pt>
                <c:pt idx="301">
                  <c:v>38384</c:v>
                </c:pt>
                <c:pt idx="302">
                  <c:v>38412</c:v>
                </c:pt>
                <c:pt idx="303">
                  <c:v>38443</c:v>
                </c:pt>
                <c:pt idx="304">
                  <c:v>38473</c:v>
                </c:pt>
                <c:pt idx="305">
                  <c:v>38504</c:v>
                </c:pt>
                <c:pt idx="306">
                  <c:v>38534</c:v>
                </c:pt>
                <c:pt idx="307">
                  <c:v>38565</c:v>
                </c:pt>
                <c:pt idx="308">
                  <c:v>38596</c:v>
                </c:pt>
                <c:pt idx="309">
                  <c:v>38626</c:v>
                </c:pt>
                <c:pt idx="310">
                  <c:v>38657</c:v>
                </c:pt>
                <c:pt idx="311">
                  <c:v>38687</c:v>
                </c:pt>
                <c:pt idx="312">
                  <c:v>38718</c:v>
                </c:pt>
                <c:pt idx="313">
                  <c:v>38749</c:v>
                </c:pt>
                <c:pt idx="314">
                  <c:v>38777</c:v>
                </c:pt>
                <c:pt idx="315">
                  <c:v>38808</c:v>
                </c:pt>
                <c:pt idx="316">
                  <c:v>38838</c:v>
                </c:pt>
                <c:pt idx="317">
                  <c:v>38869</c:v>
                </c:pt>
                <c:pt idx="318">
                  <c:v>38899</c:v>
                </c:pt>
                <c:pt idx="319">
                  <c:v>38930</c:v>
                </c:pt>
                <c:pt idx="320">
                  <c:v>38961</c:v>
                </c:pt>
                <c:pt idx="321">
                  <c:v>38991</c:v>
                </c:pt>
                <c:pt idx="322">
                  <c:v>39022</c:v>
                </c:pt>
                <c:pt idx="323">
                  <c:v>39052</c:v>
                </c:pt>
                <c:pt idx="324">
                  <c:v>39083</c:v>
                </c:pt>
                <c:pt idx="325">
                  <c:v>39114</c:v>
                </c:pt>
                <c:pt idx="326">
                  <c:v>39142</c:v>
                </c:pt>
                <c:pt idx="327">
                  <c:v>39173</c:v>
                </c:pt>
                <c:pt idx="328">
                  <c:v>39203</c:v>
                </c:pt>
                <c:pt idx="329">
                  <c:v>39234</c:v>
                </c:pt>
                <c:pt idx="330">
                  <c:v>39264</c:v>
                </c:pt>
                <c:pt idx="331">
                  <c:v>39295</c:v>
                </c:pt>
                <c:pt idx="332">
                  <c:v>39326</c:v>
                </c:pt>
                <c:pt idx="333">
                  <c:v>39356</c:v>
                </c:pt>
                <c:pt idx="334">
                  <c:v>39387</c:v>
                </c:pt>
                <c:pt idx="335">
                  <c:v>39417</c:v>
                </c:pt>
                <c:pt idx="336">
                  <c:v>39448</c:v>
                </c:pt>
                <c:pt idx="337">
                  <c:v>39479</c:v>
                </c:pt>
                <c:pt idx="338">
                  <c:v>39508</c:v>
                </c:pt>
                <c:pt idx="339">
                  <c:v>39539</c:v>
                </c:pt>
                <c:pt idx="340">
                  <c:v>39569</c:v>
                </c:pt>
                <c:pt idx="341">
                  <c:v>39600</c:v>
                </c:pt>
                <c:pt idx="342">
                  <c:v>39630</c:v>
                </c:pt>
                <c:pt idx="343">
                  <c:v>39661</c:v>
                </c:pt>
                <c:pt idx="344">
                  <c:v>39692</c:v>
                </c:pt>
                <c:pt idx="345">
                  <c:v>39722</c:v>
                </c:pt>
                <c:pt idx="346">
                  <c:v>39753</c:v>
                </c:pt>
                <c:pt idx="347">
                  <c:v>39783</c:v>
                </c:pt>
                <c:pt idx="348">
                  <c:v>39814</c:v>
                </c:pt>
                <c:pt idx="349">
                  <c:v>39845</c:v>
                </c:pt>
                <c:pt idx="350">
                  <c:v>39873</c:v>
                </c:pt>
                <c:pt idx="351">
                  <c:v>39904</c:v>
                </c:pt>
                <c:pt idx="352">
                  <c:v>39934</c:v>
                </c:pt>
                <c:pt idx="353">
                  <c:v>39965</c:v>
                </c:pt>
                <c:pt idx="354">
                  <c:v>39995</c:v>
                </c:pt>
                <c:pt idx="355">
                  <c:v>40026</c:v>
                </c:pt>
                <c:pt idx="356">
                  <c:v>40057</c:v>
                </c:pt>
                <c:pt idx="357">
                  <c:v>40087</c:v>
                </c:pt>
                <c:pt idx="358">
                  <c:v>40118</c:v>
                </c:pt>
                <c:pt idx="359">
                  <c:v>40148</c:v>
                </c:pt>
                <c:pt idx="360">
                  <c:v>40179</c:v>
                </c:pt>
                <c:pt idx="361">
                  <c:v>40210</c:v>
                </c:pt>
                <c:pt idx="362">
                  <c:v>40238</c:v>
                </c:pt>
                <c:pt idx="363">
                  <c:v>40269</c:v>
                </c:pt>
                <c:pt idx="364">
                  <c:v>40299</c:v>
                </c:pt>
                <c:pt idx="365">
                  <c:v>40330</c:v>
                </c:pt>
                <c:pt idx="366">
                  <c:v>40360</c:v>
                </c:pt>
                <c:pt idx="367">
                  <c:v>40391</c:v>
                </c:pt>
                <c:pt idx="368">
                  <c:v>40422</c:v>
                </c:pt>
                <c:pt idx="369">
                  <c:v>40452</c:v>
                </c:pt>
                <c:pt idx="370">
                  <c:v>40483</c:v>
                </c:pt>
                <c:pt idx="371">
                  <c:v>40513</c:v>
                </c:pt>
                <c:pt idx="372">
                  <c:v>40544</c:v>
                </c:pt>
                <c:pt idx="373">
                  <c:v>40575</c:v>
                </c:pt>
                <c:pt idx="374">
                  <c:v>40603</c:v>
                </c:pt>
                <c:pt idx="375">
                  <c:v>40634</c:v>
                </c:pt>
                <c:pt idx="376">
                  <c:v>40664</c:v>
                </c:pt>
                <c:pt idx="377">
                  <c:v>40695</c:v>
                </c:pt>
                <c:pt idx="378">
                  <c:v>40725</c:v>
                </c:pt>
                <c:pt idx="379">
                  <c:v>40756</c:v>
                </c:pt>
                <c:pt idx="380">
                  <c:v>40787</c:v>
                </c:pt>
                <c:pt idx="381">
                  <c:v>40817</c:v>
                </c:pt>
                <c:pt idx="382">
                  <c:v>40848</c:v>
                </c:pt>
                <c:pt idx="383">
                  <c:v>40878</c:v>
                </c:pt>
                <c:pt idx="384">
                  <c:v>40909</c:v>
                </c:pt>
                <c:pt idx="385">
                  <c:v>40940</c:v>
                </c:pt>
                <c:pt idx="386">
                  <c:v>40969</c:v>
                </c:pt>
                <c:pt idx="387">
                  <c:v>41000</c:v>
                </c:pt>
                <c:pt idx="388">
                  <c:v>41030</c:v>
                </c:pt>
                <c:pt idx="389">
                  <c:v>41061</c:v>
                </c:pt>
                <c:pt idx="390">
                  <c:v>41091</c:v>
                </c:pt>
                <c:pt idx="391">
                  <c:v>41122</c:v>
                </c:pt>
                <c:pt idx="392">
                  <c:v>41153</c:v>
                </c:pt>
                <c:pt idx="393">
                  <c:v>41183</c:v>
                </c:pt>
                <c:pt idx="394">
                  <c:v>41214</c:v>
                </c:pt>
                <c:pt idx="395">
                  <c:v>41244</c:v>
                </c:pt>
                <c:pt idx="396">
                  <c:v>41275</c:v>
                </c:pt>
                <c:pt idx="397">
                  <c:v>41306</c:v>
                </c:pt>
                <c:pt idx="398">
                  <c:v>41334</c:v>
                </c:pt>
                <c:pt idx="399">
                  <c:v>41365</c:v>
                </c:pt>
                <c:pt idx="400">
                  <c:v>41395</c:v>
                </c:pt>
                <c:pt idx="401">
                  <c:v>41426</c:v>
                </c:pt>
                <c:pt idx="402">
                  <c:v>41456</c:v>
                </c:pt>
                <c:pt idx="403">
                  <c:v>41487</c:v>
                </c:pt>
                <c:pt idx="404">
                  <c:v>41518</c:v>
                </c:pt>
                <c:pt idx="405">
                  <c:v>41548</c:v>
                </c:pt>
                <c:pt idx="406">
                  <c:v>41579</c:v>
                </c:pt>
                <c:pt idx="407">
                  <c:v>41609</c:v>
                </c:pt>
                <c:pt idx="408">
                  <c:v>41640</c:v>
                </c:pt>
                <c:pt idx="409">
                  <c:v>41671</c:v>
                </c:pt>
                <c:pt idx="410">
                  <c:v>41699</c:v>
                </c:pt>
                <c:pt idx="411">
                  <c:v>41730</c:v>
                </c:pt>
                <c:pt idx="412">
                  <c:v>41760</c:v>
                </c:pt>
                <c:pt idx="413">
                  <c:v>41791</c:v>
                </c:pt>
                <c:pt idx="414">
                  <c:v>41821</c:v>
                </c:pt>
                <c:pt idx="415">
                  <c:v>41852</c:v>
                </c:pt>
                <c:pt idx="416">
                  <c:v>41883</c:v>
                </c:pt>
                <c:pt idx="417">
                  <c:v>41913</c:v>
                </c:pt>
                <c:pt idx="418">
                  <c:v>41944</c:v>
                </c:pt>
                <c:pt idx="419">
                  <c:v>41974</c:v>
                </c:pt>
                <c:pt idx="420">
                  <c:v>42005</c:v>
                </c:pt>
                <c:pt idx="421">
                  <c:v>42036</c:v>
                </c:pt>
                <c:pt idx="422">
                  <c:v>42064</c:v>
                </c:pt>
                <c:pt idx="423">
                  <c:v>42095</c:v>
                </c:pt>
                <c:pt idx="424">
                  <c:v>42125</c:v>
                </c:pt>
                <c:pt idx="425">
                  <c:v>42156</c:v>
                </c:pt>
                <c:pt idx="426">
                  <c:v>42186</c:v>
                </c:pt>
                <c:pt idx="427">
                  <c:v>42217</c:v>
                </c:pt>
                <c:pt idx="428">
                  <c:v>42248</c:v>
                </c:pt>
                <c:pt idx="429">
                  <c:v>42278</c:v>
                </c:pt>
                <c:pt idx="430">
                  <c:v>42309</c:v>
                </c:pt>
                <c:pt idx="431">
                  <c:v>42339</c:v>
                </c:pt>
                <c:pt idx="432">
                  <c:v>42370</c:v>
                </c:pt>
                <c:pt idx="433">
                  <c:v>42401</c:v>
                </c:pt>
                <c:pt idx="434">
                  <c:v>42430</c:v>
                </c:pt>
                <c:pt idx="435">
                  <c:v>42461</c:v>
                </c:pt>
                <c:pt idx="436">
                  <c:v>42491</c:v>
                </c:pt>
                <c:pt idx="437">
                  <c:v>42522</c:v>
                </c:pt>
                <c:pt idx="438">
                  <c:v>42552</c:v>
                </c:pt>
                <c:pt idx="439">
                  <c:v>42583</c:v>
                </c:pt>
                <c:pt idx="440">
                  <c:v>42614</c:v>
                </c:pt>
                <c:pt idx="441">
                  <c:v>42644</c:v>
                </c:pt>
                <c:pt idx="442">
                  <c:v>42675</c:v>
                </c:pt>
                <c:pt idx="443">
                  <c:v>42705</c:v>
                </c:pt>
                <c:pt idx="444">
                  <c:v>42736</c:v>
                </c:pt>
                <c:pt idx="445">
                  <c:v>42767</c:v>
                </c:pt>
                <c:pt idx="446">
                  <c:v>42795</c:v>
                </c:pt>
                <c:pt idx="447">
                  <c:v>42826</c:v>
                </c:pt>
                <c:pt idx="448">
                  <c:v>42856</c:v>
                </c:pt>
                <c:pt idx="449">
                  <c:v>42887</c:v>
                </c:pt>
                <c:pt idx="450">
                  <c:v>42917</c:v>
                </c:pt>
                <c:pt idx="451">
                  <c:v>42948</c:v>
                </c:pt>
                <c:pt idx="452">
                  <c:v>42979</c:v>
                </c:pt>
                <c:pt idx="453">
                  <c:v>43009</c:v>
                </c:pt>
                <c:pt idx="454">
                  <c:v>43040</c:v>
                </c:pt>
                <c:pt idx="455">
                  <c:v>43070</c:v>
                </c:pt>
                <c:pt idx="456">
                  <c:v>43101</c:v>
                </c:pt>
                <c:pt idx="457">
                  <c:v>43132</c:v>
                </c:pt>
                <c:pt idx="458">
                  <c:v>43160</c:v>
                </c:pt>
                <c:pt idx="459">
                  <c:v>43191</c:v>
                </c:pt>
                <c:pt idx="460">
                  <c:v>43221</c:v>
                </c:pt>
                <c:pt idx="461">
                  <c:v>43252</c:v>
                </c:pt>
                <c:pt idx="462">
                  <c:v>43282</c:v>
                </c:pt>
                <c:pt idx="463">
                  <c:v>43313</c:v>
                </c:pt>
                <c:pt idx="464">
                  <c:v>43344</c:v>
                </c:pt>
                <c:pt idx="465">
                  <c:v>43374</c:v>
                </c:pt>
                <c:pt idx="466">
                  <c:v>43405</c:v>
                </c:pt>
                <c:pt idx="467">
                  <c:v>43435</c:v>
                </c:pt>
                <c:pt idx="468">
                  <c:v>43466</c:v>
                </c:pt>
                <c:pt idx="469">
                  <c:v>43497</c:v>
                </c:pt>
                <c:pt idx="470">
                  <c:v>43525</c:v>
                </c:pt>
                <c:pt idx="471">
                  <c:v>43556</c:v>
                </c:pt>
                <c:pt idx="472">
                  <c:v>43586</c:v>
                </c:pt>
                <c:pt idx="473">
                  <c:v>43617</c:v>
                </c:pt>
                <c:pt idx="474">
                  <c:v>43647</c:v>
                </c:pt>
                <c:pt idx="475">
                  <c:v>43678</c:v>
                </c:pt>
                <c:pt idx="476">
                  <c:v>43709</c:v>
                </c:pt>
                <c:pt idx="477">
                  <c:v>43739</c:v>
                </c:pt>
                <c:pt idx="478">
                  <c:v>43770</c:v>
                </c:pt>
                <c:pt idx="479">
                  <c:v>43800</c:v>
                </c:pt>
                <c:pt idx="480">
                  <c:v>43831</c:v>
                </c:pt>
                <c:pt idx="481">
                  <c:v>43862</c:v>
                </c:pt>
                <c:pt idx="482">
                  <c:v>43891</c:v>
                </c:pt>
                <c:pt idx="483">
                  <c:v>43922</c:v>
                </c:pt>
                <c:pt idx="484">
                  <c:v>43952</c:v>
                </c:pt>
                <c:pt idx="485">
                  <c:v>43983</c:v>
                </c:pt>
                <c:pt idx="486">
                  <c:v>44013</c:v>
                </c:pt>
                <c:pt idx="487">
                  <c:v>44044</c:v>
                </c:pt>
                <c:pt idx="488">
                  <c:v>44075</c:v>
                </c:pt>
                <c:pt idx="489">
                  <c:v>44105</c:v>
                </c:pt>
                <c:pt idx="490">
                  <c:v>44136</c:v>
                </c:pt>
                <c:pt idx="491">
                  <c:v>44166</c:v>
                </c:pt>
                <c:pt idx="492">
                  <c:v>44197</c:v>
                </c:pt>
                <c:pt idx="493">
                  <c:v>44228</c:v>
                </c:pt>
                <c:pt idx="494">
                  <c:v>44256</c:v>
                </c:pt>
                <c:pt idx="495">
                  <c:v>44287</c:v>
                </c:pt>
                <c:pt idx="496">
                  <c:v>44317</c:v>
                </c:pt>
                <c:pt idx="497">
                  <c:v>44348</c:v>
                </c:pt>
                <c:pt idx="498">
                  <c:v>44378</c:v>
                </c:pt>
                <c:pt idx="499">
                  <c:v>44409</c:v>
                </c:pt>
                <c:pt idx="500">
                  <c:v>44440</c:v>
                </c:pt>
                <c:pt idx="501">
                  <c:v>44470</c:v>
                </c:pt>
                <c:pt idx="502">
                  <c:v>44501</c:v>
                </c:pt>
              </c:numCache>
            </c:numRef>
          </c:cat>
          <c:val>
            <c:numRef>
              <c:f>'Reg Sold'!$L$213:$L$715</c:f>
              <c:numCache>
                <c:formatCode>General</c:formatCode>
                <c:ptCount val="503"/>
                <c:pt idx="0">
                  <c:v>49.333333333333336</c:v>
                </c:pt>
                <c:pt idx="1">
                  <c:v>45.083333333333336</c:v>
                </c:pt>
                <c:pt idx="2">
                  <c:v>39.5</c:v>
                </c:pt>
                <c:pt idx="3">
                  <c:v>30.833333333333332</c:v>
                </c:pt>
                <c:pt idx="4">
                  <c:v>39.083333333333336</c:v>
                </c:pt>
                <c:pt idx="5">
                  <c:v>46</c:v>
                </c:pt>
                <c:pt idx="6">
                  <c:v>53</c:v>
                </c:pt>
                <c:pt idx="7">
                  <c:v>54.916666666666664</c:v>
                </c:pt>
                <c:pt idx="8">
                  <c:v>49.666666666666664</c:v>
                </c:pt>
                <c:pt idx="9">
                  <c:v>46.75</c:v>
                </c:pt>
                <c:pt idx="10">
                  <c:v>46.833333333333336</c:v>
                </c:pt>
                <c:pt idx="11">
                  <c:v>44.333333333333336</c:v>
                </c:pt>
                <c:pt idx="12">
                  <c:v>42.583333333333336</c:v>
                </c:pt>
                <c:pt idx="13">
                  <c:v>42.5</c:v>
                </c:pt>
                <c:pt idx="14">
                  <c:v>42.833333333333336</c:v>
                </c:pt>
                <c:pt idx="15">
                  <c:v>39.166666666666664</c:v>
                </c:pt>
                <c:pt idx="16">
                  <c:v>38.916666666666664</c:v>
                </c:pt>
                <c:pt idx="17">
                  <c:v>34.583333333333336</c:v>
                </c:pt>
                <c:pt idx="18">
                  <c:v>35.916666666666664</c:v>
                </c:pt>
                <c:pt idx="19">
                  <c:v>31.5</c:v>
                </c:pt>
                <c:pt idx="20">
                  <c:v>28.166666666666668</c:v>
                </c:pt>
                <c:pt idx="21">
                  <c:v>29.666666666666668</c:v>
                </c:pt>
                <c:pt idx="22">
                  <c:v>31.833333333333332</c:v>
                </c:pt>
                <c:pt idx="23">
                  <c:v>38.083333333333336</c:v>
                </c:pt>
                <c:pt idx="24">
                  <c:v>30.666666666666668</c:v>
                </c:pt>
                <c:pt idx="25">
                  <c:v>30.416666666666668</c:v>
                </c:pt>
                <c:pt idx="26">
                  <c:v>31.166666666666668</c:v>
                </c:pt>
                <c:pt idx="27">
                  <c:v>28.25</c:v>
                </c:pt>
                <c:pt idx="28">
                  <c:v>32</c:v>
                </c:pt>
                <c:pt idx="29">
                  <c:v>30.833333333333332</c:v>
                </c:pt>
                <c:pt idx="30">
                  <c:v>31.25</c:v>
                </c:pt>
                <c:pt idx="31">
                  <c:v>33.916666666666664</c:v>
                </c:pt>
                <c:pt idx="32">
                  <c:v>40.083333333333336</c:v>
                </c:pt>
                <c:pt idx="33">
                  <c:v>40</c:v>
                </c:pt>
                <c:pt idx="34">
                  <c:v>46.166666666666664</c:v>
                </c:pt>
                <c:pt idx="35">
                  <c:v>43.416666666666664</c:v>
                </c:pt>
                <c:pt idx="36">
                  <c:v>48.5</c:v>
                </c:pt>
                <c:pt idx="37">
                  <c:v>46.833333333333336</c:v>
                </c:pt>
                <c:pt idx="38">
                  <c:v>49.666666666666664</c:v>
                </c:pt>
                <c:pt idx="39">
                  <c:v>53.166666666666664</c:v>
                </c:pt>
                <c:pt idx="40">
                  <c:v>55.333333333333336</c:v>
                </c:pt>
                <c:pt idx="41">
                  <c:v>54.25</c:v>
                </c:pt>
                <c:pt idx="42">
                  <c:v>50.5</c:v>
                </c:pt>
                <c:pt idx="43">
                  <c:v>47.666666666666664</c:v>
                </c:pt>
                <c:pt idx="44">
                  <c:v>50.666666666666664</c:v>
                </c:pt>
                <c:pt idx="45">
                  <c:v>52.666666666666664</c:v>
                </c:pt>
                <c:pt idx="46">
                  <c:v>53.666666666666664</c:v>
                </c:pt>
                <c:pt idx="47">
                  <c:v>64.416666666666671</c:v>
                </c:pt>
                <c:pt idx="48">
                  <c:v>57.583333333333336</c:v>
                </c:pt>
                <c:pt idx="49">
                  <c:v>58</c:v>
                </c:pt>
                <c:pt idx="50">
                  <c:v>53.416666666666664</c:v>
                </c:pt>
                <c:pt idx="51">
                  <c:v>53.25</c:v>
                </c:pt>
                <c:pt idx="52">
                  <c:v>51.25</c:v>
                </c:pt>
                <c:pt idx="53">
                  <c:v>52.5</c:v>
                </c:pt>
                <c:pt idx="54">
                  <c:v>51.583333333333336</c:v>
                </c:pt>
                <c:pt idx="55">
                  <c:v>47.25</c:v>
                </c:pt>
                <c:pt idx="56">
                  <c:v>55.166666666666664</c:v>
                </c:pt>
                <c:pt idx="57">
                  <c:v>57.25</c:v>
                </c:pt>
                <c:pt idx="58">
                  <c:v>49.75</c:v>
                </c:pt>
                <c:pt idx="59">
                  <c:v>49.75</c:v>
                </c:pt>
                <c:pt idx="60">
                  <c:v>53.75</c:v>
                </c:pt>
                <c:pt idx="61">
                  <c:v>56.833333333333336</c:v>
                </c:pt>
                <c:pt idx="62">
                  <c:v>55.916666666666664</c:v>
                </c:pt>
                <c:pt idx="63">
                  <c:v>51.666666666666664</c:v>
                </c:pt>
                <c:pt idx="64">
                  <c:v>56.5</c:v>
                </c:pt>
                <c:pt idx="65">
                  <c:v>60.166666666666664</c:v>
                </c:pt>
                <c:pt idx="66">
                  <c:v>63.833333333333336</c:v>
                </c:pt>
                <c:pt idx="67">
                  <c:v>60.5</c:v>
                </c:pt>
                <c:pt idx="68">
                  <c:v>56.5</c:v>
                </c:pt>
                <c:pt idx="69">
                  <c:v>54.583333333333336</c:v>
                </c:pt>
                <c:pt idx="70">
                  <c:v>61.083333333333336</c:v>
                </c:pt>
                <c:pt idx="71">
                  <c:v>60.083333333333336</c:v>
                </c:pt>
                <c:pt idx="72">
                  <c:v>61.083333333333336</c:v>
                </c:pt>
                <c:pt idx="73">
                  <c:v>60.666666666666664</c:v>
                </c:pt>
                <c:pt idx="74">
                  <c:v>73.333333333333329</c:v>
                </c:pt>
                <c:pt idx="75">
                  <c:v>71.416666666666671</c:v>
                </c:pt>
                <c:pt idx="76">
                  <c:v>65.75</c:v>
                </c:pt>
                <c:pt idx="77">
                  <c:v>60.666666666666664</c:v>
                </c:pt>
                <c:pt idx="78">
                  <c:v>58.166666666666664</c:v>
                </c:pt>
                <c:pt idx="79">
                  <c:v>51.75</c:v>
                </c:pt>
                <c:pt idx="80">
                  <c:v>63.583333333333336</c:v>
                </c:pt>
                <c:pt idx="81">
                  <c:v>55.75</c:v>
                </c:pt>
                <c:pt idx="82">
                  <c:v>58.916666666666664</c:v>
                </c:pt>
                <c:pt idx="83">
                  <c:v>65.333333333333329</c:v>
                </c:pt>
                <c:pt idx="84">
                  <c:v>59.083333333333336</c:v>
                </c:pt>
                <c:pt idx="85">
                  <c:v>61</c:v>
                </c:pt>
                <c:pt idx="86">
                  <c:v>59.416666666666664</c:v>
                </c:pt>
                <c:pt idx="87">
                  <c:v>61.25</c:v>
                </c:pt>
                <c:pt idx="88">
                  <c:v>54.25</c:v>
                </c:pt>
                <c:pt idx="89">
                  <c:v>53.083333333333336</c:v>
                </c:pt>
                <c:pt idx="90">
                  <c:v>54.833333333333336</c:v>
                </c:pt>
                <c:pt idx="91">
                  <c:v>54.75</c:v>
                </c:pt>
                <c:pt idx="92">
                  <c:v>55.5</c:v>
                </c:pt>
                <c:pt idx="93">
                  <c:v>54.166666666666664</c:v>
                </c:pt>
                <c:pt idx="94">
                  <c:v>52.083333333333336</c:v>
                </c:pt>
                <c:pt idx="95">
                  <c:v>49.583333333333336</c:v>
                </c:pt>
                <c:pt idx="96">
                  <c:v>48.75</c:v>
                </c:pt>
                <c:pt idx="97">
                  <c:v>55.25</c:v>
                </c:pt>
                <c:pt idx="98">
                  <c:v>55.75</c:v>
                </c:pt>
                <c:pt idx="99">
                  <c:v>58.25</c:v>
                </c:pt>
                <c:pt idx="100">
                  <c:v>57</c:v>
                </c:pt>
                <c:pt idx="101">
                  <c:v>59.75</c:v>
                </c:pt>
                <c:pt idx="102">
                  <c:v>56.583333333333336</c:v>
                </c:pt>
                <c:pt idx="103">
                  <c:v>57.333333333333336</c:v>
                </c:pt>
                <c:pt idx="104">
                  <c:v>58.583333333333336</c:v>
                </c:pt>
                <c:pt idx="105">
                  <c:v>59.833333333333336</c:v>
                </c:pt>
                <c:pt idx="106">
                  <c:v>52.333333333333336</c:v>
                </c:pt>
                <c:pt idx="107">
                  <c:v>54.833333333333336</c:v>
                </c:pt>
                <c:pt idx="108">
                  <c:v>59.916666666666664</c:v>
                </c:pt>
                <c:pt idx="109">
                  <c:v>51.833333333333336</c:v>
                </c:pt>
                <c:pt idx="110">
                  <c:v>47.25</c:v>
                </c:pt>
                <c:pt idx="111">
                  <c:v>50.666666666666664</c:v>
                </c:pt>
                <c:pt idx="112">
                  <c:v>54.666666666666664</c:v>
                </c:pt>
                <c:pt idx="113">
                  <c:v>53.5</c:v>
                </c:pt>
                <c:pt idx="114">
                  <c:v>60.916666666666664</c:v>
                </c:pt>
                <c:pt idx="115">
                  <c:v>58.083333333333336</c:v>
                </c:pt>
                <c:pt idx="116">
                  <c:v>53.25</c:v>
                </c:pt>
                <c:pt idx="117">
                  <c:v>53.75</c:v>
                </c:pt>
                <c:pt idx="118">
                  <c:v>57</c:v>
                </c:pt>
                <c:pt idx="119">
                  <c:v>52.5</c:v>
                </c:pt>
                <c:pt idx="120">
                  <c:v>51.666666666666664</c:v>
                </c:pt>
                <c:pt idx="121">
                  <c:v>49.25</c:v>
                </c:pt>
                <c:pt idx="122">
                  <c:v>47.833333333333336</c:v>
                </c:pt>
                <c:pt idx="123">
                  <c:v>45.166666666666664</c:v>
                </c:pt>
                <c:pt idx="124">
                  <c:v>44.5</c:v>
                </c:pt>
                <c:pt idx="125">
                  <c:v>45.416666666666664</c:v>
                </c:pt>
                <c:pt idx="126">
                  <c:v>45.166666666666664</c:v>
                </c:pt>
                <c:pt idx="127">
                  <c:v>44</c:v>
                </c:pt>
                <c:pt idx="128">
                  <c:v>41.333333333333336</c:v>
                </c:pt>
                <c:pt idx="129">
                  <c:v>38.75</c:v>
                </c:pt>
                <c:pt idx="130">
                  <c:v>41.083333333333336</c:v>
                </c:pt>
                <c:pt idx="131">
                  <c:v>38.666666666666664</c:v>
                </c:pt>
                <c:pt idx="132">
                  <c:v>33.416666666666664</c:v>
                </c:pt>
                <c:pt idx="133">
                  <c:v>40.166666666666664</c:v>
                </c:pt>
                <c:pt idx="134">
                  <c:v>42.25</c:v>
                </c:pt>
                <c:pt idx="135">
                  <c:v>42.333333333333336</c:v>
                </c:pt>
                <c:pt idx="136">
                  <c:v>43.083333333333336</c:v>
                </c:pt>
                <c:pt idx="137">
                  <c:v>43</c:v>
                </c:pt>
                <c:pt idx="138">
                  <c:v>42.583333333333336</c:v>
                </c:pt>
                <c:pt idx="139">
                  <c:v>43.833333333333336</c:v>
                </c:pt>
                <c:pt idx="140">
                  <c:v>40.583333333333336</c:v>
                </c:pt>
                <c:pt idx="141">
                  <c:v>43.666666666666664</c:v>
                </c:pt>
                <c:pt idx="142">
                  <c:v>47.916666666666664</c:v>
                </c:pt>
                <c:pt idx="143">
                  <c:v>46.5</c:v>
                </c:pt>
                <c:pt idx="144">
                  <c:v>56.333333333333336</c:v>
                </c:pt>
                <c:pt idx="145">
                  <c:v>53.25</c:v>
                </c:pt>
                <c:pt idx="146">
                  <c:v>46.083333333333336</c:v>
                </c:pt>
                <c:pt idx="147">
                  <c:v>45.5</c:v>
                </c:pt>
                <c:pt idx="148">
                  <c:v>46.166666666666664</c:v>
                </c:pt>
                <c:pt idx="149">
                  <c:v>49.666666666666664</c:v>
                </c:pt>
                <c:pt idx="150">
                  <c:v>52.25</c:v>
                </c:pt>
                <c:pt idx="151">
                  <c:v>53</c:v>
                </c:pt>
                <c:pt idx="152">
                  <c:v>54.166666666666664</c:v>
                </c:pt>
                <c:pt idx="153">
                  <c:v>51.75</c:v>
                </c:pt>
                <c:pt idx="154">
                  <c:v>51.166666666666664</c:v>
                </c:pt>
                <c:pt idx="155">
                  <c:v>54.166666666666664</c:v>
                </c:pt>
                <c:pt idx="156">
                  <c:v>49.666666666666664</c:v>
                </c:pt>
                <c:pt idx="157">
                  <c:v>50.333333333333336</c:v>
                </c:pt>
                <c:pt idx="158">
                  <c:v>50.166666666666664</c:v>
                </c:pt>
                <c:pt idx="159">
                  <c:v>58.416666666666664</c:v>
                </c:pt>
                <c:pt idx="160">
                  <c:v>52.166666666666664</c:v>
                </c:pt>
                <c:pt idx="161">
                  <c:v>54.416666666666664</c:v>
                </c:pt>
                <c:pt idx="162">
                  <c:v>54.583333333333336</c:v>
                </c:pt>
                <c:pt idx="163">
                  <c:v>53.75</c:v>
                </c:pt>
                <c:pt idx="164">
                  <c:v>60.5</c:v>
                </c:pt>
                <c:pt idx="165">
                  <c:v>58.666666666666664</c:v>
                </c:pt>
                <c:pt idx="166">
                  <c:v>64.083333333333329</c:v>
                </c:pt>
                <c:pt idx="167">
                  <c:v>67.666666666666671</c:v>
                </c:pt>
                <c:pt idx="168">
                  <c:v>51.583333333333336</c:v>
                </c:pt>
                <c:pt idx="169">
                  <c:v>57.166666666666664</c:v>
                </c:pt>
                <c:pt idx="170">
                  <c:v>62.25</c:v>
                </c:pt>
                <c:pt idx="171">
                  <c:v>57.666666666666664</c:v>
                </c:pt>
                <c:pt idx="172">
                  <c:v>57.583333333333336</c:v>
                </c:pt>
                <c:pt idx="173">
                  <c:v>51.75</c:v>
                </c:pt>
                <c:pt idx="174">
                  <c:v>52.333333333333336</c:v>
                </c:pt>
                <c:pt idx="175">
                  <c:v>54.666666666666664</c:v>
                </c:pt>
                <c:pt idx="176">
                  <c:v>56.416666666666664</c:v>
                </c:pt>
                <c:pt idx="177">
                  <c:v>59.583333333333336</c:v>
                </c:pt>
                <c:pt idx="178">
                  <c:v>53.833333333333336</c:v>
                </c:pt>
                <c:pt idx="179">
                  <c:v>52.416666666666664</c:v>
                </c:pt>
                <c:pt idx="180">
                  <c:v>52.166666666666664</c:v>
                </c:pt>
                <c:pt idx="181">
                  <c:v>46.583333333333336</c:v>
                </c:pt>
                <c:pt idx="182">
                  <c:v>51.333333333333336</c:v>
                </c:pt>
                <c:pt idx="183">
                  <c:v>51.75</c:v>
                </c:pt>
                <c:pt idx="184">
                  <c:v>56.166666666666664</c:v>
                </c:pt>
                <c:pt idx="185">
                  <c:v>60.416666666666664</c:v>
                </c:pt>
                <c:pt idx="186">
                  <c:v>63.75</c:v>
                </c:pt>
                <c:pt idx="187">
                  <c:v>58.416666666666664</c:v>
                </c:pt>
                <c:pt idx="188">
                  <c:v>56.5</c:v>
                </c:pt>
                <c:pt idx="189">
                  <c:v>58</c:v>
                </c:pt>
                <c:pt idx="190">
                  <c:v>55.333333333333336</c:v>
                </c:pt>
                <c:pt idx="191">
                  <c:v>59.083333333333336</c:v>
                </c:pt>
                <c:pt idx="192">
                  <c:v>59.5</c:v>
                </c:pt>
                <c:pt idx="193">
                  <c:v>64.083333333333329</c:v>
                </c:pt>
                <c:pt idx="194">
                  <c:v>60.083333333333336</c:v>
                </c:pt>
                <c:pt idx="195">
                  <c:v>61.333333333333336</c:v>
                </c:pt>
                <c:pt idx="196">
                  <c:v>62.166666666666664</c:v>
                </c:pt>
                <c:pt idx="197">
                  <c:v>60.083333333333336</c:v>
                </c:pt>
                <c:pt idx="198">
                  <c:v>64.166666666666671</c:v>
                </c:pt>
                <c:pt idx="199">
                  <c:v>68.833333333333329</c:v>
                </c:pt>
                <c:pt idx="200">
                  <c:v>64.166666666666671</c:v>
                </c:pt>
                <c:pt idx="201">
                  <c:v>60</c:v>
                </c:pt>
                <c:pt idx="202">
                  <c:v>64.25</c:v>
                </c:pt>
                <c:pt idx="203">
                  <c:v>67.083333333333329</c:v>
                </c:pt>
                <c:pt idx="204">
                  <c:v>69.166666666666671</c:v>
                </c:pt>
                <c:pt idx="205">
                  <c:v>66.75</c:v>
                </c:pt>
                <c:pt idx="206">
                  <c:v>69.25</c:v>
                </c:pt>
                <c:pt idx="207">
                  <c:v>62</c:v>
                </c:pt>
                <c:pt idx="208">
                  <c:v>63.333333333333336</c:v>
                </c:pt>
                <c:pt idx="209">
                  <c:v>66.083333333333329</c:v>
                </c:pt>
                <c:pt idx="210">
                  <c:v>67.083333333333329</c:v>
                </c:pt>
                <c:pt idx="211">
                  <c:v>67.916666666666671</c:v>
                </c:pt>
                <c:pt idx="212">
                  <c:v>70</c:v>
                </c:pt>
                <c:pt idx="213">
                  <c:v>66.666666666666671</c:v>
                </c:pt>
                <c:pt idx="214">
                  <c:v>72</c:v>
                </c:pt>
                <c:pt idx="215">
                  <c:v>66.083333333333329</c:v>
                </c:pt>
                <c:pt idx="216">
                  <c:v>72.666666666666671</c:v>
                </c:pt>
                <c:pt idx="217">
                  <c:v>72.166666666666671</c:v>
                </c:pt>
                <c:pt idx="218">
                  <c:v>69.666666666666671</c:v>
                </c:pt>
                <c:pt idx="219">
                  <c:v>72.166666666666671</c:v>
                </c:pt>
                <c:pt idx="220">
                  <c:v>73.916666666666671</c:v>
                </c:pt>
                <c:pt idx="221">
                  <c:v>76.916666666666671</c:v>
                </c:pt>
                <c:pt idx="222">
                  <c:v>73</c:v>
                </c:pt>
                <c:pt idx="223">
                  <c:v>70.5</c:v>
                </c:pt>
                <c:pt idx="224">
                  <c:v>72</c:v>
                </c:pt>
                <c:pt idx="225">
                  <c:v>74.416666666666671</c:v>
                </c:pt>
                <c:pt idx="226">
                  <c:v>82.916666666666671</c:v>
                </c:pt>
                <c:pt idx="227">
                  <c:v>79.083333333333329</c:v>
                </c:pt>
                <c:pt idx="228">
                  <c:v>72.916666666666671</c:v>
                </c:pt>
                <c:pt idx="229">
                  <c:v>70.666666666666671</c:v>
                </c:pt>
                <c:pt idx="230">
                  <c:v>71.916666666666671</c:v>
                </c:pt>
                <c:pt idx="231">
                  <c:v>76.5</c:v>
                </c:pt>
                <c:pt idx="232">
                  <c:v>74</c:v>
                </c:pt>
                <c:pt idx="233">
                  <c:v>76.916666666666671</c:v>
                </c:pt>
                <c:pt idx="234">
                  <c:v>75</c:v>
                </c:pt>
                <c:pt idx="235">
                  <c:v>74.416666666666671</c:v>
                </c:pt>
                <c:pt idx="236">
                  <c:v>68.833333333333329</c:v>
                </c:pt>
                <c:pt idx="237">
                  <c:v>72.666666666666671</c:v>
                </c:pt>
                <c:pt idx="238">
                  <c:v>71.916666666666671</c:v>
                </c:pt>
                <c:pt idx="239">
                  <c:v>72.75</c:v>
                </c:pt>
                <c:pt idx="240">
                  <c:v>72.75</c:v>
                </c:pt>
                <c:pt idx="241">
                  <c:v>71.333333333333329</c:v>
                </c:pt>
                <c:pt idx="242">
                  <c:v>75</c:v>
                </c:pt>
                <c:pt idx="243">
                  <c:v>70.083333333333329</c:v>
                </c:pt>
                <c:pt idx="244">
                  <c:v>71.416666666666671</c:v>
                </c:pt>
                <c:pt idx="245">
                  <c:v>66.083333333333329</c:v>
                </c:pt>
                <c:pt idx="246">
                  <c:v>73.916666666666671</c:v>
                </c:pt>
                <c:pt idx="247">
                  <c:v>70.666666666666671</c:v>
                </c:pt>
                <c:pt idx="248">
                  <c:v>76</c:v>
                </c:pt>
                <c:pt idx="249">
                  <c:v>77.75</c:v>
                </c:pt>
                <c:pt idx="250">
                  <c:v>73.333333333333329</c:v>
                </c:pt>
                <c:pt idx="251">
                  <c:v>81.916666666666671</c:v>
                </c:pt>
                <c:pt idx="252">
                  <c:v>78</c:v>
                </c:pt>
                <c:pt idx="253">
                  <c:v>80.25</c:v>
                </c:pt>
                <c:pt idx="254">
                  <c:v>78.25</c:v>
                </c:pt>
                <c:pt idx="255">
                  <c:v>75.75</c:v>
                </c:pt>
                <c:pt idx="256">
                  <c:v>73.75</c:v>
                </c:pt>
                <c:pt idx="257">
                  <c:v>73.5</c:v>
                </c:pt>
                <c:pt idx="258">
                  <c:v>73.333333333333329</c:v>
                </c:pt>
                <c:pt idx="259">
                  <c:v>72.166666666666671</c:v>
                </c:pt>
                <c:pt idx="260">
                  <c:v>71.083333333333329</c:v>
                </c:pt>
                <c:pt idx="261">
                  <c:v>72.583333333333329</c:v>
                </c:pt>
                <c:pt idx="262">
                  <c:v>77</c:v>
                </c:pt>
                <c:pt idx="263">
                  <c:v>81.583333333333329</c:v>
                </c:pt>
                <c:pt idx="264">
                  <c:v>73.333333333333329</c:v>
                </c:pt>
                <c:pt idx="265">
                  <c:v>79</c:v>
                </c:pt>
                <c:pt idx="266">
                  <c:v>76.916666666666671</c:v>
                </c:pt>
                <c:pt idx="267">
                  <c:v>78</c:v>
                </c:pt>
                <c:pt idx="268">
                  <c:v>81.5</c:v>
                </c:pt>
                <c:pt idx="269">
                  <c:v>79.75</c:v>
                </c:pt>
                <c:pt idx="270">
                  <c:v>79.666666666666671</c:v>
                </c:pt>
                <c:pt idx="271">
                  <c:v>84.5</c:v>
                </c:pt>
                <c:pt idx="272">
                  <c:v>87</c:v>
                </c:pt>
                <c:pt idx="273">
                  <c:v>83.833333333333329</c:v>
                </c:pt>
                <c:pt idx="274">
                  <c:v>85.333333333333329</c:v>
                </c:pt>
                <c:pt idx="275">
                  <c:v>87.333333333333329</c:v>
                </c:pt>
                <c:pt idx="276">
                  <c:v>83.25</c:v>
                </c:pt>
                <c:pt idx="277">
                  <c:v>78</c:v>
                </c:pt>
                <c:pt idx="278">
                  <c:v>83.25</c:v>
                </c:pt>
                <c:pt idx="279">
                  <c:v>84.333333333333329</c:v>
                </c:pt>
                <c:pt idx="280">
                  <c:v>89.833333333333329</c:v>
                </c:pt>
                <c:pt idx="281">
                  <c:v>99.416666666666671</c:v>
                </c:pt>
                <c:pt idx="282">
                  <c:v>97.333333333333329</c:v>
                </c:pt>
                <c:pt idx="283">
                  <c:v>100.5</c:v>
                </c:pt>
                <c:pt idx="284">
                  <c:v>94.25</c:v>
                </c:pt>
                <c:pt idx="285">
                  <c:v>95.333333333333329</c:v>
                </c:pt>
                <c:pt idx="286">
                  <c:v>91.083333333333329</c:v>
                </c:pt>
                <c:pt idx="287">
                  <c:v>94.083333333333329</c:v>
                </c:pt>
                <c:pt idx="288">
                  <c:v>97.083333333333329</c:v>
                </c:pt>
                <c:pt idx="289">
                  <c:v>96.583333333333329</c:v>
                </c:pt>
                <c:pt idx="290">
                  <c:v>106.33333333333333</c:v>
                </c:pt>
                <c:pt idx="291">
                  <c:v>98.833333333333329</c:v>
                </c:pt>
                <c:pt idx="292">
                  <c:v>103.41666666666667</c:v>
                </c:pt>
                <c:pt idx="293">
                  <c:v>98.333333333333329</c:v>
                </c:pt>
                <c:pt idx="294">
                  <c:v>90.666666666666671</c:v>
                </c:pt>
                <c:pt idx="295">
                  <c:v>97.916666666666671</c:v>
                </c:pt>
                <c:pt idx="296">
                  <c:v>101.16666666666667</c:v>
                </c:pt>
                <c:pt idx="297">
                  <c:v>108.75</c:v>
                </c:pt>
                <c:pt idx="298">
                  <c:v>98.25</c:v>
                </c:pt>
                <c:pt idx="299">
                  <c:v>103.5</c:v>
                </c:pt>
                <c:pt idx="300">
                  <c:v>100.25</c:v>
                </c:pt>
                <c:pt idx="301">
                  <c:v>109.91666666666667</c:v>
                </c:pt>
                <c:pt idx="302">
                  <c:v>110.66666666666667</c:v>
                </c:pt>
                <c:pt idx="303">
                  <c:v>105</c:v>
                </c:pt>
                <c:pt idx="304">
                  <c:v>107.16666666666667</c:v>
                </c:pt>
                <c:pt idx="305">
                  <c:v>106.16666666666667</c:v>
                </c:pt>
                <c:pt idx="306">
                  <c:v>115.75</c:v>
                </c:pt>
                <c:pt idx="307">
                  <c:v>104.58333333333333</c:v>
                </c:pt>
                <c:pt idx="308">
                  <c:v>103.66666666666667</c:v>
                </c:pt>
                <c:pt idx="309">
                  <c:v>111.33333333333333</c:v>
                </c:pt>
                <c:pt idx="310">
                  <c:v>101.16666666666667</c:v>
                </c:pt>
                <c:pt idx="311">
                  <c:v>103.25</c:v>
                </c:pt>
                <c:pt idx="312">
                  <c:v>97.833333333333329</c:v>
                </c:pt>
                <c:pt idx="313">
                  <c:v>88.416666666666671</c:v>
                </c:pt>
                <c:pt idx="314">
                  <c:v>93</c:v>
                </c:pt>
                <c:pt idx="315">
                  <c:v>93.583333333333329</c:v>
                </c:pt>
                <c:pt idx="316">
                  <c:v>90.5</c:v>
                </c:pt>
                <c:pt idx="317">
                  <c:v>89.5</c:v>
                </c:pt>
                <c:pt idx="318">
                  <c:v>80.416666666666671</c:v>
                </c:pt>
                <c:pt idx="319">
                  <c:v>86.25</c:v>
                </c:pt>
                <c:pt idx="320">
                  <c:v>84.666666666666671</c:v>
                </c:pt>
                <c:pt idx="321">
                  <c:v>78.416666666666671</c:v>
                </c:pt>
                <c:pt idx="322">
                  <c:v>83.583333333333329</c:v>
                </c:pt>
                <c:pt idx="323">
                  <c:v>83.166666666666671</c:v>
                </c:pt>
                <c:pt idx="324">
                  <c:v>74.25</c:v>
                </c:pt>
                <c:pt idx="325">
                  <c:v>69</c:v>
                </c:pt>
                <c:pt idx="326">
                  <c:v>69.416666666666671</c:v>
                </c:pt>
                <c:pt idx="327">
                  <c:v>73.916666666666671</c:v>
                </c:pt>
                <c:pt idx="328">
                  <c:v>70.166666666666671</c:v>
                </c:pt>
                <c:pt idx="329">
                  <c:v>66.083333333333329</c:v>
                </c:pt>
                <c:pt idx="330">
                  <c:v>64.833333333333329</c:v>
                </c:pt>
                <c:pt idx="331">
                  <c:v>58.25</c:v>
                </c:pt>
                <c:pt idx="332">
                  <c:v>57.166666666666664</c:v>
                </c:pt>
                <c:pt idx="333">
                  <c:v>60.583333333333336</c:v>
                </c:pt>
                <c:pt idx="334">
                  <c:v>53.416666666666664</c:v>
                </c:pt>
                <c:pt idx="335">
                  <c:v>51.583333333333336</c:v>
                </c:pt>
                <c:pt idx="336">
                  <c:v>52.25</c:v>
                </c:pt>
                <c:pt idx="337">
                  <c:v>49.416666666666664</c:v>
                </c:pt>
                <c:pt idx="338">
                  <c:v>44.583333333333336</c:v>
                </c:pt>
                <c:pt idx="339">
                  <c:v>44.666666666666664</c:v>
                </c:pt>
                <c:pt idx="340">
                  <c:v>42</c:v>
                </c:pt>
                <c:pt idx="341">
                  <c:v>40.583333333333336</c:v>
                </c:pt>
                <c:pt idx="342">
                  <c:v>39.75</c:v>
                </c:pt>
                <c:pt idx="343">
                  <c:v>36.25</c:v>
                </c:pt>
                <c:pt idx="344">
                  <c:v>36.083333333333336</c:v>
                </c:pt>
                <c:pt idx="345">
                  <c:v>32.75</c:v>
                </c:pt>
                <c:pt idx="346">
                  <c:v>32.416666666666664</c:v>
                </c:pt>
                <c:pt idx="347">
                  <c:v>31.416666666666668</c:v>
                </c:pt>
                <c:pt idx="348">
                  <c:v>28</c:v>
                </c:pt>
                <c:pt idx="349">
                  <c:v>31</c:v>
                </c:pt>
                <c:pt idx="350">
                  <c:v>28.25</c:v>
                </c:pt>
                <c:pt idx="351">
                  <c:v>28.083333333333332</c:v>
                </c:pt>
                <c:pt idx="352">
                  <c:v>31.333333333333332</c:v>
                </c:pt>
                <c:pt idx="353">
                  <c:v>32.75</c:v>
                </c:pt>
                <c:pt idx="354">
                  <c:v>34.25</c:v>
                </c:pt>
                <c:pt idx="355">
                  <c:v>34.833333333333336</c:v>
                </c:pt>
                <c:pt idx="356">
                  <c:v>32.166666666666664</c:v>
                </c:pt>
                <c:pt idx="357">
                  <c:v>33</c:v>
                </c:pt>
                <c:pt idx="358">
                  <c:v>31.25</c:v>
                </c:pt>
                <c:pt idx="359">
                  <c:v>29.333333333333332</c:v>
                </c:pt>
                <c:pt idx="360">
                  <c:v>28.75</c:v>
                </c:pt>
                <c:pt idx="361">
                  <c:v>28</c:v>
                </c:pt>
                <c:pt idx="362">
                  <c:v>31.75</c:v>
                </c:pt>
                <c:pt idx="363">
                  <c:v>35.166666666666664</c:v>
                </c:pt>
                <c:pt idx="364">
                  <c:v>23.333333333333332</c:v>
                </c:pt>
                <c:pt idx="365">
                  <c:v>25.416666666666668</c:v>
                </c:pt>
                <c:pt idx="366">
                  <c:v>23.583333333333332</c:v>
                </c:pt>
                <c:pt idx="367">
                  <c:v>23.5</c:v>
                </c:pt>
                <c:pt idx="368">
                  <c:v>26.416666666666668</c:v>
                </c:pt>
                <c:pt idx="369">
                  <c:v>24.25</c:v>
                </c:pt>
                <c:pt idx="370">
                  <c:v>23.916666666666668</c:v>
                </c:pt>
                <c:pt idx="371">
                  <c:v>27.166666666666668</c:v>
                </c:pt>
                <c:pt idx="372">
                  <c:v>25.583333333333332</c:v>
                </c:pt>
                <c:pt idx="373">
                  <c:v>22.5</c:v>
                </c:pt>
                <c:pt idx="374">
                  <c:v>25</c:v>
                </c:pt>
                <c:pt idx="375">
                  <c:v>25.833333333333332</c:v>
                </c:pt>
                <c:pt idx="376">
                  <c:v>25.416666666666668</c:v>
                </c:pt>
                <c:pt idx="377">
                  <c:v>25.083333333333332</c:v>
                </c:pt>
                <c:pt idx="378">
                  <c:v>24.666666666666668</c:v>
                </c:pt>
                <c:pt idx="379">
                  <c:v>24.916666666666668</c:v>
                </c:pt>
                <c:pt idx="380">
                  <c:v>25.333333333333332</c:v>
                </c:pt>
                <c:pt idx="381">
                  <c:v>26.333333333333332</c:v>
                </c:pt>
                <c:pt idx="382">
                  <c:v>27.333333333333332</c:v>
                </c:pt>
                <c:pt idx="383">
                  <c:v>28.416666666666668</c:v>
                </c:pt>
                <c:pt idx="384">
                  <c:v>27.916666666666668</c:v>
                </c:pt>
                <c:pt idx="385">
                  <c:v>30.5</c:v>
                </c:pt>
                <c:pt idx="386">
                  <c:v>29.5</c:v>
                </c:pt>
                <c:pt idx="387">
                  <c:v>29.5</c:v>
                </c:pt>
                <c:pt idx="388">
                  <c:v>30.833333333333332</c:v>
                </c:pt>
                <c:pt idx="389">
                  <c:v>30</c:v>
                </c:pt>
                <c:pt idx="390">
                  <c:v>30.75</c:v>
                </c:pt>
                <c:pt idx="391">
                  <c:v>31.25</c:v>
                </c:pt>
                <c:pt idx="392">
                  <c:v>32.083333333333336</c:v>
                </c:pt>
                <c:pt idx="393">
                  <c:v>29.833333333333332</c:v>
                </c:pt>
                <c:pt idx="394">
                  <c:v>32.666666666666664</c:v>
                </c:pt>
                <c:pt idx="395">
                  <c:v>33.25</c:v>
                </c:pt>
                <c:pt idx="396">
                  <c:v>37.166666666666664</c:v>
                </c:pt>
                <c:pt idx="397">
                  <c:v>37.25</c:v>
                </c:pt>
                <c:pt idx="398">
                  <c:v>37</c:v>
                </c:pt>
                <c:pt idx="399">
                  <c:v>36.75</c:v>
                </c:pt>
                <c:pt idx="400">
                  <c:v>35.666666666666664</c:v>
                </c:pt>
                <c:pt idx="401">
                  <c:v>39.166666666666664</c:v>
                </c:pt>
                <c:pt idx="402">
                  <c:v>31.25</c:v>
                </c:pt>
                <c:pt idx="403">
                  <c:v>31.75</c:v>
                </c:pt>
                <c:pt idx="404">
                  <c:v>33.583333333333336</c:v>
                </c:pt>
                <c:pt idx="405">
                  <c:v>37</c:v>
                </c:pt>
                <c:pt idx="406">
                  <c:v>37.166666666666664</c:v>
                </c:pt>
                <c:pt idx="407">
                  <c:v>36.083333333333336</c:v>
                </c:pt>
                <c:pt idx="408">
                  <c:v>36.916666666666664</c:v>
                </c:pt>
                <c:pt idx="409">
                  <c:v>35</c:v>
                </c:pt>
                <c:pt idx="410">
                  <c:v>33.75</c:v>
                </c:pt>
                <c:pt idx="411">
                  <c:v>33.583333333333336</c:v>
                </c:pt>
                <c:pt idx="412">
                  <c:v>37.583333333333336</c:v>
                </c:pt>
                <c:pt idx="413">
                  <c:v>34.833333333333336</c:v>
                </c:pt>
                <c:pt idx="414">
                  <c:v>33.5</c:v>
                </c:pt>
                <c:pt idx="415">
                  <c:v>38</c:v>
                </c:pt>
                <c:pt idx="416">
                  <c:v>39.166666666666664</c:v>
                </c:pt>
                <c:pt idx="417">
                  <c:v>39.666666666666664</c:v>
                </c:pt>
                <c:pt idx="418">
                  <c:v>36.833333333333336</c:v>
                </c:pt>
                <c:pt idx="419">
                  <c:v>41.416666666666664</c:v>
                </c:pt>
                <c:pt idx="420">
                  <c:v>42.916666666666664</c:v>
                </c:pt>
                <c:pt idx="421">
                  <c:v>45</c:v>
                </c:pt>
                <c:pt idx="422">
                  <c:v>40</c:v>
                </c:pt>
                <c:pt idx="423">
                  <c:v>41.833333333333336</c:v>
                </c:pt>
                <c:pt idx="424">
                  <c:v>41.833333333333336</c:v>
                </c:pt>
                <c:pt idx="425">
                  <c:v>40</c:v>
                </c:pt>
                <c:pt idx="426">
                  <c:v>42.166666666666664</c:v>
                </c:pt>
                <c:pt idx="427">
                  <c:v>43.166666666666664</c:v>
                </c:pt>
                <c:pt idx="428">
                  <c:v>38</c:v>
                </c:pt>
                <c:pt idx="429">
                  <c:v>40.166666666666664</c:v>
                </c:pt>
                <c:pt idx="430">
                  <c:v>42</c:v>
                </c:pt>
                <c:pt idx="431">
                  <c:v>45.5</c:v>
                </c:pt>
                <c:pt idx="432">
                  <c:v>42.083333333333336</c:v>
                </c:pt>
                <c:pt idx="433">
                  <c:v>43.083333333333336</c:v>
                </c:pt>
                <c:pt idx="434">
                  <c:v>44.333333333333336</c:v>
                </c:pt>
                <c:pt idx="435">
                  <c:v>48</c:v>
                </c:pt>
                <c:pt idx="436">
                  <c:v>47.583333333333336</c:v>
                </c:pt>
                <c:pt idx="437">
                  <c:v>46.416666666666664</c:v>
                </c:pt>
                <c:pt idx="438">
                  <c:v>52.333333333333336</c:v>
                </c:pt>
                <c:pt idx="439">
                  <c:v>47.916666666666664</c:v>
                </c:pt>
                <c:pt idx="440">
                  <c:v>46.5</c:v>
                </c:pt>
                <c:pt idx="441">
                  <c:v>47.916666666666664</c:v>
                </c:pt>
                <c:pt idx="442">
                  <c:v>47.583333333333336</c:v>
                </c:pt>
                <c:pt idx="443">
                  <c:v>46.75</c:v>
                </c:pt>
                <c:pt idx="444">
                  <c:v>48.166666666666664</c:v>
                </c:pt>
                <c:pt idx="445">
                  <c:v>50.083333333333336</c:v>
                </c:pt>
                <c:pt idx="446">
                  <c:v>53.583333333333336</c:v>
                </c:pt>
                <c:pt idx="447">
                  <c:v>50.333333333333336</c:v>
                </c:pt>
                <c:pt idx="448">
                  <c:v>52.25</c:v>
                </c:pt>
                <c:pt idx="449">
                  <c:v>51</c:v>
                </c:pt>
                <c:pt idx="450">
                  <c:v>46.083333333333336</c:v>
                </c:pt>
                <c:pt idx="451">
                  <c:v>45.833333333333336</c:v>
                </c:pt>
                <c:pt idx="452">
                  <c:v>51.833333333333336</c:v>
                </c:pt>
                <c:pt idx="453">
                  <c:v>52.083333333333336</c:v>
                </c:pt>
                <c:pt idx="454">
                  <c:v>59.833333333333336</c:v>
                </c:pt>
                <c:pt idx="455">
                  <c:v>54.833333333333336</c:v>
                </c:pt>
                <c:pt idx="456">
                  <c:v>50.833333333333336</c:v>
                </c:pt>
                <c:pt idx="457">
                  <c:v>53.666666666666664</c:v>
                </c:pt>
                <c:pt idx="458">
                  <c:v>56.666666666666664</c:v>
                </c:pt>
                <c:pt idx="459">
                  <c:v>54.833333333333336</c:v>
                </c:pt>
                <c:pt idx="460">
                  <c:v>56.666666666666664</c:v>
                </c:pt>
                <c:pt idx="461">
                  <c:v>49.833333333333336</c:v>
                </c:pt>
                <c:pt idx="462">
                  <c:v>50</c:v>
                </c:pt>
                <c:pt idx="463">
                  <c:v>48.5</c:v>
                </c:pt>
                <c:pt idx="464">
                  <c:v>48.666666666666664</c:v>
                </c:pt>
                <c:pt idx="465">
                  <c:v>45.5</c:v>
                </c:pt>
                <c:pt idx="466">
                  <c:v>51.5</c:v>
                </c:pt>
                <c:pt idx="467">
                  <c:v>47.166666666666664</c:v>
                </c:pt>
                <c:pt idx="468">
                  <c:v>52.333333333333336</c:v>
                </c:pt>
                <c:pt idx="469">
                  <c:v>56.25</c:v>
                </c:pt>
                <c:pt idx="470">
                  <c:v>60.083333333333336</c:v>
                </c:pt>
                <c:pt idx="471">
                  <c:v>57.416666666666664</c:v>
                </c:pt>
                <c:pt idx="472">
                  <c:v>51.583333333333336</c:v>
                </c:pt>
                <c:pt idx="473">
                  <c:v>59.25</c:v>
                </c:pt>
                <c:pt idx="474">
                  <c:v>53</c:v>
                </c:pt>
                <c:pt idx="475">
                  <c:v>56.416666666666664</c:v>
                </c:pt>
                <c:pt idx="476">
                  <c:v>58.833333333333336</c:v>
                </c:pt>
                <c:pt idx="477">
                  <c:v>58.583333333333336</c:v>
                </c:pt>
                <c:pt idx="478">
                  <c:v>58.333333333333336</c:v>
                </c:pt>
                <c:pt idx="479">
                  <c:v>61.083333333333336</c:v>
                </c:pt>
                <c:pt idx="480">
                  <c:v>63</c:v>
                </c:pt>
                <c:pt idx="481">
                  <c:v>60.833333333333336</c:v>
                </c:pt>
                <c:pt idx="482">
                  <c:v>51.916666666666664</c:v>
                </c:pt>
                <c:pt idx="483">
                  <c:v>48.5</c:v>
                </c:pt>
                <c:pt idx="484">
                  <c:v>58.666666666666664</c:v>
                </c:pt>
                <c:pt idx="485">
                  <c:v>69.916666666666671</c:v>
                </c:pt>
                <c:pt idx="486">
                  <c:v>81</c:v>
                </c:pt>
                <c:pt idx="487">
                  <c:v>81.416666666666671</c:v>
                </c:pt>
                <c:pt idx="488">
                  <c:v>80.916666666666671</c:v>
                </c:pt>
                <c:pt idx="489">
                  <c:v>80.75</c:v>
                </c:pt>
                <c:pt idx="490">
                  <c:v>72.083333333333329</c:v>
                </c:pt>
                <c:pt idx="491">
                  <c:v>78.583333333333329</c:v>
                </c:pt>
                <c:pt idx="492">
                  <c:v>82.75</c:v>
                </c:pt>
                <c:pt idx="493">
                  <c:v>68.583333333333329</c:v>
                </c:pt>
                <c:pt idx="494">
                  <c:v>72.75</c:v>
                </c:pt>
                <c:pt idx="495">
                  <c:v>66.333333333333329</c:v>
                </c:pt>
                <c:pt idx="496">
                  <c:v>61.083333333333336</c:v>
                </c:pt>
                <c:pt idx="497">
                  <c:v>56.916666666666664</c:v>
                </c:pt>
                <c:pt idx="498">
                  <c:v>58.666666666666664</c:v>
                </c:pt>
                <c:pt idx="499">
                  <c:v>55.666666666666664</c:v>
                </c:pt>
                <c:pt idx="500">
                  <c:v>60.25</c:v>
                </c:pt>
                <c:pt idx="501">
                  <c:v>55.166666666666664</c:v>
                </c:pt>
                <c:pt idx="502">
                  <c:v>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8BE-4318-8A8B-D63510C23E0C}"/>
            </c:ext>
          </c:extLst>
        </c:ser>
        <c:ser>
          <c:idx val="1"/>
          <c:order val="1"/>
          <c:tx>
            <c:strRef>
              <c:f>'Reg Sold'!$T$6:$T$8</c:f>
              <c:strCache>
                <c:ptCount val="3"/>
                <c:pt idx="0">
                  <c:v>For sale at</c:v>
                </c:pt>
                <c:pt idx="1">
                  <c:v>end of</c:v>
                </c:pt>
                <c:pt idx="2">
                  <c:v>period</c:v>
                </c:pt>
              </c:strCache>
            </c:strRef>
          </c:tx>
          <c:spPr>
            <a:ln w="28575" cap="rnd">
              <a:solidFill>
                <a:srgbClr val="FF9100"/>
              </a:solidFill>
              <a:round/>
            </a:ln>
            <a:effectLst/>
          </c:spPr>
          <c:marker>
            <c:symbol val="none"/>
          </c:marker>
          <c:cat>
            <c:numRef>
              <c:f>'Reg Sold'!$M$213:$M$715</c:f>
              <c:numCache>
                <c:formatCode>mmm\ yyyy</c:formatCode>
                <c:ptCount val="503"/>
                <c:pt idx="0">
                  <c:v>29221</c:v>
                </c:pt>
                <c:pt idx="1">
                  <c:v>29252</c:v>
                </c:pt>
                <c:pt idx="2">
                  <c:v>29281</c:v>
                </c:pt>
                <c:pt idx="3">
                  <c:v>29312</c:v>
                </c:pt>
                <c:pt idx="4">
                  <c:v>29342</c:v>
                </c:pt>
                <c:pt idx="5">
                  <c:v>29373</c:v>
                </c:pt>
                <c:pt idx="6">
                  <c:v>29403</c:v>
                </c:pt>
                <c:pt idx="7">
                  <c:v>29434</c:v>
                </c:pt>
                <c:pt idx="8">
                  <c:v>29465</c:v>
                </c:pt>
                <c:pt idx="9">
                  <c:v>29495</c:v>
                </c:pt>
                <c:pt idx="10">
                  <c:v>29526</c:v>
                </c:pt>
                <c:pt idx="11">
                  <c:v>29556</c:v>
                </c:pt>
                <c:pt idx="12">
                  <c:v>29587</c:v>
                </c:pt>
                <c:pt idx="13">
                  <c:v>29618</c:v>
                </c:pt>
                <c:pt idx="14">
                  <c:v>29646</c:v>
                </c:pt>
                <c:pt idx="15">
                  <c:v>29677</c:v>
                </c:pt>
                <c:pt idx="16">
                  <c:v>29707</c:v>
                </c:pt>
                <c:pt idx="17">
                  <c:v>29738</c:v>
                </c:pt>
                <c:pt idx="18">
                  <c:v>29768</c:v>
                </c:pt>
                <c:pt idx="19">
                  <c:v>29799</c:v>
                </c:pt>
                <c:pt idx="20">
                  <c:v>29830</c:v>
                </c:pt>
                <c:pt idx="21">
                  <c:v>29860</c:v>
                </c:pt>
                <c:pt idx="22">
                  <c:v>29891</c:v>
                </c:pt>
                <c:pt idx="23">
                  <c:v>29921</c:v>
                </c:pt>
                <c:pt idx="24">
                  <c:v>29952</c:v>
                </c:pt>
                <c:pt idx="25">
                  <c:v>29983</c:v>
                </c:pt>
                <c:pt idx="26">
                  <c:v>30011</c:v>
                </c:pt>
                <c:pt idx="27">
                  <c:v>30042</c:v>
                </c:pt>
                <c:pt idx="28">
                  <c:v>30072</c:v>
                </c:pt>
                <c:pt idx="29">
                  <c:v>30103</c:v>
                </c:pt>
                <c:pt idx="30">
                  <c:v>30133</c:v>
                </c:pt>
                <c:pt idx="31">
                  <c:v>30164</c:v>
                </c:pt>
                <c:pt idx="32">
                  <c:v>30195</c:v>
                </c:pt>
                <c:pt idx="33">
                  <c:v>30225</c:v>
                </c:pt>
                <c:pt idx="34">
                  <c:v>30256</c:v>
                </c:pt>
                <c:pt idx="35">
                  <c:v>30286</c:v>
                </c:pt>
                <c:pt idx="36">
                  <c:v>30317</c:v>
                </c:pt>
                <c:pt idx="37">
                  <c:v>30348</c:v>
                </c:pt>
                <c:pt idx="38">
                  <c:v>30376</c:v>
                </c:pt>
                <c:pt idx="39">
                  <c:v>30407</c:v>
                </c:pt>
                <c:pt idx="40">
                  <c:v>30437</c:v>
                </c:pt>
                <c:pt idx="41">
                  <c:v>30468</c:v>
                </c:pt>
                <c:pt idx="42">
                  <c:v>30498</c:v>
                </c:pt>
                <c:pt idx="43">
                  <c:v>30529</c:v>
                </c:pt>
                <c:pt idx="44">
                  <c:v>30560</c:v>
                </c:pt>
                <c:pt idx="45">
                  <c:v>30590</c:v>
                </c:pt>
                <c:pt idx="46">
                  <c:v>30621</c:v>
                </c:pt>
                <c:pt idx="47">
                  <c:v>30651</c:v>
                </c:pt>
                <c:pt idx="48">
                  <c:v>30682</c:v>
                </c:pt>
                <c:pt idx="49">
                  <c:v>30713</c:v>
                </c:pt>
                <c:pt idx="50">
                  <c:v>30742</c:v>
                </c:pt>
                <c:pt idx="51">
                  <c:v>30773</c:v>
                </c:pt>
                <c:pt idx="52">
                  <c:v>30803</c:v>
                </c:pt>
                <c:pt idx="53">
                  <c:v>30834</c:v>
                </c:pt>
                <c:pt idx="54">
                  <c:v>30864</c:v>
                </c:pt>
                <c:pt idx="55">
                  <c:v>30895</c:v>
                </c:pt>
                <c:pt idx="56">
                  <c:v>30926</c:v>
                </c:pt>
                <c:pt idx="57">
                  <c:v>30956</c:v>
                </c:pt>
                <c:pt idx="58">
                  <c:v>30987</c:v>
                </c:pt>
                <c:pt idx="59">
                  <c:v>31017</c:v>
                </c:pt>
                <c:pt idx="60">
                  <c:v>31048</c:v>
                </c:pt>
                <c:pt idx="61">
                  <c:v>31079</c:v>
                </c:pt>
                <c:pt idx="62">
                  <c:v>31107</c:v>
                </c:pt>
                <c:pt idx="63">
                  <c:v>31138</c:v>
                </c:pt>
                <c:pt idx="64">
                  <c:v>31168</c:v>
                </c:pt>
                <c:pt idx="65">
                  <c:v>31199</c:v>
                </c:pt>
                <c:pt idx="66">
                  <c:v>31229</c:v>
                </c:pt>
                <c:pt idx="67">
                  <c:v>31260</c:v>
                </c:pt>
                <c:pt idx="68">
                  <c:v>31291</c:v>
                </c:pt>
                <c:pt idx="69">
                  <c:v>31321</c:v>
                </c:pt>
                <c:pt idx="70">
                  <c:v>31352</c:v>
                </c:pt>
                <c:pt idx="71">
                  <c:v>31382</c:v>
                </c:pt>
                <c:pt idx="72">
                  <c:v>31413</c:v>
                </c:pt>
                <c:pt idx="73">
                  <c:v>31444</c:v>
                </c:pt>
                <c:pt idx="74">
                  <c:v>31472</c:v>
                </c:pt>
                <c:pt idx="75">
                  <c:v>31503</c:v>
                </c:pt>
                <c:pt idx="76">
                  <c:v>31533</c:v>
                </c:pt>
                <c:pt idx="77">
                  <c:v>31564</c:v>
                </c:pt>
                <c:pt idx="78">
                  <c:v>31594</c:v>
                </c:pt>
                <c:pt idx="79">
                  <c:v>31625</c:v>
                </c:pt>
                <c:pt idx="80">
                  <c:v>31656</c:v>
                </c:pt>
                <c:pt idx="81">
                  <c:v>31686</c:v>
                </c:pt>
                <c:pt idx="82">
                  <c:v>31717</c:v>
                </c:pt>
                <c:pt idx="83">
                  <c:v>31747</c:v>
                </c:pt>
                <c:pt idx="84">
                  <c:v>31778</c:v>
                </c:pt>
                <c:pt idx="85">
                  <c:v>31809</c:v>
                </c:pt>
                <c:pt idx="86">
                  <c:v>31837</c:v>
                </c:pt>
                <c:pt idx="87">
                  <c:v>31868</c:v>
                </c:pt>
                <c:pt idx="88">
                  <c:v>31898</c:v>
                </c:pt>
                <c:pt idx="89">
                  <c:v>31929</c:v>
                </c:pt>
                <c:pt idx="90">
                  <c:v>31959</c:v>
                </c:pt>
                <c:pt idx="91">
                  <c:v>31990</c:v>
                </c:pt>
                <c:pt idx="92">
                  <c:v>32021</c:v>
                </c:pt>
                <c:pt idx="93">
                  <c:v>32051</c:v>
                </c:pt>
                <c:pt idx="94">
                  <c:v>32082</c:v>
                </c:pt>
                <c:pt idx="95">
                  <c:v>32112</c:v>
                </c:pt>
                <c:pt idx="96">
                  <c:v>32143</c:v>
                </c:pt>
                <c:pt idx="97">
                  <c:v>32174</c:v>
                </c:pt>
                <c:pt idx="98">
                  <c:v>32203</c:v>
                </c:pt>
                <c:pt idx="99">
                  <c:v>32234</c:v>
                </c:pt>
                <c:pt idx="100">
                  <c:v>32264</c:v>
                </c:pt>
                <c:pt idx="101">
                  <c:v>32295</c:v>
                </c:pt>
                <c:pt idx="102">
                  <c:v>32325</c:v>
                </c:pt>
                <c:pt idx="103">
                  <c:v>32356</c:v>
                </c:pt>
                <c:pt idx="104">
                  <c:v>32387</c:v>
                </c:pt>
                <c:pt idx="105">
                  <c:v>32417</c:v>
                </c:pt>
                <c:pt idx="106">
                  <c:v>32448</c:v>
                </c:pt>
                <c:pt idx="107">
                  <c:v>32478</c:v>
                </c:pt>
                <c:pt idx="108">
                  <c:v>32509</c:v>
                </c:pt>
                <c:pt idx="109">
                  <c:v>32540</c:v>
                </c:pt>
                <c:pt idx="110">
                  <c:v>32568</c:v>
                </c:pt>
                <c:pt idx="111">
                  <c:v>32599</c:v>
                </c:pt>
                <c:pt idx="112">
                  <c:v>32629</c:v>
                </c:pt>
                <c:pt idx="113">
                  <c:v>32660</c:v>
                </c:pt>
                <c:pt idx="114">
                  <c:v>32690</c:v>
                </c:pt>
                <c:pt idx="115">
                  <c:v>32721</c:v>
                </c:pt>
                <c:pt idx="116">
                  <c:v>32752</c:v>
                </c:pt>
                <c:pt idx="117">
                  <c:v>32782</c:v>
                </c:pt>
                <c:pt idx="118">
                  <c:v>32813</c:v>
                </c:pt>
                <c:pt idx="119">
                  <c:v>32843</c:v>
                </c:pt>
                <c:pt idx="120">
                  <c:v>32874</c:v>
                </c:pt>
                <c:pt idx="121">
                  <c:v>32905</c:v>
                </c:pt>
                <c:pt idx="122">
                  <c:v>32933</c:v>
                </c:pt>
                <c:pt idx="123">
                  <c:v>32964</c:v>
                </c:pt>
                <c:pt idx="124">
                  <c:v>32994</c:v>
                </c:pt>
                <c:pt idx="125">
                  <c:v>33025</c:v>
                </c:pt>
                <c:pt idx="126">
                  <c:v>33055</c:v>
                </c:pt>
                <c:pt idx="127">
                  <c:v>33086</c:v>
                </c:pt>
                <c:pt idx="128">
                  <c:v>33117</c:v>
                </c:pt>
                <c:pt idx="129">
                  <c:v>33147</c:v>
                </c:pt>
                <c:pt idx="130">
                  <c:v>33178</c:v>
                </c:pt>
                <c:pt idx="131">
                  <c:v>33208</c:v>
                </c:pt>
                <c:pt idx="132">
                  <c:v>33239</c:v>
                </c:pt>
                <c:pt idx="133">
                  <c:v>33270</c:v>
                </c:pt>
                <c:pt idx="134">
                  <c:v>33298</c:v>
                </c:pt>
                <c:pt idx="135">
                  <c:v>33329</c:v>
                </c:pt>
                <c:pt idx="136">
                  <c:v>33359</c:v>
                </c:pt>
                <c:pt idx="137">
                  <c:v>33390</c:v>
                </c:pt>
                <c:pt idx="138">
                  <c:v>33420</c:v>
                </c:pt>
                <c:pt idx="139">
                  <c:v>33451</c:v>
                </c:pt>
                <c:pt idx="140">
                  <c:v>33482</c:v>
                </c:pt>
                <c:pt idx="141">
                  <c:v>33512</c:v>
                </c:pt>
                <c:pt idx="142">
                  <c:v>33543</c:v>
                </c:pt>
                <c:pt idx="143">
                  <c:v>33573</c:v>
                </c:pt>
                <c:pt idx="144">
                  <c:v>33604</c:v>
                </c:pt>
                <c:pt idx="145">
                  <c:v>33635</c:v>
                </c:pt>
                <c:pt idx="146">
                  <c:v>33664</c:v>
                </c:pt>
                <c:pt idx="147">
                  <c:v>33695</c:v>
                </c:pt>
                <c:pt idx="148">
                  <c:v>33725</c:v>
                </c:pt>
                <c:pt idx="149">
                  <c:v>33756</c:v>
                </c:pt>
                <c:pt idx="150">
                  <c:v>33786</c:v>
                </c:pt>
                <c:pt idx="151">
                  <c:v>33817</c:v>
                </c:pt>
                <c:pt idx="152">
                  <c:v>33848</c:v>
                </c:pt>
                <c:pt idx="153">
                  <c:v>33878</c:v>
                </c:pt>
                <c:pt idx="154">
                  <c:v>33909</c:v>
                </c:pt>
                <c:pt idx="155">
                  <c:v>33939</c:v>
                </c:pt>
                <c:pt idx="156">
                  <c:v>33970</c:v>
                </c:pt>
                <c:pt idx="157">
                  <c:v>34001</c:v>
                </c:pt>
                <c:pt idx="158">
                  <c:v>34029</c:v>
                </c:pt>
                <c:pt idx="159">
                  <c:v>34060</c:v>
                </c:pt>
                <c:pt idx="160">
                  <c:v>34090</c:v>
                </c:pt>
                <c:pt idx="161">
                  <c:v>34121</c:v>
                </c:pt>
                <c:pt idx="162">
                  <c:v>34151</c:v>
                </c:pt>
                <c:pt idx="163">
                  <c:v>34182</c:v>
                </c:pt>
                <c:pt idx="164">
                  <c:v>34213</c:v>
                </c:pt>
                <c:pt idx="165">
                  <c:v>34243</c:v>
                </c:pt>
                <c:pt idx="166">
                  <c:v>34274</c:v>
                </c:pt>
                <c:pt idx="167">
                  <c:v>34304</c:v>
                </c:pt>
                <c:pt idx="168">
                  <c:v>34335</c:v>
                </c:pt>
                <c:pt idx="169">
                  <c:v>34366</c:v>
                </c:pt>
                <c:pt idx="170">
                  <c:v>34394</c:v>
                </c:pt>
                <c:pt idx="171">
                  <c:v>34425</c:v>
                </c:pt>
                <c:pt idx="172">
                  <c:v>34455</c:v>
                </c:pt>
                <c:pt idx="173">
                  <c:v>34486</c:v>
                </c:pt>
                <c:pt idx="174">
                  <c:v>34516</c:v>
                </c:pt>
                <c:pt idx="175">
                  <c:v>34547</c:v>
                </c:pt>
                <c:pt idx="176">
                  <c:v>34578</c:v>
                </c:pt>
                <c:pt idx="177">
                  <c:v>34608</c:v>
                </c:pt>
                <c:pt idx="178">
                  <c:v>34639</c:v>
                </c:pt>
                <c:pt idx="179">
                  <c:v>34669</c:v>
                </c:pt>
                <c:pt idx="180">
                  <c:v>34700</c:v>
                </c:pt>
                <c:pt idx="181">
                  <c:v>34731</c:v>
                </c:pt>
                <c:pt idx="182">
                  <c:v>34759</c:v>
                </c:pt>
                <c:pt idx="183">
                  <c:v>34790</c:v>
                </c:pt>
                <c:pt idx="184">
                  <c:v>34820</c:v>
                </c:pt>
                <c:pt idx="185">
                  <c:v>34851</c:v>
                </c:pt>
                <c:pt idx="186">
                  <c:v>34881</c:v>
                </c:pt>
                <c:pt idx="187">
                  <c:v>34912</c:v>
                </c:pt>
                <c:pt idx="188">
                  <c:v>34943</c:v>
                </c:pt>
                <c:pt idx="189">
                  <c:v>34973</c:v>
                </c:pt>
                <c:pt idx="190">
                  <c:v>35004</c:v>
                </c:pt>
                <c:pt idx="191">
                  <c:v>35034</c:v>
                </c:pt>
                <c:pt idx="192">
                  <c:v>35065</c:v>
                </c:pt>
                <c:pt idx="193">
                  <c:v>35096</c:v>
                </c:pt>
                <c:pt idx="194">
                  <c:v>35125</c:v>
                </c:pt>
                <c:pt idx="195">
                  <c:v>35156</c:v>
                </c:pt>
                <c:pt idx="196">
                  <c:v>35186</c:v>
                </c:pt>
                <c:pt idx="197">
                  <c:v>35217</c:v>
                </c:pt>
                <c:pt idx="198">
                  <c:v>35247</c:v>
                </c:pt>
                <c:pt idx="199">
                  <c:v>35278</c:v>
                </c:pt>
                <c:pt idx="200">
                  <c:v>35309</c:v>
                </c:pt>
                <c:pt idx="201">
                  <c:v>35339</c:v>
                </c:pt>
                <c:pt idx="202">
                  <c:v>35370</c:v>
                </c:pt>
                <c:pt idx="203">
                  <c:v>35400</c:v>
                </c:pt>
                <c:pt idx="204">
                  <c:v>35431</c:v>
                </c:pt>
                <c:pt idx="205">
                  <c:v>35462</c:v>
                </c:pt>
                <c:pt idx="206">
                  <c:v>35490</c:v>
                </c:pt>
                <c:pt idx="207">
                  <c:v>35521</c:v>
                </c:pt>
                <c:pt idx="208">
                  <c:v>35551</c:v>
                </c:pt>
                <c:pt idx="209">
                  <c:v>35582</c:v>
                </c:pt>
                <c:pt idx="210">
                  <c:v>35612</c:v>
                </c:pt>
                <c:pt idx="211">
                  <c:v>35643</c:v>
                </c:pt>
                <c:pt idx="212">
                  <c:v>35674</c:v>
                </c:pt>
                <c:pt idx="213">
                  <c:v>35704</c:v>
                </c:pt>
                <c:pt idx="214">
                  <c:v>35735</c:v>
                </c:pt>
                <c:pt idx="215">
                  <c:v>35765</c:v>
                </c:pt>
                <c:pt idx="216">
                  <c:v>35796</c:v>
                </c:pt>
                <c:pt idx="217">
                  <c:v>35827</c:v>
                </c:pt>
                <c:pt idx="218">
                  <c:v>35855</c:v>
                </c:pt>
                <c:pt idx="219">
                  <c:v>35886</c:v>
                </c:pt>
                <c:pt idx="220">
                  <c:v>35916</c:v>
                </c:pt>
                <c:pt idx="221">
                  <c:v>35947</c:v>
                </c:pt>
                <c:pt idx="222">
                  <c:v>35977</c:v>
                </c:pt>
                <c:pt idx="223">
                  <c:v>36008</c:v>
                </c:pt>
                <c:pt idx="224">
                  <c:v>36039</c:v>
                </c:pt>
                <c:pt idx="225">
                  <c:v>36069</c:v>
                </c:pt>
                <c:pt idx="226">
                  <c:v>36100</c:v>
                </c:pt>
                <c:pt idx="227">
                  <c:v>36130</c:v>
                </c:pt>
                <c:pt idx="228">
                  <c:v>36161</c:v>
                </c:pt>
                <c:pt idx="229">
                  <c:v>36192</c:v>
                </c:pt>
                <c:pt idx="230">
                  <c:v>36220</c:v>
                </c:pt>
                <c:pt idx="231">
                  <c:v>36251</c:v>
                </c:pt>
                <c:pt idx="232">
                  <c:v>36281</c:v>
                </c:pt>
                <c:pt idx="233">
                  <c:v>36312</c:v>
                </c:pt>
                <c:pt idx="234">
                  <c:v>36342</c:v>
                </c:pt>
                <c:pt idx="235">
                  <c:v>36373</c:v>
                </c:pt>
                <c:pt idx="236">
                  <c:v>36404</c:v>
                </c:pt>
                <c:pt idx="237">
                  <c:v>36434</c:v>
                </c:pt>
                <c:pt idx="238">
                  <c:v>36465</c:v>
                </c:pt>
                <c:pt idx="239">
                  <c:v>36495</c:v>
                </c:pt>
                <c:pt idx="240">
                  <c:v>36526</c:v>
                </c:pt>
                <c:pt idx="241">
                  <c:v>36557</c:v>
                </c:pt>
                <c:pt idx="242">
                  <c:v>36586</c:v>
                </c:pt>
                <c:pt idx="243">
                  <c:v>36617</c:v>
                </c:pt>
                <c:pt idx="244">
                  <c:v>36647</c:v>
                </c:pt>
                <c:pt idx="245">
                  <c:v>36678</c:v>
                </c:pt>
                <c:pt idx="246">
                  <c:v>36708</c:v>
                </c:pt>
                <c:pt idx="247">
                  <c:v>36739</c:v>
                </c:pt>
                <c:pt idx="248">
                  <c:v>36770</c:v>
                </c:pt>
                <c:pt idx="249">
                  <c:v>36800</c:v>
                </c:pt>
                <c:pt idx="250">
                  <c:v>36831</c:v>
                </c:pt>
                <c:pt idx="251">
                  <c:v>36861</c:v>
                </c:pt>
                <c:pt idx="252">
                  <c:v>36892</c:v>
                </c:pt>
                <c:pt idx="253">
                  <c:v>36923</c:v>
                </c:pt>
                <c:pt idx="254">
                  <c:v>36951</c:v>
                </c:pt>
                <c:pt idx="255">
                  <c:v>36982</c:v>
                </c:pt>
                <c:pt idx="256">
                  <c:v>37012</c:v>
                </c:pt>
                <c:pt idx="257">
                  <c:v>37043</c:v>
                </c:pt>
                <c:pt idx="258">
                  <c:v>37073</c:v>
                </c:pt>
                <c:pt idx="259">
                  <c:v>37104</c:v>
                </c:pt>
                <c:pt idx="260">
                  <c:v>37135</c:v>
                </c:pt>
                <c:pt idx="261">
                  <c:v>37165</c:v>
                </c:pt>
                <c:pt idx="262">
                  <c:v>37196</c:v>
                </c:pt>
                <c:pt idx="263">
                  <c:v>37226</c:v>
                </c:pt>
                <c:pt idx="264">
                  <c:v>37257</c:v>
                </c:pt>
                <c:pt idx="265">
                  <c:v>37288</c:v>
                </c:pt>
                <c:pt idx="266">
                  <c:v>37316</c:v>
                </c:pt>
                <c:pt idx="267">
                  <c:v>37347</c:v>
                </c:pt>
                <c:pt idx="268">
                  <c:v>37377</c:v>
                </c:pt>
                <c:pt idx="269">
                  <c:v>37408</c:v>
                </c:pt>
                <c:pt idx="270">
                  <c:v>37438</c:v>
                </c:pt>
                <c:pt idx="271">
                  <c:v>37469</c:v>
                </c:pt>
                <c:pt idx="272">
                  <c:v>37500</c:v>
                </c:pt>
                <c:pt idx="273">
                  <c:v>37530</c:v>
                </c:pt>
                <c:pt idx="274">
                  <c:v>37561</c:v>
                </c:pt>
                <c:pt idx="275">
                  <c:v>37591</c:v>
                </c:pt>
                <c:pt idx="276">
                  <c:v>37622</c:v>
                </c:pt>
                <c:pt idx="277">
                  <c:v>37653</c:v>
                </c:pt>
                <c:pt idx="278">
                  <c:v>37681</c:v>
                </c:pt>
                <c:pt idx="279">
                  <c:v>37712</c:v>
                </c:pt>
                <c:pt idx="280">
                  <c:v>37742</c:v>
                </c:pt>
                <c:pt idx="281">
                  <c:v>37773</c:v>
                </c:pt>
                <c:pt idx="282">
                  <c:v>37803</c:v>
                </c:pt>
                <c:pt idx="283">
                  <c:v>37834</c:v>
                </c:pt>
                <c:pt idx="284">
                  <c:v>37865</c:v>
                </c:pt>
                <c:pt idx="285">
                  <c:v>37895</c:v>
                </c:pt>
                <c:pt idx="286">
                  <c:v>37926</c:v>
                </c:pt>
                <c:pt idx="287">
                  <c:v>37956</c:v>
                </c:pt>
                <c:pt idx="288">
                  <c:v>37987</c:v>
                </c:pt>
                <c:pt idx="289">
                  <c:v>38018</c:v>
                </c:pt>
                <c:pt idx="290">
                  <c:v>38047</c:v>
                </c:pt>
                <c:pt idx="291">
                  <c:v>38078</c:v>
                </c:pt>
                <c:pt idx="292">
                  <c:v>38108</c:v>
                </c:pt>
                <c:pt idx="293">
                  <c:v>38139</c:v>
                </c:pt>
                <c:pt idx="294">
                  <c:v>38169</c:v>
                </c:pt>
                <c:pt idx="295">
                  <c:v>38200</c:v>
                </c:pt>
                <c:pt idx="296">
                  <c:v>38231</c:v>
                </c:pt>
                <c:pt idx="297">
                  <c:v>38261</c:v>
                </c:pt>
                <c:pt idx="298">
                  <c:v>38292</c:v>
                </c:pt>
                <c:pt idx="299">
                  <c:v>38322</c:v>
                </c:pt>
                <c:pt idx="300">
                  <c:v>38353</c:v>
                </c:pt>
                <c:pt idx="301">
                  <c:v>38384</c:v>
                </c:pt>
                <c:pt idx="302">
                  <c:v>38412</c:v>
                </c:pt>
                <c:pt idx="303">
                  <c:v>38443</c:v>
                </c:pt>
                <c:pt idx="304">
                  <c:v>38473</c:v>
                </c:pt>
                <c:pt idx="305">
                  <c:v>38504</c:v>
                </c:pt>
                <c:pt idx="306">
                  <c:v>38534</c:v>
                </c:pt>
                <c:pt idx="307">
                  <c:v>38565</c:v>
                </c:pt>
                <c:pt idx="308">
                  <c:v>38596</c:v>
                </c:pt>
                <c:pt idx="309">
                  <c:v>38626</c:v>
                </c:pt>
                <c:pt idx="310">
                  <c:v>38657</c:v>
                </c:pt>
                <c:pt idx="311">
                  <c:v>38687</c:v>
                </c:pt>
                <c:pt idx="312">
                  <c:v>38718</c:v>
                </c:pt>
                <c:pt idx="313">
                  <c:v>38749</c:v>
                </c:pt>
                <c:pt idx="314">
                  <c:v>38777</c:v>
                </c:pt>
                <c:pt idx="315">
                  <c:v>38808</c:v>
                </c:pt>
                <c:pt idx="316">
                  <c:v>38838</c:v>
                </c:pt>
                <c:pt idx="317">
                  <c:v>38869</c:v>
                </c:pt>
                <c:pt idx="318">
                  <c:v>38899</c:v>
                </c:pt>
                <c:pt idx="319">
                  <c:v>38930</c:v>
                </c:pt>
                <c:pt idx="320">
                  <c:v>38961</c:v>
                </c:pt>
                <c:pt idx="321">
                  <c:v>38991</c:v>
                </c:pt>
                <c:pt idx="322">
                  <c:v>39022</c:v>
                </c:pt>
                <c:pt idx="323">
                  <c:v>39052</c:v>
                </c:pt>
                <c:pt idx="324">
                  <c:v>39083</c:v>
                </c:pt>
                <c:pt idx="325">
                  <c:v>39114</c:v>
                </c:pt>
                <c:pt idx="326">
                  <c:v>39142</c:v>
                </c:pt>
                <c:pt idx="327">
                  <c:v>39173</c:v>
                </c:pt>
                <c:pt idx="328">
                  <c:v>39203</c:v>
                </c:pt>
                <c:pt idx="329">
                  <c:v>39234</c:v>
                </c:pt>
                <c:pt idx="330">
                  <c:v>39264</c:v>
                </c:pt>
                <c:pt idx="331">
                  <c:v>39295</c:v>
                </c:pt>
                <c:pt idx="332">
                  <c:v>39326</c:v>
                </c:pt>
                <c:pt idx="333">
                  <c:v>39356</c:v>
                </c:pt>
                <c:pt idx="334">
                  <c:v>39387</c:v>
                </c:pt>
                <c:pt idx="335">
                  <c:v>39417</c:v>
                </c:pt>
                <c:pt idx="336">
                  <c:v>39448</c:v>
                </c:pt>
                <c:pt idx="337">
                  <c:v>39479</c:v>
                </c:pt>
                <c:pt idx="338">
                  <c:v>39508</c:v>
                </c:pt>
                <c:pt idx="339">
                  <c:v>39539</c:v>
                </c:pt>
                <c:pt idx="340">
                  <c:v>39569</c:v>
                </c:pt>
                <c:pt idx="341">
                  <c:v>39600</c:v>
                </c:pt>
                <c:pt idx="342">
                  <c:v>39630</c:v>
                </c:pt>
                <c:pt idx="343">
                  <c:v>39661</c:v>
                </c:pt>
                <c:pt idx="344">
                  <c:v>39692</c:v>
                </c:pt>
                <c:pt idx="345">
                  <c:v>39722</c:v>
                </c:pt>
                <c:pt idx="346">
                  <c:v>39753</c:v>
                </c:pt>
                <c:pt idx="347">
                  <c:v>39783</c:v>
                </c:pt>
                <c:pt idx="348">
                  <c:v>39814</c:v>
                </c:pt>
                <c:pt idx="349">
                  <c:v>39845</c:v>
                </c:pt>
                <c:pt idx="350">
                  <c:v>39873</c:v>
                </c:pt>
                <c:pt idx="351">
                  <c:v>39904</c:v>
                </c:pt>
                <c:pt idx="352">
                  <c:v>39934</c:v>
                </c:pt>
                <c:pt idx="353">
                  <c:v>39965</c:v>
                </c:pt>
                <c:pt idx="354">
                  <c:v>39995</c:v>
                </c:pt>
                <c:pt idx="355">
                  <c:v>40026</c:v>
                </c:pt>
                <c:pt idx="356">
                  <c:v>40057</c:v>
                </c:pt>
                <c:pt idx="357">
                  <c:v>40087</c:v>
                </c:pt>
                <c:pt idx="358">
                  <c:v>40118</c:v>
                </c:pt>
                <c:pt idx="359">
                  <c:v>40148</c:v>
                </c:pt>
                <c:pt idx="360">
                  <c:v>40179</c:v>
                </c:pt>
                <c:pt idx="361">
                  <c:v>40210</c:v>
                </c:pt>
                <c:pt idx="362">
                  <c:v>40238</c:v>
                </c:pt>
                <c:pt idx="363">
                  <c:v>40269</c:v>
                </c:pt>
                <c:pt idx="364">
                  <c:v>40299</c:v>
                </c:pt>
                <c:pt idx="365">
                  <c:v>40330</c:v>
                </c:pt>
                <c:pt idx="366">
                  <c:v>40360</c:v>
                </c:pt>
                <c:pt idx="367">
                  <c:v>40391</c:v>
                </c:pt>
                <c:pt idx="368">
                  <c:v>40422</c:v>
                </c:pt>
                <c:pt idx="369">
                  <c:v>40452</c:v>
                </c:pt>
                <c:pt idx="370">
                  <c:v>40483</c:v>
                </c:pt>
                <c:pt idx="371">
                  <c:v>40513</c:v>
                </c:pt>
                <c:pt idx="372">
                  <c:v>40544</c:v>
                </c:pt>
                <c:pt idx="373">
                  <c:v>40575</c:v>
                </c:pt>
                <c:pt idx="374">
                  <c:v>40603</c:v>
                </c:pt>
                <c:pt idx="375">
                  <c:v>40634</c:v>
                </c:pt>
                <c:pt idx="376">
                  <c:v>40664</c:v>
                </c:pt>
                <c:pt idx="377">
                  <c:v>40695</c:v>
                </c:pt>
                <c:pt idx="378">
                  <c:v>40725</c:v>
                </c:pt>
                <c:pt idx="379">
                  <c:v>40756</c:v>
                </c:pt>
                <c:pt idx="380">
                  <c:v>40787</c:v>
                </c:pt>
                <c:pt idx="381">
                  <c:v>40817</c:v>
                </c:pt>
                <c:pt idx="382">
                  <c:v>40848</c:v>
                </c:pt>
                <c:pt idx="383">
                  <c:v>40878</c:v>
                </c:pt>
                <c:pt idx="384">
                  <c:v>40909</c:v>
                </c:pt>
                <c:pt idx="385">
                  <c:v>40940</c:v>
                </c:pt>
                <c:pt idx="386">
                  <c:v>40969</c:v>
                </c:pt>
                <c:pt idx="387">
                  <c:v>41000</c:v>
                </c:pt>
                <c:pt idx="388">
                  <c:v>41030</c:v>
                </c:pt>
                <c:pt idx="389">
                  <c:v>41061</c:v>
                </c:pt>
                <c:pt idx="390">
                  <c:v>41091</c:v>
                </c:pt>
                <c:pt idx="391">
                  <c:v>41122</c:v>
                </c:pt>
                <c:pt idx="392">
                  <c:v>41153</c:v>
                </c:pt>
                <c:pt idx="393">
                  <c:v>41183</c:v>
                </c:pt>
                <c:pt idx="394">
                  <c:v>41214</c:v>
                </c:pt>
                <c:pt idx="395">
                  <c:v>41244</c:v>
                </c:pt>
                <c:pt idx="396">
                  <c:v>41275</c:v>
                </c:pt>
                <c:pt idx="397">
                  <c:v>41306</c:v>
                </c:pt>
                <c:pt idx="398">
                  <c:v>41334</c:v>
                </c:pt>
                <c:pt idx="399">
                  <c:v>41365</c:v>
                </c:pt>
                <c:pt idx="400">
                  <c:v>41395</c:v>
                </c:pt>
                <c:pt idx="401">
                  <c:v>41426</c:v>
                </c:pt>
                <c:pt idx="402">
                  <c:v>41456</c:v>
                </c:pt>
                <c:pt idx="403">
                  <c:v>41487</c:v>
                </c:pt>
                <c:pt idx="404">
                  <c:v>41518</c:v>
                </c:pt>
                <c:pt idx="405">
                  <c:v>41548</c:v>
                </c:pt>
                <c:pt idx="406">
                  <c:v>41579</c:v>
                </c:pt>
                <c:pt idx="407">
                  <c:v>41609</c:v>
                </c:pt>
                <c:pt idx="408">
                  <c:v>41640</c:v>
                </c:pt>
                <c:pt idx="409">
                  <c:v>41671</c:v>
                </c:pt>
                <c:pt idx="410">
                  <c:v>41699</c:v>
                </c:pt>
                <c:pt idx="411">
                  <c:v>41730</c:v>
                </c:pt>
                <c:pt idx="412">
                  <c:v>41760</c:v>
                </c:pt>
                <c:pt idx="413">
                  <c:v>41791</c:v>
                </c:pt>
                <c:pt idx="414">
                  <c:v>41821</c:v>
                </c:pt>
                <c:pt idx="415">
                  <c:v>41852</c:v>
                </c:pt>
                <c:pt idx="416">
                  <c:v>41883</c:v>
                </c:pt>
                <c:pt idx="417">
                  <c:v>41913</c:v>
                </c:pt>
                <c:pt idx="418">
                  <c:v>41944</c:v>
                </c:pt>
                <c:pt idx="419">
                  <c:v>41974</c:v>
                </c:pt>
                <c:pt idx="420">
                  <c:v>42005</c:v>
                </c:pt>
                <c:pt idx="421">
                  <c:v>42036</c:v>
                </c:pt>
                <c:pt idx="422">
                  <c:v>42064</c:v>
                </c:pt>
                <c:pt idx="423">
                  <c:v>42095</c:v>
                </c:pt>
                <c:pt idx="424">
                  <c:v>42125</c:v>
                </c:pt>
                <c:pt idx="425">
                  <c:v>42156</c:v>
                </c:pt>
                <c:pt idx="426">
                  <c:v>42186</c:v>
                </c:pt>
                <c:pt idx="427">
                  <c:v>42217</c:v>
                </c:pt>
                <c:pt idx="428">
                  <c:v>42248</c:v>
                </c:pt>
                <c:pt idx="429">
                  <c:v>42278</c:v>
                </c:pt>
                <c:pt idx="430">
                  <c:v>42309</c:v>
                </c:pt>
                <c:pt idx="431">
                  <c:v>42339</c:v>
                </c:pt>
                <c:pt idx="432">
                  <c:v>42370</c:v>
                </c:pt>
                <c:pt idx="433">
                  <c:v>42401</c:v>
                </c:pt>
                <c:pt idx="434">
                  <c:v>42430</c:v>
                </c:pt>
                <c:pt idx="435">
                  <c:v>42461</c:v>
                </c:pt>
                <c:pt idx="436">
                  <c:v>42491</c:v>
                </c:pt>
                <c:pt idx="437">
                  <c:v>42522</c:v>
                </c:pt>
                <c:pt idx="438">
                  <c:v>42552</c:v>
                </c:pt>
                <c:pt idx="439">
                  <c:v>42583</c:v>
                </c:pt>
                <c:pt idx="440">
                  <c:v>42614</c:v>
                </c:pt>
                <c:pt idx="441">
                  <c:v>42644</c:v>
                </c:pt>
                <c:pt idx="442">
                  <c:v>42675</c:v>
                </c:pt>
                <c:pt idx="443">
                  <c:v>42705</c:v>
                </c:pt>
                <c:pt idx="444">
                  <c:v>42736</c:v>
                </c:pt>
                <c:pt idx="445">
                  <c:v>42767</c:v>
                </c:pt>
                <c:pt idx="446">
                  <c:v>42795</c:v>
                </c:pt>
                <c:pt idx="447">
                  <c:v>42826</c:v>
                </c:pt>
                <c:pt idx="448">
                  <c:v>42856</c:v>
                </c:pt>
                <c:pt idx="449">
                  <c:v>42887</c:v>
                </c:pt>
                <c:pt idx="450">
                  <c:v>42917</c:v>
                </c:pt>
                <c:pt idx="451">
                  <c:v>42948</c:v>
                </c:pt>
                <c:pt idx="452">
                  <c:v>42979</c:v>
                </c:pt>
                <c:pt idx="453">
                  <c:v>43009</c:v>
                </c:pt>
                <c:pt idx="454">
                  <c:v>43040</c:v>
                </c:pt>
                <c:pt idx="455">
                  <c:v>43070</c:v>
                </c:pt>
                <c:pt idx="456">
                  <c:v>43101</c:v>
                </c:pt>
                <c:pt idx="457">
                  <c:v>43132</c:v>
                </c:pt>
                <c:pt idx="458">
                  <c:v>43160</c:v>
                </c:pt>
                <c:pt idx="459">
                  <c:v>43191</c:v>
                </c:pt>
                <c:pt idx="460">
                  <c:v>43221</c:v>
                </c:pt>
                <c:pt idx="461">
                  <c:v>43252</c:v>
                </c:pt>
                <c:pt idx="462">
                  <c:v>43282</c:v>
                </c:pt>
                <c:pt idx="463">
                  <c:v>43313</c:v>
                </c:pt>
                <c:pt idx="464">
                  <c:v>43344</c:v>
                </c:pt>
                <c:pt idx="465">
                  <c:v>43374</c:v>
                </c:pt>
                <c:pt idx="466">
                  <c:v>43405</c:v>
                </c:pt>
                <c:pt idx="467">
                  <c:v>43435</c:v>
                </c:pt>
                <c:pt idx="468">
                  <c:v>43466</c:v>
                </c:pt>
                <c:pt idx="469">
                  <c:v>43497</c:v>
                </c:pt>
                <c:pt idx="470">
                  <c:v>43525</c:v>
                </c:pt>
                <c:pt idx="471">
                  <c:v>43556</c:v>
                </c:pt>
                <c:pt idx="472">
                  <c:v>43586</c:v>
                </c:pt>
                <c:pt idx="473">
                  <c:v>43617</c:v>
                </c:pt>
                <c:pt idx="474">
                  <c:v>43647</c:v>
                </c:pt>
                <c:pt idx="475">
                  <c:v>43678</c:v>
                </c:pt>
                <c:pt idx="476">
                  <c:v>43709</c:v>
                </c:pt>
                <c:pt idx="477">
                  <c:v>43739</c:v>
                </c:pt>
                <c:pt idx="478">
                  <c:v>43770</c:v>
                </c:pt>
                <c:pt idx="479">
                  <c:v>43800</c:v>
                </c:pt>
                <c:pt idx="480">
                  <c:v>43831</c:v>
                </c:pt>
                <c:pt idx="481">
                  <c:v>43862</c:v>
                </c:pt>
                <c:pt idx="482">
                  <c:v>43891</c:v>
                </c:pt>
                <c:pt idx="483">
                  <c:v>43922</c:v>
                </c:pt>
                <c:pt idx="484">
                  <c:v>43952</c:v>
                </c:pt>
                <c:pt idx="485">
                  <c:v>43983</c:v>
                </c:pt>
                <c:pt idx="486">
                  <c:v>44013</c:v>
                </c:pt>
                <c:pt idx="487">
                  <c:v>44044</c:v>
                </c:pt>
                <c:pt idx="488">
                  <c:v>44075</c:v>
                </c:pt>
                <c:pt idx="489">
                  <c:v>44105</c:v>
                </c:pt>
                <c:pt idx="490">
                  <c:v>44136</c:v>
                </c:pt>
                <c:pt idx="491">
                  <c:v>44166</c:v>
                </c:pt>
                <c:pt idx="492">
                  <c:v>44197</c:v>
                </c:pt>
                <c:pt idx="493">
                  <c:v>44228</c:v>
                </c:pt>
                <c:pt idx="494">
                  <c:v>44256</c:v>
                </c:pt>
                <c:pt idx="495">
                  <c:v>44287</c:v>
                </c:pt>
                <c:pt idx="496">
                  <c:v>44317</c:v>
                </c:pt>
                <c:pt idx="497">
                  <c:v>44348</c:v>
                </c:pt>
                <c:pt idx="498">
                  <c:v>44378</c:v>
                </c:pt>
                <c:pt idx="499">
                  <c:v>44409</c:v>
                </c:pt>
                <c:pt idx="500">
                  <c:v>44440</c:v>
                </c:pt>
                <c:pt idx="501">
                  <c:v>44470</c:v>
                </c:pt>
                <c:pt idx="502">
                  <c:v>44501</c:v>
                </c:pt>
              </c:numCache>
            </c:numRef>
          </c:cat>
          <c:val>
            <c:numRef>
              <c:f>'Reg Sold'!$T$213:$T$715</c:f>
              <c:numCache>
                <c:formatCode>0</c:formatCode>
                <c:ptCount val="503"/>
                <c:pt idx="0">
                  <c:v>392</c:v>
                </c:pt>
                <c:pt idx="1">
                  <c:v>380</c:v>
                </c:pt>
                <c:pt idx="2">
                  <c:v>376</c:v>
                </c:pt>
                <c:pt idx="3">
                  <c:v>362</c:v>
                </c:pt>
                <c:pt idx="4">
                  <c:v>350</c:v>
                </c:pt>
                <c:pt idx="5">
                  <c:v>343</c:v>
                </c:pt>
                <c:pt idx="6">
                  <c:v>337</c:v>
                </c:pt>
                <c:pt idx="7">
                  <c:v>332</c:v>
                </c:pt>
                <c:pt idx="8">
                  <c:v>336</c:v>
                </c:pt>
                <c:pt idx="9">
                  <c:v>336</c:v>
                </c:pt>
                <c:pt idx="10">
                  <c:v>339</c:v>
                </c:pt>
                <c:pt idx="11">
                  <c:v>337</c:v>
                </c:pt>
                <c:pt idx="12">
                  <c:v>334</c:v>
                </c:pt>
                <c:pt idx="13">
                  <c:v>336</c:v>
                </c:pt>
                <c:pt idx="14">
                  <c:v>328</c:v>
                </c:pt>
                <c:pt idx="15">
                  <c:v>329</c:v>
                </c:pt>
                <c:pt idx="16">
                  <c:v>325</c:v>
                </c:pt>
                <c:pt idx="17">
                  <c:v>317</c:v>
                </c:pt>
                <c:pt idx="18">
                  <c:v>312</c:v>
                </c:pt>
                <c:pt idx="19">
                  <c:v>308</c:v>
                </c:pt>
                <c:pt idx="20">
                  <c:v>304</c:v>
                </c:pt>
                <c:pt idx="21">
                  <c:v>293</c:v>
                </c:pt>
                <c:pt idx="22">
                  <c:v>282</c:v>
                </c:pt>
                <c:pt idx="23">
                  <c:v>275</c:v>
                </c:pt>
                <c:pt idx="24">
                  <c:v>276</c:v>
                </c:pt>
                <c:pt idx="25">
                  <c:v>273</c:v>
                </c:pt>
                <c:pt idx="26">
                  <c:v>268</c:v>
                </c:pt>
                <c:pt idx="27">
                  <c:v>264</c:v>
                </c:pt>
                <c:pt idx="28">
                  <c:v>258</c:v>
                </c:pt>
                <c:pt idx="29">
                  <c:v>252</c:v>
                </c:pt>
                <c:pt idx="30">
                  <c:v>249</c:v>
                </c:pt>
                <c:pt idx="31">
                  <c:v>247</c:v>
                </c:pt>
                <c:pt idx="32">
                  <c:v>247</c:v>
                </c:pt>
                <c:pt idx="33">
                  <c:v>246</c:v>
                </c:pt>
                <c:pt idx="34">
                  <c:v>247</c:v>
                </c:pt>
                <c:pt idx="35">
                  <c:v>253</c:v>
                </c:pt>
                <c:pt idx="36">
                  <c:v>259</c:v>
                </c:pt>
                <c:pt idx="37">
                  <c:v>261</c:v>
                </c:pt>
                <c:pt idx="38">
                  <c:v>262</c:v>
                </c:pt>
                <c:pt idx="39">
                  <c:v>265</c:v>
                </c:pt>
                <c:pt idx="40">
                  <c:v>273</c:v>
                </c:pt>
                <c:pt idx="41">
                  <c:v>282</c:v>
                </c:pt>
                <c:pt idx="42">
                  <c:v>288</c:v>
                </c:pt>
                <c:pt idx="43">
                  <c:v>295</c:v>
                </c:pt>
                <c:pt idx="44">
                  <c:v>299</c:v>
                </c:pt>
                <c:pt idx="45">
                  <c:v>300</c:v>
                </c:pt>
                <c:pt idx="46">
                  <c:v>307</c:v>
                </c:pt>
                <c:pt idx="47">
                  <c:v>301</c:v>
                </c:pt>
                <c:pt idx="48">
                  <c:v>302</c:v>
                </c:pt>
                <c:pt idx="49">
                  <c:v>301</c:v>
                </c:pt>
                <c:pt idx="50">
                  <c:v>321</c:v>
                </c:pt>
                <c:pt idx="51">
                  <c:v>327</c:v>
                </c:pt>
                <c:pt idx="52">
                  <c:v>334</c:v>
                </c:pt>
                <c:pt idx="53">
                  <c:v>339</c:v>
                </c:pt>
                <c:pt idx="54">
                  <c:v>340</c:v>
                </c:pt>
                <c:pt idx="55">
                  <c:v>344</c:v>
                </c:pt>
                <c:pt idx="56">
                  <c:v>342</c:v>
                </c:pt>
                <c:pt idx="57">
                  <c:v>345</c:v>
                </c:pt>
                <c:pt idx="58">
                  <c:v>350</c:v>
                </c:pt>
                <c:pt idx="59">
                  <c:v>353</c:v>
                </c:pt>
                <c:pt idx="60">
                  <c:v>355</c:v>
                </c:pt>
                <c:pt idx="61">
                  <c:v>358</c:v>
                </c:pt>
                <c:pt idx="62">
                  <c:v>356</c:v>
                </c:pt>
                <c:pt idx="63">
                  <c:v>357</c:v>
                </c:pt>
                <c:pt idx="64">
                  <c:v>358</c:v>
                </c:pt>
                <c:pt idx="65">
                  <c:v>354</c:v>
                </c:pt>
                <c:pt idx="66">
                  <c:v>351</c:v>
                </c:pt>
                <c:pt idx="67">
                  <c:v>348</c:v>
                </c:pt>
                <c:pt idx="68">
                  <c:v>349</c:v>
                </c:pt>
                <c:pt idx="69">
                  <c:v>353</c:v>
                </c:pt>
                <c:pt idx="70">
                  <c:v>353</c:v>
                </c:pt>
                <c:pt idx="71">
                  <c:v>346</c:v>
                </c:pt>
                <c:pt idx="72">
                  <c:v>352</c:v>
                </c:pt>
                <c:pt idx="73">
                  <c:v>351</c:v>
                </c:pt>
                <c:pt idx="74">
                  <c:v>336</c:v>
                </c:pt>
                <c:pt idx="75">
                  <c:v>336</c:v>
                </c:pt>
                <c:pt idx="76">
                  <c:v>337</c:v>
                </c:pt>
                <c:pt idx="77">
                  <c:v>340</c:v>
                </c:pt>
                <c:pt idx="78">
                  <c:v>349</c:v>
                </c:pt>
                <c:pt idx="79">
                  <c:v>350</c:v>
                </c:pt>
                <c:pt idx="80">
                  <c:v>354</c:v>
                </c:pt>
                <c:pt idx="81">
                  <c:v>357</c:v>
                </c:pt>
                <c:pt idx="82">
                  <c:v>354</c:v>
                </c:pt>
                <c:pt idx="83">
                  <c:v>357</c:v>
                </c:pt>
                <c:pt idx="84">
                  <c:v>356</c:v>
                </c:pt>
                <c:pt idx="85">
                  <c:v>357</c:v>
                </c:pt>
                <c:pt idx="86">
                  <c:v>358</c:v>
                </c:pt>
                <c:pt idx="87">
                  <c:v>358</c:v>
                </c:pt>
                <c:pt idx="88">
                  <c:v>353</c:v>
                </c:pt>
                <c:pt idx="89">
                  <c:v>358</c:v>
                </c:pt>
                <c:pt idx="90">
                  <c:v>360</c:v>
                </c:pt>
                <c:pt idx="91">
                  <c:v>362</c:v>
                </c:pt>
                <c:pt idx="92">
                  <c:v>362</c:v>
                </c:pt>
                <c:pt idx="93">
                  <c:v>361</c:v>
                </c:pt>
                <c:pt idx="94">
                  <c:v>363</c:v>
                </c:pt>
                <c:pt idx="95">
                  <c:v>366</c:v>
                </c:pt>
                <c:pt idx="96">
                  <c:v>367</c:v>
                </c:pt>
                <c:pt idx="97">
                  <c:v>357</c:v>
                </c:pt>
                <c:pt idx="98">
                  <c:v>372</c:v>
                </c:pt>
                <c:pt idx="99">
                  <c:v>365</c:v>
                </c:pt>
                <c:pt idx="100">
                  <c:v>367</c:v>
                </c:pt>
                <c:pt idx="101">
                  <c:v>365</c:v>
                </c:pt>
                <c:pt idx="102">
                  <c:v>365</c:v>
                </c:pt>
                <c:pt idx="103">
                  <c:v>365</c:v>
                </c:pt>
                <c:pt idx="104">
                  <c:v>363</c:v>
                </c:pt>
                <c:pt idx="105">
                  <c:v>355</c:v>
                </c:pt>
                <c:pt idx="106">
                  <c:v>366</c:v>
                </c:pt>
                <c:pt idx="107">
                  <c:v>368</c:v>
                </c:pt>
                <c:pt idx="108">
                  <c:v>369</c:v>
                </c:pt>
                <c:pt idx="109">
                  <c:v>373</c:v>
                </c:pt>
                <c:pt idx="110">
                  <c:v>375</c:v>
                </c:pt>
                <c:pt idx="111">
                  <c:v>376</c:v>
                </c:pt>
                <c:pt idx="112">
                  <c:v>377</c:v>
                </c:pt>
                <c:pt idx="113">
                  <c:v>375</c:v>
                </c:pt>
                <c:pt idx="114">
                  <c:v>369</c:v>
                </c:pt>
                <c:pt idx="115">
                  <c:v>364</c:v>
                </c:pt>
                <c:pt idx="116">
                  <c:v>366</c:v>
                </c:pt>
                <c:pt idx="117">
                  <c:v>365</c:v>
                </c:pt>
                <c:pt idx="118">
                  <c:v>365</c:v>
                </c:pt>
                <c:pt idx="119">
                  <c:v>365</c:v>
                </c:pt>
                <c:pt idx="120">
                  <c:v>365</c:v>
                </c:pt>
                <c:pt idx="121">
                  <c:v>365</c:v>
                </c:pt>
                <c:pt idx="122">
                  <c:v>362</c:v>
                </c:pt>
                <c:pt idx="123">
                  <c:v>362</c:v>
                </c:pt>
                <c:pt idx="124">
                  <c:v>358</c:v>
                </c:pt>
                <c:pt idx="125">
                  <c:v>353</c:v>
                </c:pt>
                <c:pt idx="126">
                  <c:v>350</c:v>
                </c:pt>
                <c:pt idx="127">
                  <c:v>344</c:v>
                </c:pt>
                <c:pt idx="128">
                  <c:v>339</c:v>
                </c:pt>
                <c:pt idx="129">
                  <c:v>335</c:v>
                </c:pt>
                <c:pt idx="130">
                  <c:v>328</c:v>
                </c:pt>
                <c:pt idx="131">
                  <c:v>321</c:v>
                </c:pt>
                <c:pt idx="132">
                  <c:v>315</c:v>
                </c:pt>
                <c:pt idx="133">
                  <c:v>314</c:v>
                </c:pt>
                <c:pt idx="134">
                  <c:v>308</c:v>
                </c:pt>
                <c:pt idx="135">
                  <c:v>302</c:v>
                </c:pt>
                <c:pt idx="136">
                  <c:v>298</c:v>
                </c:pt>
                <c:pt idx="137">
                  <c:v>295</c:v>
                </c:pt>
                <c:pt idx="138">
                  <c:v>294</c:v>
                </c:pt>
                <c:pt idx="139">
                  <c:v>291</c:v>
                </c:pt>
                <c:pt idx="140">
                  <c:v>291</c:v>
                </c:pt>
                <c:pt idx="141">
                  <c:v>289</c:v>
                </c:pt>
                <c:pt idx="142">
                  <c:v>287</c:v>
                </c:pt>
                <c:pt idx="143">
                  <c:v>284</c:v>
                </c:pt>
                <c:pt idx="144">
                  <c:v>281</c:v>
                </c:pt>
                <c:pt idx="145">
                  <c:v>269</c:v>
                </c:pt>
                <c:pt idx="146">
                  <c:v>279</c:v>
                </c:pt>
                <c:pt idx="147">
                  <c:v>274</c:v>
                </c:pt>
                <c:pt idx="148">
                  <c:v>273</c:v>
                </c:pt>
                <c:pt idx="149">
                  <c:v>273</c:v>
                </c:pt>
                <c:pt idx="150">
                  <c:v>271</c:v>
                </c:pt>
                <c:pt idx="151">
                  <c:v>269</c:v>
                </c:pt>
                <c:pt idx="152">
                  <c:v>265</c:v>
                </c:pt>
                <c:pt idx="153">
                  <c:v>264</c:v>
                </c:pt>
                <c:pt idx="154">
                  <c:v>262</c:v>
                </c:pt>
                <c:pt idx="155">
                  <c:v>265</c:v>
                </c:pt>
                <c:pt idx="156">
                  <c:v>266</c:v>
                </c:pt>
                <c:pt idx="157">
                  <c:v>267</c:v>
                </c:pt>
                <c:pt idx="158">
                  <c:v>270</c:v>
                </c:pt>
                <c:pt idx="159">
                  <c:v>272</c:v>
                </c:pt>
                <c:pt idx="160">
                  <c:v>275</c:v>
                </c:pt>
                <c:pt idx="161">
                  <c:v>275</c:v>
                </c:pt>
                <c:pt idx="162">
                  <c:v>278</c:v>
                </c:pt>
                <c:pt idx="163">
                  <c:v>286</c:v>
                </c:pt>
                <c:pt idx="164">
                  <c:v>287</c:v>
                </c:pt>
                <c:pt idx="165">
                  <c:v>290</c:v>
                </c:pt>
                <c:pt idx="166">
                  <c:v>293</c:v>
                </c:pt>
                <c:pt idx="167">
                  <c:v>293</c:v>
                </c:pt>
                <c:pt idx="168">
                  <c:v>294</c:v>
                </c:pt>
                <c:pt idx="169">
                  <c:v>295</c:v>
                </c:pt>
                <c:pt idx="170">
                  <c:v>298</c:v>
                </c:pt>
                <c:pt idx="171">
                  <c:v>297</c:v>
                </c:pt>
                <c:pt idx="172">
                  <c:v>302</c:v>
                </c:pt>
                <c:pt idx="173">
                  <c:v>315</c:v>
                </c:pt>
                <c:pt idx="174">
                  <c:v>319</c:v>
                </c:pt>
                <c:pt idx="175">
                  <c:v>323</c:v>
                </c:pt>
                <c:pt idx="176">
                  <c:v>331</c:v>
                </c:pt>
                <c:pt idx="177">
                  <c:v>330</c:v>
                </c:pt>
                <c:pt idx="178">
                  <c:v>333</c:v>
                </c:pt>
                <c:pt idx="179">
                  <c:v>336</c:v>
                </c:pt>
                <c:pt idx="180">
                  <c:v>341</c:v>
                </c:pt>
                <c:pt idx="181">
                  <c:v>346</c:v>
                </c:pt>
                <c:pt idx="182">
                  <c:v>346</c:v>
                </c:pt>
                <c:pt idx="183">
                  <c:v>348</c:v>
                </c:pt>
                <c:pt idx="184">
                  <c:v>349</c:v>
                </c:pt>
                <c:pt idx="185">
                  <c:v>348</c:v>
                </c:pt>
                <c:pt idx="186">
                  <c:v>344</c:v>
                </c:pt>
                <c:pt idx="187">
                  <c:v>350</c:v>
                </c:pt>
                <c:pt idx="188">
                  <c:v>353</c:v>
                </c:pt>
                <c:pt idx="189">
                  <c:v>359</c:v>
                </c:pt>
                <c:pt idx="190">
                  <c:v>366</c:v>
                </c:pt>
                <c:pt idx="191">
                  <c:v>370</c:v>
                </c:pt>
                <c:pt idx="192">
                  <c:v>369</c:v>
                </c:pt>
                <c:pt idx="193">
                  <c:v>355</c:v>
                </c:pt>
                <c:pt idx="194">
                  <c:v>368</c:v>
                </c:pt>
                <c:pt idx="195">
                  <c:v>368</c:v>
                </c:pt>
                <c:pt idx="196">
                  <c:v>361</c:v>
                </c:pt>
                <c:pt idx="197">
                  <c:v>355</c:v>
                </c:pt>
                <c:pt idx="198">
                  <c:v>350</c:v>
                </c:pt>
                <c:pt idx="199">
                  <c:v>342</c:v>
                </c:pt>
                <c:pt idx="200">
                  <c:v>330</c:v>
                </c:pt>
                <c:pt idx="201">
                  <c:v>328</c:v>
                </c:pt>
                <c:pt idx="202">
                  <c:v>330</c:v>
                </c:pt>
                <c:pt idx="203">
                  <c:v>322</c:v>
                </c:pt>
                <c:pt idx="204">
                  <c:v>308</c:v>
                </c:pt>
                <c:pt idx="205">
                  <c:v>301</c:v>
                </c:pt>
                <c:pt idx="206">
                  <c:v>288</c:v>
                </c:pt>
                <c:pt idx="207">
                  <c:v>290</c:v>
                </c:pt>
                <c:pt idx="208">
                  <c:v>287</c:v>
                </c:pt>
                <c:pt idx="209">
                  <c:v>288</c:v>
                </c:pt>
                <c:pt idx="210">
                  <c:v>289</c:v>
                </c:pt>
                <c:pt idx="211">
                  <c:v>287</c:v>
                </c:pt>
                <c:pt idx="212">
                  <c:v>284</c:v>
                </c:pt>
                <c:pt idx="213">
                  <c:v>284</c:v>
                </c:pt>
                <c:pt idx="214">
                  <c:v>281</c:v>
                </c:pt>
                <c:pt idx="215">
                  <c:v>281</c:v>
                </c:pt>
                <c:pt idx="216">
                  <c:v>282</c:v>
                </c:pt>
                <c:pt idx="217">
                  <c:v>281</c:v>
                </c:pt>
                <c:pt idx="218">
                  <c:v>284</c:v>
                </c:pt>
                <c:pt idx="219">
                  <c:v>287</c:v>
                </c:pt>
                <c:pt idx="220">
                  <c:v>287</c:v>
                </c:pt>
                <c:pt idx="221">
                  <c:v>286</c:v>
                </c:pt>
                <c:pt idx="222">
                  <c:v>285</c:v>
                </c:pt>
                <c:pt idx="223">
                  <c:v>286</c:v>
                </c:pt>
                <c:pt idx="224">
                  <c:v>289</c:v>
                </c:pt>
                <c:pt idx="225">
                  <c:v>293</c:v>
                </c:pt>
                <c:pt idx="226">
                  <c:v>292</c:v>
                </c:pt>
                <c:pt idx="227">
                  <c:v>294</c:v>
                </c:pt>
                <c:pt idx="228">
                  <c:v>284</c:v>
                </c:pt>
                <c:pt idx="229">
                  <c:v>285</c:v>
                </c:pt>
                <c:pt idx="230">
                  <c:v>289</c:v>
                </c:pt>
                <c:pt idx="231">
                  <c:v>290</c:v>
                </c:pt>
                <c:pt idx="232">
                  <c:v>295</c:v>
                </c:pt>
                <c:pt idx="233">
                  <c:v>295</c:v>
                </c:pt>
                <c:pt idx="234">
                  <c:v>297</c:v>
                </c:pt>
                <c:pt idx="235">
                  <c:v>298</c:v>
                </c:pt>
                <c:pt idx="236">
                  <c:v>301</c:v>
                </c:pt>
                <c:pt idx="237">
                  <c:v>303</c:v>
                </c:pt>
                <c:pt idx="238">
                  <c:v>305</c:v>
                </c:pt>
                <c:pt idx="239">
                  <c:v>308</c:v>
                </c:pt>
                <c:pt idx="240">
                  <c:v>311</c:v>
                </c:pt>
                <c:pt idx="241">
                  <c:v>299</c:v>
                </c:pt>
                <c:pt idx="242">
                  <c:v>313</c:v>
                </c:pt>
                <c:pt idx="243">
                  <c:v>305</c:v>
                </c:pt>
                <c:pt idx="244">
                  <c:v>305</c:v>
                </c:pt>
                <c:pt idx="245">
                  <c:v>306</c:v>
                </c:pt>
                <c:pt idx="246">
                  <c:v>303</c:v>
                </c:pt>
                <c:pt idx="247">
                  <c:v>302</c:v>
                </c:pt>
                <c:pt idx="248">
                  <c:v>300</c:v>
                </c:pt>
                <c:pt idx="249">
                  <c:v>301</c:v>
                </c:pt>
                <c:pt idx="250">
                  <c:v>305</c:v>
                </c:pt>
                <c:pt idx="251">
                  <c:v>298</c:v>
                </c:pt>
                <c:pt idx="252">
                  <c:v>296</c:v>
                </c:pt>
                <c:pt idx="253">
                  <c:v>296</c:v>
                </c:pt>
                <c:pt idx="254">
                  <c:v>292</c:v>
                </c:pt>
                <c:pt idx="255">
                  <c:v>294</c:v>
                </c:pt>
                <c:pt idx="256">
                  <c:v>295</c:v>
                </c:pt>
                <c:pt idx="257">
                  <c:v>301</c:v>
                </c:pt>
                <c:pt idx="258">
                  <c:v>305</c:v>
                </c:pt>
                <c:pt idx="259">
                  <c:v>308</c:v>
                </c:pt>
                <c:pt idx="260">
                  <c:v>310</c:v>
                </c:pt>
                <c:pt idx="261">
                  <c:v>308</c:v>
                </c:pt>
                <c:pt idx="262">
                  <c:v>308</c:v>
                </c:pt>
                <c:pt idx="263">
                  <c:v>308</c:v>
                </c:pt>
                <c:pt idx="264">
                  <c:v>310</c:v>
                </c:pt>
                <c:pt idx="265">
                  <c:v>313</c:v>
                </c:pt>
                <c:pt idx="266">
                  <c:v>316</c:v>
                </c:pt>
                <c:pt idx="267">
                  <c:v>324</c:v>
                </c:pt>
                <c:pt idx="268">
                  <c:v>327</c:v>
                </c:pt>
                <c:pt idx="269">
                  <c:v>328</c:v>
                </c:pt>
                <c:pt idx="270">
                  <c:v>333</c:v>
                </c:pt>
                <c:pt idx="271">
                  <c:v>334</c:v>
                </c:pt>
                <c:pt idx="272">
                  <c:v>333</c:v>
                </c:pt>
                <c:pt idx="273">
                  <c:v>335</c:v>
                </c:pt>
                <c:pt idx="274">
                  <c:v>338</c:v>
                </c:pt>
                <c:pt idx="275">
                  <c:v>339</c:v>
                </c:pt>
                <c:pt idx="276">
                  <c:v>341</c:v>
                </c:pt>
                <c:pt idx="277">
                  <c:v>341</c:v>
                </c:pt>
                <c:pt idx="278">
                  <c:v>338</c:v>
                </c:pt>
                <c:pt idx="279">
                  <c:v>340</c:v>
                </c:pt>
                <c:pt idx="280">
                  <c:v>343</c:v>
                </c:pt>
                <c:pt idx="281">
                  <c:v>343</c:v>
                </c:pt>
                <c:pt idx="282">
                  <c:v>342</c:v>
                </c:pt>
                <c:pt idx="283">
                  <c:v>346</c:v>
                </c:pt>
                <c:pt idx="284">
                  <c:v>350</c:v>
                </c:pt>
                <c:pt idx="285">
                  <c:v>361</c:v>
                </c:pt>
                <c:pt idx="286">
                  <c:v>366</c:v>
                </c:pt>
                <c:pt idx="287">
                  <c:v>370</c:v>
                </c:pt>
                <c:pt idx="288">
                  <c:v>374</c:v>
                </c:pt>
                <c:pt idx="289">
                  <c:v>372</c:v>
                </c:pt>
                <c:pt idx="290">
                  <c:v>381</c:v>
                </c:pt>
                <c:pt idx="291">
                  <c:v>383</c:v>
                </c:pt>
                <c:pt idx="292">
                  <c:v>383</c:v>
                </c:pt>
                <c:pt idx="293">
                  <c:v>383</c:v>
                </c:pt>
                <c:pt idx="294">
                  <c:v>400</c:v>
                </c:pt>
                <c:pt idx="295">
                  <c:v>405</c:v>
                </c:pt>
                <c:pt idx="296">
                  <c:v>410</c:v>
                </c:pt>
                <c:pt idx="297">
                  <c:v>413</c:v>
                </c:pt>
                <c:pt idx="298">
                  <c:v>418</c:v>
                </c:pt>
                <c:pt idx="299">
                  <c:v>422</c:v>
                </c:pt>
                <c:pt idx="300">
                  <c:v>441</c:v>
                </c:pt>
                <c:pt idx="301">
                  <c:v>446</c:v>
                </c:pt>
                <c:pt idx="302">
                  <c:v>445</c:v>
                </c:pt>
                <c:pt idx="303">
                  <c:v>445</c:v>
                </c:pt>
                <c:pt idx="304">
                  <c:v>450</c:v>
                </c:pt>
                <c:pt idx="305">
                  <c:v>455</c:v>
                </c:pt>
                <c:pt idx="306">
                  <c:v>464</c:v>
                </c:pt>
                <c:pt idx="307">
                  <c:v>476</c:v>
                </c:pt>
                <c:pt idx="308">
                  <c:v>487</c:v>
                </c:pt>
                <c:pt idx="309">
                  <c:v>490</c:v>
                </c:pt>
                <c:pt idx="310">
                  <c:v>502</c:v>
                </c:pt>
                <c:pt idx="311">
                  <c:v>511</c:v>
                </c:pt>
                <c:pt idx="312">
                  <c:v>523</c:v>
                </c:pt>
                <c:pt idx="313">
                  <c:v>539</c:v>
                </c:pt>
                <c:pt idx="314">
                  <c:v>552</c:v>
                </c:pt>
                <c:pt idx="315">
                  <c:v>565</c:v>
                </c:pt>
                <c:pt idx="316">
                  <c:v>565</c:v>
                </c:pt>
                <c:pt idx="317">
                  <c:v>566</c:v>
                </c:pt>
                <c:pt idx="318">
                  <c:v>572</c:v>
                </c:pt>
                <c:pt idx="319">
                  <c:v>566</c:v>
                </c:pt>
                <c:pt idx="320">
                  <c:v>559</c:v>
                </c:pt>
                <c:pt idx="321">
                  <c:v>554</c:v>
                </c:pt>
                <c:pt idx="322">
                  <c:v>543</c:v>
                </c:pt>
                <c:pt idx="323">
                  <c:v>536</c:v>
                </c:pt>
                <c:pt idx="324">
                  <c:v>538</c:v>
                </c:pt>
                <c:pt idx="325">
                  <c:v>544</c:v>
                </c:pt>
                <c:pt idx="326">
                  <c:v>545</c:v>
                </c:pt>
                <c:pt idx="327">
                  <c:v>548</c:v>
                </c:pt>
                <c:pt idx="328">
                  <c:v>545</c:v>
                </c:pt>
                <c:pt idx="329">
                  <c:v>542</c:v>
                </c:pt>
                <c:pt idx="330">
                  <c:v>537</c:v>
                </c:pt>
                <c:pt idx="331">
                  <c:v>533</c:v>
                </c:pt>
                <c:pt idx="332">
                  <c:v>527</c:v>
                </c:pt>
                <c:pt idx="333">
                  <c:v>514</c:v>
                </c:pt>
                <c:pt idx="334">
                  <c:v>503</c:v>
                </c:pt>
                <c:pt idx="335">
                  <c:v>497</c:v>
                </c:pt>
                <c:pt idx="336">
                  <c:v>487</c:v>
                </c:pt>
                <c:pt idx="337">
                  <c:v>477</c:v>
                </c:pt>
                <c:pt idx="338">
                  <c:v>470</c:v>
                </c:pt>
                <c:pt idx="339">
                  <c:v>458</c:v>
                </c:pt>
                <c:pt idx="340">
                  <c:v>451</c:v>
                </c:pt>
                <c:pt idx="341">
                  <c:v>435</c:v>
                </c:pt>
                <c:pt idx="342">
                  <c:v>419</c:v>
                </c:pt>
                <c:pt idx="343">
                  <c:v>409</c:v>
                </c:pt>
                <c:pt idx="344">
                  <c:v>395</c:v>
                </c:pt>
                <c:pt idx="345">
                  <c:v>381</c:v>
                </c:pt>
                <c:pt idx="346">
                  <c:v>371</c:v>
                </c:pt>
                <c:pt idx="347">
                  <c:v>353</c:v>
                </c:pt>
                <c:pt idx="348">
                  <c:v>341</c:v>
                </c:pt>
                <c:pt idx="349">
                  <c:v>326</c:v>
                </c:pt>
                <c:pt idx="350">
                  <c:v>311</c:v>
                </c:pt>
                <c:pt idx="351">
                  <c:v>300</c:v>
                </c:pt>
                <c:pt idx="352">
                  <c:v>291</c:v>
                </c:pt>
                <c:pt idx="353">
                  <c:v>280</c:v>
                </c:pt>
                <c:pt idx="354">
                  <c:v>270</c:v>
                </c:pt>
                <c:pt idx="355">
                  <c:v>261</c:v>
                </c:pt>
                <c:pt idx="356">
                  <c:v>252</c:v>
                </c:pt>
                <c:pt idx="357">
                  <c:v>243</c:v>
                </c:pt>
                <c:pt idx="358">
                  <c:v>237</c:v>
                </c:pt>
                <c:pt idx="359">
                  <c:v>234</c:v>
                </c:pt>
                <c:pt idx="360">
                  <c:v>233</c:v>
                </c:pt>
                <c:pt idx="361">
                  <c:v>231</c:v>
                </c:pt>
                <c:pt idx="362">
                  <c:v>227</c:v>
                </c:pt>
                <c:pt idx="363">
                  <c:v>217</c:v>
                </c:pt>
                <c:pt idx="364">
                  <c:v>216</c:v>
                </c:pt>
                <c:pt idx="365">
                  <c:v>212</c:v>
                </c:pt>
                <c:pt idx="366">
                  <c:v>209</c:v>
                </c:pt>
                <c:pt idx="367">
                  <c:v>206</c:v>
                </c:pt>
                <c:pt idx="368">
                  <c:v>201</c:v>
                </c:pt>
                <c:pt idx="369">
                  <c:v>199</c:v>
                </c:pt>
                <c:pt idx="370">
                  <c:v>195</c:v>
                </c:pt>
                <c:pt idx="371">
                  <c:v>190</c:v>
                </c:pt>
                <c:pt idx="372">
                  <c:v>187</c:v>
                </c:pt>
                <c:pt idx="373">
                  <c:v>183</c:v>
                </c:pt>
                <c:pt idx="374">
                  <c:v>179</c:v>
                </c:pt>
                <c:pt idx="375">
                  <c:v>173</c:v>
                </c:pt>
                <c:pt idx="376">
                  <c:v>168</c:v>
                </c:pt>
                <c:pt idx="377">
                  <c:v>166</c:v>
                </c:pt>
                <c:pt idx="378">
                  <c:v>166</c:v>
                </c:pt>
                <c:pt idx="379">
                  <c:v>162</c:v>
                </c:pt>
                <c:pt idx="380">
                  <c:v>160</c:v>
                </c:pt>
                <c:pt idx="381">
                  <c:v>158</c:v>
                </c:pt>
                <c:pt idx="382">
                  <c:v>155</c:v>
                </c:pt>
                <c:pt idx="383">
                  <c:v>151</c:v>
                </c:pt>
                <c:pt idx="384">
                  <c:v>149</c:v>
                </c:pt>
                <c:pt idx="385">
                  <c:v>147</c:v>
                </c:pt>
                <c:pt idx="386">
                  <c:v>145</c:v>
                </c:pt>
                <c:pt idx="387">
                  <c:v>144</c:v>
                </c:pt>
                <c:pt idx="388">
                  <c:v>144</c:v>
                </c:pt>
                <c:pt idx="389">
                  <c:v>145</c:v>
                </c:pt>
                <c:pt idx="390">
                  <c:v>142</c:v>
                </c:pt>
                <c:pt idx="391">
                  <c:v>143</c:v>
                </c:pt>
                <c:pt idx="392">
                  <c:v>144</c:v>
                </c:pt>
                <c:pt idx="393">
                  <c:v>147</c:v>
                </c:pt>
                <c:pt idx="394">
                  <c:v>150</c:v>
                </c:pt>
                <c:pt idx="395">
                  <c:v>150</c:v>
                </c:pt>
                <c:pt idx="396">
                  <c:v>149</c:v>
                </c:pt>
                <c:pt idx="397">
                  <c:v>152</c:v>
                </c:pt>
                <c:pt idx="398">
                  <c:v>155</c:v>
                </c:pt>
                <c:pt idx="399">
                  <c:v>161</c:v>
                </c:pt>
                <c:pt idx="400">
                  <c:v>163</c:v>
                </c:pt>
                <c:pt idx="401">
                  <c:v>161</c:v>
                </c:pt>
                <c:pt idx="402">
                  <c:v>171</c:v>
                </c:pt>
                <c:pt idx="403">
                  <c:v>175</c:v>
                </c:pt>
                <c:pt idx="404">
                  <c:v>183</c:v>
                </c:pt>
                <c:pt idx="405">
                  <c:v>183</c:v>
                </c:pt>
                <c:pt idx="406">
                  <c:v>184</c:v>
                </c:pt>
                <c:pt idx="407">
                  <c:v>186</c:v>
                </c:pt>
                <c:pt idx="408">
                  <c:v>189</c:v>
                </c:pt>
                <c:pt idx="409">
                  <c:v>187</c:v>
                </c:pt>
                <c:pt idx="410">
                  <c:v>190</c:v>
                </c:pt>
                <c:pt idx="411">
                  <c:v>190</c:v>
                </c:pt>
                <c:pt idx="412">
                  <c:v>194</c:v>
                </c:pt>
                <c:pt idx="413">
                  <c:v>199</c:v>
                </c:pt>
                <c:pt idx="414">
                  <c:v>207</c:v>
                </c:pt>
                <c:pt idx="415">
                  <c:v>207</c:v>
                </c:pt>
                <c:pt idx="416">
                  <c:v>210</c:v>
                </c:pt>
                <c:pt idx="417">
                  <c:v>209</c:v>
                </c:pt>
                <c:pt idx="418">
                  <c:v>211</c:v>
                </c:pt>
                <c:pt idx="419">
                  <c:v>210</c:v>
                </c:pt>
                <c:pt idx="420">
                  <c:v>207</c:v>
                </c:pt>
                <c:pt idx="421">
                  <c:v>203</c:v>
                </c:pt>
                <c:pt idx="422">
                  <c:v>204</c:v>
                </c:pt>
                <c:pt idx="423">
                  <c:v>206</c:v>
                </c:pt>
                <c:pt idx="424">
                  <c:v>211</c:v>
                </c:pt>
                <c:pt idx="425">
                  <c:v>216</c:v>
                </c:pt>
                <c:pt idx="426">
                  <c:v>218</c:v>
                </c:pt>
                <c:pt idx="427">
                  <c:v>217</c:v>
                </c:pt>
                <c:pt idx="428">
                  <c:v>224</c:v>
                </c:pt>
                <c:pt idx="429">
                  <c:v>226</c:v>
                </c:pt>
                <c:pt idx="430">
                  <c:v>229</c:v>
                </c:pt>
                <c:pt idx="431">
                  <c:v>232</c:v>
                </c:pt>
                <c:pt idx="432">
                  <c:v>236</c:v>
                </c:pt>
                <c:pt idx="433">
                  <c:v>239</c:v>
                </c:pt>
                <c:pt idx="434">
                  <c:v>242</c:v>
                </c:pt>
                <c:pt idx="435">
                  <c:v>242</c:v>
                </c:pt>
                <c:pt idx="436">
                  <c:v>241</c:v>
                </c:pt>
                <c:pt idx="437">
                  <c:v>244</c:v>
                </c:pt>
                <c:pt idx="438">
                  <c:v>238</c:v>
                </c:pt>
                <c:pt idx="439">
                  <c:v>240</c:v>
                </c:pt>
                <c:pt idx="440">
                  <c:v>243</c:v>
                </c:pt>
                <c:pt idx="441">
                  <c:v>249</c:v>
                </c:pt>
                <c:pt idx="442">
                  <c:v>248</c:v>
                </c:pt>
                <c:pt idx="443">
                  <c:v>254</c:v>
                </c:pt>
                <c:pt idx="444">
                  <c:v>257</c:v>
                </c:pt>
                <c:pt idx="445">
                  <c:v>259</c:v>
                </c:pt>
                <c:pt idx="446">
                  <c:v>263</c:v>
                </c:pt>
                <c:pt idx="447">
                  <c:v>267</c:v>
                </c:pt>
                <c:pt idx="448">
                  <c:v>271</c:v>
                </c:pt>
                <c:pt idx="449">
                  <c:v>275</c:v>
                </c:pt>
                <c:pt idx="450">
                  <c:v>278</c:v>
                </c:pt>
                <c:pt idx="451">
                  <c:v>282</c:v>
                </c:pt>
                <c:pt idx="452">
                  <c:v>283</c:v>
                </c:pt>
                <c:pt idx="453">
                  <c:v>287</c:v>
                </c:pt>
                <c:pt idx="454">
                  <c:v>288</c:v>
                </c:pt>
                <c:pt idx="455">
                  <c:v>293</c:v>
                </c:pt>
                <c:pt idx="456">
                  <c:v>292</c:v>
                </c:pt>
                <c:pt idx="457">
                  <c:v>294</c:v>
                </c:pt>
                <c:pt idx="458">
                  <c:v>296</c:v>
                </c:pt>
                <c:pt idx="459">
                  <c:v>299</c:v>
                </c:pt>
                <c:pt idx="460">
                  <c:v>301</c:v>
                </c:pt>
                <c:pt idx="461">
                  <c:v>310</c:v>
                </c:pt>
                <c:pt idx="462">
                  <c:v>315</c:v>
                </c:pt>
                <c:pt idx="463">
                  <c:v>320</c:v>
                </c:pt>
                <c:pt idx="464">
                  <c:v>327</c:v>
                </c:pt>
                <c:pt idx="465">
                  <c:v>333</c:v>
                </c:pt>
                <c:pt idx="466">
                  <c:v>335</c:v>
                </c:pt>
                <c:pt idx="467">
                  <c:v>345</c:v>
                </c:pt>
                <c:pt idx="468">
                  <c:v>344</c:v>
                </c:pt>
                <c:pt idx="469">
                  <c:v>339</c:v>
                </c:pt>
                <c:pt idx="470">
                  <c:v>335</c:v>
                </c:pt>
                <c:pt idx="471">
                  <c:v>332</c:v>
                </c:pt>
                <c:pt idx="472">
                  <c:v>334</c:v>
                </c:pt>
                <c:pt idx="473">
                  <c:v>331</c:v>
                </c:pt>
                <c:pt idx="474">
                  <c:v>331</c:v>
                </c:pt>
                <c:pt idx="475">
                  <c:v>326</c:v>
                </c:pt>
                <c:pt idx="476">
                  <c:v>324</c:v>
                </c:pt>
                <c:pt idx="477">
                  <c:v>323</c:v>
                </c:pt>
                <c:pt idx="478">
                  <c:v>323</c:v>
                </c:pt>
                <c:pt idx="479">
                  <c:v>322</c:v>
                </c:pt>
                <c:pt idx="480">
                  <c:v>322</c:v>
                </c:pt>
                <c:pt idx="481">
                  <c:v>325</c:v>
                </c:pt>
                <c:pt idx="482">
                  <c:v>328</c:v>
                </c:pt>
                <c:pt idx="483">
                  <c:v>321</c:v>
                </c:pt>
                <c:pt idx="484">
                  <c:v>312</c:v>
                </c:pt>
                <c:pt idx="485">
                  <c:v>301</c:v>
                </c:pt>
                <c:pt idx="486">
                  <c:v>291</c:v>
                </c:pt>
                <c:pt idx="487">
                  <c:v>286</c:v>
                </c:pt>
                <c:pt idx="488">
                  <c:v>286</c:v>
                </c:pt>
                <c:pt idx="489">
                  <c:v>284</c:v>
                </c:pt>
                <c:pt idx="490">
                  <c:v>290</c:v>
                </c:pt>
                <c:pt idx="491">
                  <c:v>299</c:v>
                </c:pt>
                <c:pt idx="492">
                  <c:v>302</c:v>
                </c:pt>
                <c:pt idx="493">
                  <c:v>306</c:v>
                </c:pt>
                <c:pt idx="494">
                  <c:v>305</c:v>
                </c:pt>
                <c:pt idx="495">
                  <c:v>317</c:v>
                </c:pt>
                <c:pt idx="496">
                  <c:v>331</c:v>
                </c:pt>
                <c:pt idx="497">
                  <c:v>347</c:v>
                </c:pt>
                <c:pt idx="498">
                  <c:v>365</c:v>
                </c:pt>
                <c:pt idx="499">
                  <c:v>378</c:v>
                </c:pt>
                <c:pt idx="500">
                  <c:v>380</c:v>
                </c:pt>
                <c:pt idx="501">
                  <c:v>392</c:v>
                </c:pt>
                <c:pt idx="502">
                  <c:v>402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8BE-4318-8A8B-D63510C23E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70839935"/>
        <c:axId val="1"/>
      </c:lineChart>
      <c:lineChart>
        <c:grouping val="standard"/>
        <c:varyColors val="0"/>
        <c:ser>
          <c:idx val="2"/>
          <c:order val="2"/>
          <c:tx>
            <c:v>Months' Supply at Current sales rate</c:v>
          </c:tx>
          <c:spPr>
            <a:ln w="28575" cap="rnd">
              <a:solidFill>
                <a:srgbClr val="B2B2B2"/>
              </a:solidFill>
              <a:round/>
            </a:ln>
            <a:effectLst/>
          </c:spPr>
          <c:marker>
            <c:symbol val="none"/>
          </c:marker>
          <c:cat>
            <c:numRef>
              <c:f>'Reg Sold'!$M$213:$M$715</c:f>
              <c:numCache>
                <c:formatCode>mmm\ yyyy</c:formatCode>
                <c:ptCount val="503"/>
                <c:pt idx="0">
                  <c:v>29221</c:v>
                </c:pt>
                <c:pt idx="1">
                  <c:v>29252</c:v>
                </c:pt>
                <c:pt idx="2">
                  <c:v>29281</c:v>
                </c:pt>
                <c:pt idx="3">
                  <c:v>29312</c:v>
                </c:pt>
                <c:pt idx="4">
                  <c:v>29342</c:v>
                </c:pt>
                <c:pt idx="5">
                  <c:v>29373</c:v>
                </c:pt>
                <c:pt idx="6">
                  <c:v>29403</c:v>
                </c:pt>
                <c:pt idx="7">
                  <c:v>29434</c:v>
                </c:pt>
                <c:pt idx="8">
                  <c:v>29465</c:v>
                </c:pt>
                <c:pt idx="9">
                  <c:v>29495</c:v>
                </c:pt>
                <c:pt idx="10">
                  <c:v>29526</c:v>
                </c:pt>
                <c:pt idx="11">
                  <c:v>29556</c:v>
                </c:pt>
                <c:pt idx="12">
                  <c:v>29587</c:v>
                </c:pt>
                <c:pt idx="13">
                  <c:v>29618</c:v>
                </c:pt>
                <c:pt idx="14">
                  <c:v>29646</c:v>
                </c:pt>
                <c:pt idx="15">
                  <c:v>29677</c:v>
                </c:pt>
                <c:pt idx="16">
                  <c:v>29707</c:v>
                </c:pt>
                <c:pt idx="17">
                  <c:v>29738</c:v>
                </c:pt>
                <c:pt idx="18">
                  <c:v>29768</c:v>
                </c:pt>
                <c:pt idx="19">
                  <c:v>29799</c:v>
                </c:pt>
                <c:pt idx="20">
                  <c:v>29830</c:v>
                </c:pt>
                <c:pt idx="21">
                  <c:v>29860</c:v>
                </c:pt>
                <c:pt idx="22">
                  <c:v>29891</c:v>
                </c:pt>
                <c:pt idx="23">
                  <c:v>29921</c:v>
                </c:pt>
                <c:pt idx="24">
                  <c:v>29952</c:v>
                </c:pt>
                <c:pt idx="25">
                  <c:v>29983</c:v>
                </c:pt>
                <c:pt idx="26">
                  <c:v>30011</c:v>
                </c:pt>
                <c:pt idx="27">
                  <c:v>30042</c:v>
                </c:pt>
                <c:pt idx="28">
                  <c:v>30072</c:v>
                </c:pt>
                <c:pt idx="29">
                  <c:v>30103</c:v>
                </c:pt>
                <c:pt idx="30">
                  <c:v>30133</c:v>
                </c:pt>
                <c:pt idx="31">
                  <c:v>30164</c:v>
                </c:pt>
                <c:pt idx="32">
                  <c:v>30195</c:v>
                </c:pt>
                <c:pt idx="33">
                  <c:v>30225</c:v>
                </c:pt>
                <c:pt idx="34">
                  <c:v>30256</c:v>
                </c:pt>
                <c:pt idx="35">
                  <c:v>30286</c:v>
                </c:pt>
                <c:pt idx="36">
                  <c:v>30317</c:v>
                </c:pt>
                <c:pt idx="37">
                  <c:v>30348</c:v>
                </c:pt>
                <c:pt idx="38">
                  <c:v>30376</c:v>
                </c:pt>
                <c:pt idx="39">
                  <c:v>30407</c:v>
                </c:pt>
                <c:pt idx="40">
                  <c:v>30437</c:v>
                </c:pt>
                <c:pt idx="41">
                  <c:v>30468</c:v>
                </c:pt>
                <c:pt idx="42">
                  <c:v>30498</c:v>
                </c:pt>
                <c:pt idx="43">
                  <c:v>30529</c:v>
                </c:pt>
                <c:pt idx="44">
                  <c:v>30560</c:v>
                </c:pt>
                <c:pt idx="45">
                  <c:v>30590</c:v>
                </c:pt>
                <c:pt idx="46">
                  <c:v>30621</c:v>
                </c:pt>
                <c:pt idx="47">
                  <c:v>30651</c:v>
                </c:pt>
                <c:pt idx="48">
                  <c:v>30682</c:v>
                </c:pt>
                <c:pt idx="49">
                  <c:v>30713</c:v>
                </c:pt>
                <c:pt idx="50">
                  <c:v>30742</c:v>
                </c:pt>
                <c:pt idx="51">
                  <c:v>30773</c:v>
                </c:pt>
                <c:pt idx="52">
                  <c:v>30803</c:v>
                </c:pt>
                <c:pt idx="53">
                  <c:v>30834</c:v>
                </c:pt>
                <c:pt idx="54">
                  <c:v>30864</c:v>
                </c:pt>
                <c:pt idx="55">
                  <c:v>30895</c:v>
                </c:pt>
                <c:pt idx="56">
                  <c:v>30926</c:v>
                </c:pt>
                <c:pt idx="57">
                  <c:v>30956</c:v>
                </c:pt>
                <c:pt idx="58">
                  <c:v>30987</c:v>
                </c:pt>
                <c:pt idx="59">
                  <c:v>31017</c:v>
                </c:pt>
                <c:pt idx="60">
                  <c:v>31048</c:v>
                </c:pt>
                <c:pt idx="61">
                  <c:v>31079</c:v>
                </c:pt>
                <c:pt idx="62">
                  <c:v>31107</c:v>
                </c:pt>
                <c:pt idx="63">
                  <c:v>31138</c:v>
                </c:pt>
                <c:pt idx="64">
                  <c:v>31168</c:v>
                </c:pt>
                <c:pt idx="65">
                  <c:v>31199</c:v>
                </c:pt>
                <c:pt idx="66">
                  <c:v>31229</c:v>
                </c:pt>
                <c:pt idx="67">
                  <c:v>31260</c:v>
                </c:pt>
                <c:pt idx="68">
                  <c:v>31291</c:v>
                </c:pt>
                <c:pt idx="69">
                  <c:v>31321</c:v>
                </c:pt>
                <c:pt idx="70">
                  <c:v>31352</c:v>
                </c:pt>
                <c:pt idx="71">
                  <c:v>31382</c:v>
                </c:pt>
                <c:pt idx="72">
                  <c:v>31413</c:v>
                </c:pt>
                <c:pt idx="73">
                  <c:v>31444</c:v>
                </c:pt>
                <c:pt idx="74">
                  <c:v>31472</c:v>
                </c:pt>
                <c:pt idx="75">
                  <c:v>31503</c:v>
                </c:pt>
                <c:pt idx="76">
                  <c:v>31533</c:v>
                </c:pt>
                <c:pt idx="77">
                  <c:v>31564</c:v>
                </c:pt>
                <c:pt idx="78">
                  <c:v>31594</c:v>
                </c:pt>
                <c:pt idx="79">
                  <c:v>31625</c:v>
                </c:pt>
                <c:pt idx="80">
                  <c:v>31656</c:v>
                </c:pt>
                <c:pt idx="81">
                  <c:v>31686</c:v>
                </c:pt>
                <c:pt idx="82">
                  <c:v>31717</c:v>
                </c:pt>
                <c:pt idx="83">
                  <c:v>31747</c:v>
                </c:pt>
                <c:pt idx="84">
                  <c:v>31778</c:v>
                </c:pt>
                <c:pt idx="85">
                  <c:v>31809</c:v>
                </c:pt>
                <c:pt idx="86">
                  <c:v>31837</c:v>
                </c:pt>
                <c:pt idx="87">
                  <c:v>31868</c:v>
                </c:pt>
                <c:pt idx="88">
                  <c:v>31898</c:v>
                </c:pt>
                <c:pt idx="89">
                  <c:v>31929</c:v>
                </c:pt>
                <c:pt idx="90">
                  <c:v>31959</c:v>
                </c:pt>
                <c:pt idx="91">
                  <c:v>31990</c:v>
                </c:pt>
                <c:pt idx="92">
                  <c:v>32021</c:v>
                </c:pt>
                <c:pt idx="93">
                  <c:v>32051</c:v>
                </c:pt>
                <c:pt idx="94">
                  <c:v>32082</c:v>
                </c:pt>
                <c:pt idx="95">
                  <c:v>32112</c:v>
                </c:pt>
                <c:pt idx="96">
                  <c:v>32143</c:v>
                </c:pt>
                <c:pt idx="97">
                  <c:v>32174</c:v>
                </c:pt>
                <c:pt idx="98">
                  <c:v>32203</c:v>
                </c:pt>
                <c:pt idx="99">
                  <c:v>32234</c:v>
                </c:pt>
                <c:pt idx="100">
                  <c:v>32264</c:v>
                </c:pt>
                <c:pt idx="101">
                  <c:v>32295</c:v>
                </c:pt>
                <c:pt idx="102">
                  <c:v>32325</c:v>
                </c:pt>
                <c:pt idx="103">
                  <c:v>32356</c:v>
                </c:pt>
                <c:pt idx="104">
                  <c:v>32387</c:v>
                </c:pt>
                <c:pt idx="105">
                  <c:v>32417</c:v>
                </c:pt>
                <c:pt idx="106">
                  <c:v>32448</c:v>
                </c:pt>
                <c:pt idx="107">
                  <c:v>32478</c:v>
                </c:pt>
                <c:pt idx="108">
                  <c:v>32509</c:v>
                </c:pt>
                <c:pt idx="109">
                  <c:v>32540</c:v>
                </c:pt>
                <c:pt idx="110">
                  <c:v>32568</c:v>
                </c:pt>
                <c:pt idx="111">
                  <c:v>32599</c:v>
                </c:pt>
                <c:pt idx="112">
                  <c:v>32629</c:v>
                </c:pt>
                <c:pt idx="113">
                  <c:v>32660</c:v>
                </c:pt>
                <c:pt idx="114">
                  <c:v>32690</c:v>
                </c:pt>
                <c:pt idx="115">
                  <c:v>32721</c:v>
                </c:pt>
                <c:pt idx="116">
                  <c:v>32752</c:v>
                </c:pt>
                <c:pt idx="117">
                  <c:v>32782</c:v>
                </c:pt>
                <c:pt idx="118">
                  <c:v>32813</c:v>
                </c:pt>
                <c:pt idx="119">
                  <c:v>32843</c:v>
                </c:pt>
                <c:pt idx="120">
                  <c:v>32874</c:v>
                </c:pt>
                <c:pt idx="121">
                  <c:v>32905</c:v>
                </c:pt>
                <c:pt idx="122">
                  <c:v>32933</c:v>
                </c:pt>
                <c:pt idx="123">
                  <c:v>32964</c:v>
                </c:pt>
                <c:pt idx="124">
                  <c:v>32994</c:v>
                </c:pt>
                <c:pt idx="125">
                  <c:v>33025</c:v>
                </c:pt>
                <c:pt idx="126">
                  <c:v>33055</c:v>
                </c:pt>
                <c:pt idx="127">
                  <c:v>33086</c:v>
                </c:pt>
                <c:pt idx="128">
                  <c:v>33117</c:v>
                </c:pt>
                <c:pt idx="129">
                  <c:v>33147</c:v>
                </c:pt>
                <c:pt idx="130">
                  <c:v>33178</c:v>
                </c:pt>
                <c:pt idx="131">
                  <c:v>33208</c:v>
                </c:pt>
                <c:pt idx="132">
                  <c:v>33239</c:v>
                </c:pt>
                <c:pt idx="133">
                  <c:v>33270</c:v>
                </c:pt>
                <c:pt idx="134">
                  <c:v>33298</c:v>
                </c:pt>
                <c:pt idx="135">
                  <c:v>33329</c:v>
                </c:pt>
                <c:pt idx="136">
                  <c:v>33359</c:v>
                </c:pt>
                <c:pt idx="137">
                  <c:v>33390</c:v>
                </c:pt>
                <c:pt idx="138">
                  <c:v>33420</c:v>
                </c:pt>
                <c:pt idx="139">
                  <c:v>33451</c:v>
                </c:pt>
                <c:pt idx="140">
                  <c:v>33482</c:v>
                </c:pt>
                <c:pt idx="141">
                  <c:v>33512</c:v>
                </c:pt>
                <c:pt idx="142">
                  <c:v>33543</c:v>
                </c:pt>
                <c:pt idx="143">
                  <c:v>33573</c:v>
                </c:pt>
                <c:pt idx="144">
                  <c:v>33604</c:v>
                </c:pt>
                <c:pt idx="145">
                  <c:v>33635</c:v>
                </c:pt>
                <c:pt idx="146">
                  <c:v>33664</c:v>
                </c:pt>
                <c:pt idx="147">
                  <c:v>33695</c:v>
                </c:pt>
                <c:pt idx="148">
                  <c:v>33725</c:v>
                </c:pt>
                <c:pt idx="149">
                  <c:v>33756</c:v>
                </c:pt>
                <c:pt idx="150">
                  <c:v>33786</c:v>
                </c:pt>
                <c:pt idx="151">
                  <c:v>33817</c:v>
                </c:pt>
                <c:pt idx="152">
                  <c:v>33848</c:v>
                </c:pt>
                <c:pt idx="153">
                  <c:v>33878</c:v>
                </c:pt>
                <c:pt idx="154">
                  <c:v>33909</c:v>
                </c:pt>
                <c:pt idx="155">
                  <c:v>33939</c:v>
                </c:pt>
                <c:pt idx="156">
                  <c:v>33970</c:v>
                </c:pt>
                <c:pt idx="157">
                  <c:v>34001</c:v>
                </c:pt>
                <c:pt idx="158">
                  <c:v>34029</c:v>
                </c:pt>
                <c:pt idx="159">
                  <c:v>34060</c:v>
                </c:pt>
                <c:pt idx="160">
                  <c:v>34090</c:v>
                </c:pt>
                <c:pt idx="161">
                  <c:v>34121</c:v>
                </c:pt>
                <c:pt idx="162">
                  <c:v>34151</c:v>
                </c:pt>
                <c:pt idx="163">
                  <c:v>34182</c:v>
                </c:pt>
                <c:pt idx="164">
                  <c:v>34213</c:v>
                </c:pt>
                <c:pt idx="165">
                  <c:v>34243</c:v>
                </c:pt>
                <c:pt idx="166">
                  <c:v>34274</c:v>
                </c:pt>
                <c:pt idx="167">
                  <c:v>34304</c:v>
                </c:pt>
                <c:pt idx="168">
                  <c:v>34335</c:v>
                </c:pt>
                <c:pt idx="169">
                  <c:v>34366</c:v>
                </c:pt>
                <c:pt idx="170">
                  <c:v>34394</c:v>
                </c:pt>
                <c:pt idx="171">
                  <c:v>34425</c:v>
                </c:pt>
                <c:pt idx="172">
                  <c:v>34455</c:v>
                </c:pt>
                <c:pt idx="173">
                  <c:v>34486</c:v>
                </c:pt>
                <c:pt idx="174">
                  <c:v>34516</c:v>
                </c:pt>
                <c:pt idx="175">
                  <c:v>34547</c:v>
                </c:pt>
                <c:pt idx="176">
                  <c:v>34578</c:v>
                </c:pt>
                <c:pt idx="177">
                  <c:v>34608</c:v>
                </c:pt>
                <c:pt idx="178">
                  <c:v>34639</c:v>
                </c:pt>
                <c:pt idx="179">
                  <c:v>34669</c:v>
                </c:pt>
                <c:pt idx="180">
                  <c:v>34700</c:v>
                </c:pt>
                <c:pt idx="181">
                  <c:v>34731</c:v>
                </c:pt>
                <c:pt idx="182">
                  <c:v>34759</c:v>
                </c:pt>
                <c:pt idx="183">
                  <c:v>34790</c:v>
                </c:pt>
                <c:pt idx="184">
                  <c:v>34820</c:v>
                </c:pt>
                <c:pt idx="185">
                  <c:v>34851</c:v>
                </c:pt>
                <c:pt idx="186">
                  <c:v>34881</c:v>
                </c:pt>
                <c:pt idx="187">
                  <c:v>34912</c:v>
                </c:pt>
                <c:pt idx="188">
                  <c:v>34943</c:v>
                </c:pt>
                <c:pt idx="189">
                  <c:v>34973</c:v>
                </c:pt>
                <c:pt idx="190">
                  <c:v>35004</c:v>
                </c:pt>
                <c:pt idx="191">
                  <c:v>35034</c:v>
                </c:pt>
                <c:pt idx="192">
                  <c:v>35065</c:v>
                </c:pt>
                <c:pt idx="193">
                  <c:v>35096</c:v>
                </c:pt>
                <c:pt idx="194">
                  <c:v>35125</c:v>
                </c:pt>
                <c:pt idx="195">
                  <c:v>35156</c:v>
                </c:pt>
                <c:pt idx="196">
                  <c:v>35186</c:v>
                </c:pt>
                <c:pt idx="197">
                  <c:v>35217</c:v>
                </c:pt>
                <c:pt idx="198">
                  <c:v>35247</c:v>
                </c:pt>
                <c:pt idx="199">
                  <c:v>35278</c:v>
                </c:pt>
                <c:pt idx="200">
                  <c:v>35309</c:v>
                </c:pt>
                <c:pt idx="201">
                  <c:v>35339</c:v>
                </c:pt>
                <c:pt idx="202">
                  <c:v>35370</c:v>
                </c:pt>
                <c:pt idx="203">
                  <c:v>35400</c:v>
                </c:pt>
                <c:pt idx="204">
                  <c:v>35431</c:v>
                </c:pt>
                <c:pt idx="205">
                  <c:v>35462</c:v>
                </c:pt>
                <c:pt idx="206">
                  <c:v>35490</c:v>
                </c:pt>
                <c:pt idx="207">
                  <c:v>35521</c:v>
                </c:pt>
                <c:pt idx="208">
                  <c:v>35551</c:v>
                </c:pt>
                <c:pt idx="209">
                  <c:v>35582</c:v>
                </c:pt>
                <c:pt idx="210">
                  <c:v>35612</c:v>
                </c:pt>
                <c:pt idx="211">
                  <c:v>35643</c:v>
                </c:pt>
                <c:pt idx="212">
                  <c:v>35674</c:v>
                </c:pt>
                <c:pt idx="213">
                  <c:v>35704</c:v>
                </c:pt>
                <c:pt idx="214">
                  <c:v>35735</c:v>
                </c:pt>
                <c:pt idx="215">
                  <c:v>35765</c:v>
                </c:pt>
                <c:pt idx="216">
                  <c:v>35796</c:v>
                </c:pt>
                <c:pt idx="217">
                  <c:v>35827</c:v>
                </c:pt>
                <c:pt idx="218">
                  <c:v>35855</c:v>
                </c:pt>
                <c:pt idx="219">
                  <c:v>35886</c:v>
                </c:pt>
                <c:pt idx="220">
                  <c:v>35916</c:v>
                </c:pt>
                <c:pt idx="221">
                  <c:v>35947</c:v>
                </c:pt>
                <c:pt idx="222">
                  <c:v>35977</c:v>
                </c:pt>
                <c:pt idx="223">
                  <c:v>36008</c:v>
                </c:pt>
                <c:pt idx="224">
                  <c:v>36039</c:v>
                </c:pt>
                <c:pt idx="225">
                  <c:v>36069</c:v>
                </c:pt>
                <c:pt idx="226">
                  <c:v>36100</c:v>
                </c:pt>
                <c:pt idx="227">
                  <c:v>36130</c:v>
                </c:pt>
                <c:pt idx="228">
                  <c:v>36161</c:v>
                </c:pt>
                <c:pt idx="229">
                  <c:v>36192</c:v>
                </c:pt>
                <c:pt idx="230">
                  <c:v>36220</c:v>
                </c:pt>
                <c:pt idx="231">
                  <c:v>36251</c:v>
                </c:pt>
                <c:pt idx="232">
                  <c:v>36281</c:v>
                </c:pt>
                <c:pt idx="233">
                  <c:v>36312</c:v>
                </c:pt>
                <c:pt idx="234">
                  <c:v>36342</c:v>
                </c:pt>
                <c:pt idx="235">
                  <c:v>36373</c:v>
                </c:pt>
                <c:pt idx="236">
                  <c:v>36404</c:v>
                </c:pt>
                <c:pt idx="237">
                  <c:v>36434</c:v>
                </c:pt>
                <c:pt idx="238">
                  <c:v>36465</c:v>
                </c:pt>
                <c:pt idx="239">
                  <c:v>36495</c:v>
                </c:pt>
                <c:pt idx="240">
                  <c:v>36526</c:v>
                </c:pt>
                <c:pt idx="241">
                  <c:v>36557</c:v>
                </c:pt>
                <c:pt idx="242">
                  <c:v>36586</c:v>
                </c:pt>
                <c:pt idx="243">
                  <c:v>36617</c:v>
                </c:pt>
                <c:pt idx="244">
                  <c:v>36647</c:v>
                </c:pt>
                <c:pt idx="245">
                  <c:v>36678</c:v>
                </c:pt>
                <c:pt idx="246">
                  <c:v>36708</c:v>
                </c:pt>
                <c:pt idx="247">
                  <c:v>36739</c:v>
                </c:pt>
                <c:pt idx="248">
                  <c:v>36770</c:v>
                </c:pt>
                <c:pt idx="249">
                  <c:v>36800</c:v>
                </c:pt>
                <c:pt idx="250">
                  <c:v>36831</c:v>
                </c:pt>
                <c:pt idx="251">
                  <c:v>36861</c:v>
                </c:pt>
                <c:pt idx="252">
                  <c:v>36892</c:v>
                </c:pt>
                <c:pt idx="253">
                  <c:v>36923</c:v>
                </c:pt>
                <c:pt idx="254">
                  <c:v>36951</c:v>
                </c:pt>
                <c:pt idx="255">
                  <c:v>36982</c:v>
                </c:pt>
                <c:pt idx="256">
                  <c:v>37012</c:v>
                </c:pt>
                <c:pt idx="257">
                  <c:v>37043</c:v>
                </c:pt>
                <c:pt idx="258">
                  <c:v>37073</c:v>
                </c:pt>
                <c:pt idx="259">
                  <c:v>37104</c:v>
                </c:pt>
                <c:pt idx="260">
                  <c:v>37135</c:v>
                </c:pt>
                <c:pt idx="261">
                  <c:v>37165</c:v>
                </c:pt>
                <c:pt idx="262">
                  <c:v>37196</c:v>
                </c:pt>
                <c:pt idx="263">
                  <c:v>37226</c:v>
                </c:pt>
                <c:pt idx="264">
                  <c:v>37257</c:v>
                </c:pt>
                <c:pt idx="265">
                  <c:v>37288</c:v>
                </c:pt>
                <c:pt idx="266">
                  <c:v>37316</c:v>
                </c:pt>
                <c:pt idx="267">
                  <c:v>37347</c:v>
                </c:pt>
                <c:pt idx="268">
                  <c:v>37377</c:v>
                </c:pt>
                <c:pt idx="269">
                  <c:v>37408</c:v>
                </c:pt>
                <c:pt idx="270">
                  <c:v>37438</c:v>
                </c:pt>
                <c:pt idx="271">
                  <c:v>37469</c:v>
                </c:pt>
                <c:pt idx="272">
                  <c:v>37500</c:v>
                </c:pt>
                <c:pt idx="273">
                  <c:v>37530</c:v>
                </c:pt>
                <c:pt idx="274">
                  <c:v>37561</c:v>
                </c:pt>
                <c:pt idx="275">
                  <c:v>37591</c:v>
                </c:pt>
                <c:pt idx="276">
                  <c:v>37622</c:v>
                </c:pt>
                <c:pt idx="277">
                  <c:v>37653</c:v>
                </c:pt>
                <c:pt idx="278">
                  <c:v>37681</c:v>
                </c:pt>
                <c:pt idx="279">
                  <c:v>37712</c:v>
                </c:pt>
                <c:pt idx="280">
                  <c:v>37742</c:v>
                </c:pt>
                <c:pt idx="281">
                  <c:v>37773</c:v>
                </c:pt>
                <c:pt idx="282">
                  <c:v>37803</c:v>
                </c:pt>
                <c:pt idx="283">
                  <c:v>37834</c:v>
                </c:pt>
                <c:pt idx="284">
                  <c:v>37865</c:v>
                </c:pt>
                <c:pt idx="285">
                  <c:v>37895</c:v>
                </c:pt>
                <c:pt idx="286">
                  <c:v>37926</c:v>
                </c:pt>
                <c:pt idx="287">
                  <c:v>37956</c:v>
                </c:pt>
                <c:pt idx="288">
                  <c:v>37987</c:v>
                </c:pt>
                <c:pt idx="289">
                  <c:v>38018</c:v>
                </c:pt>
                <c:pt idx="290">
                  <c:v>38047</c:v>
                </c:pt>
                <c:pt idx="291">
                  <c:v>38078</c:v>
                </c:pt>
                <c:pt idx="292">
                  <c:v>38108</c:v>
                </c:pt>
                <c:pt idx="293">
                  <c:v>38139</c:v>
                </c:pt>
                <c:pt idx="294">
                  <c:v>38169</c:v>
                </c:pt>
                <c:pt idx="295">
                  <c:v>38200</c:v>
                </c:pt>
                <c:pt idx="296">
                  <c:v>38231</c:v>
                </c:pt>
                <c:pt idx="297">
                  <c:v>38261</c:v>
                </c:pt>
                <c:pt idx="298">
                  <c:v>38292</c:v>
                </c:pt>
                <c:pt idx="299">
                  <c:v>38322</c:v>
                </c:pt>
                <c:pt idx="300">
                  <c:v>38353</c:v>
                </c:pt>
                <c:pt idx="301">
                  <c:v>38384</c:v>
                </c:pt>
                <c:pt idx="302">
                  <c:v>38412</c:v>
                </c:pt>
                <c:pt idx="303">
                  <c:v>38443</c:v>
                </c:pt>
                <c:pt idx="304">
                  <c:v>38473</c:v>
                </c:pt>
                <c:pt idx="305">
                  <c:v>38504</c:v>
                </c:pt>
                <c:pt idx="306">
                  <c:v>38534</c:v>
                </c:pt>
                <c:pt idx="307">
                  <c:v>38565</c:v>
                </c:pt>
                <c:pt idx="308">
                  <c:v>38596</c:v>
                </c:pt>
                <c:pt idx="309">
                  <c:v>38626</c:v>
                </c:pt>
                <c:pt idx="310">
                  <c:v>38657</c:v>
                </c:pt>
                <c:pt idx="311">
                  <c:v>38687</c:v>
                </c:pt>
                <c:pt idx="312">
                  <c:v>38718</c:v>
                </c:pt>
                <c:pt idx="313">
                  <c:v>38749</c:v>
                </c:pt>
                <c:pt idx="314">
                  <c:v>38777</c:v>
                </c:pt>
                <c:pt idx="315">
                  <c:v>38808</c:v>
                </c:pt>
                <c:pt idx="316">
                  <c:v>38838</c:v>
                </c:pt>
                <c:pt idx="317">
                  <c:v>38869</c:v>
                </c:pt>
                <c:pt idx="318">
                  <c:v>38899</c:v>
                </c:pt>
                <c:pt idx="319">
                  <c:v>38930</c:v>
                </c:pt>
                <c:pt idx="320">
                  <c:v>38961</c:v>
                </c:pt>
                <c:pt idx="321">
                  <c:v>38991</c:v>
                </c:pt>
                <c:pt idx="322">
                  <c:v>39022</c:v>
                </c:pt>
                <c:pt idx="323">
                  <c:v>39052</c:v>
                </c:pt>
                <c:pt idx="324">
                  <c:v>39083</c:v>
                </c:pt>
                <c:pt idx="325">
                  <c:v>39114</c:v>
                </c:pt>
                <c:pt idx="326">
                  <c:v>39142</c:v>
                </c:pt>
                <c:pt idx="327">
                  <c:v>39173</c:v>
                </c:pt>
                <c:pt idx="328">
                  <c:v>39203</c:v>
                </c:pt>
                <c:pt idx="329">
                  <c:v>39234</c:v>
                </c:pt>
                <c:pt idx="330">
                  <c:v>39264</c:v>
                </c:pt>
                <c:pt idx="331">
                  <c:v>39295</c:v>
                </c:pt>
                <c:pt idx="332">
                  <c:v>39326</c:v>
                </c:pt>
                <c:pt idx="333">
                  <c:v>39356</c:v>
                </c:pt>
                <c:pt idx="334">
                  <c:v>39387</c:v>
                </c:pt>
                <c:pt idx="335">
                  <c:v>39417</c:v>
                </c:pt>
                <c:pt idx="336">
                  <c:v>39448</c:v>
                </c:pt>
                <c:pt idx="337">
                  <c:v>39479</c:v>
                </c:pt>
                <c:pt idx="338">
                  <c:v>39508</c:v>
                </c:pt>
                <c:pt idx="339">
                  <c:v>39539</c:v>
                </c:pt>
                <c:pt idx="340">
                  <c:v>39569</c:v>
                </c:pt>
                <c:pt idx="341">
                  <c:v>39600</c:v>
                </c:pt>
                <c:pt idx="342">
                  <c:v>39630</c:v>
                </c:pt>
                <c:pt idx="343">
                  <c:v>39661</c:v>
                </c:pt>
                <c:pt idx="344">
                  <c:v>39692</c:v>
                </c:pt>
                <c:pt idx="345">
                  <c:v>39722</c:v>
                </c:pt>
                <c:pt idx="346">
                  <c:v>39753</c:v>
                </c:pt>
                <c:pt idx="347">
                  <c:v>39783</c:v>
                </c:pt>
                <c:pt idx="348">
                  <c:v>39814</c:v>
                </c:pt>
                <c:pt idx="349">
                  <c:v>39845</c:v>
                </c:pt>
                <c:pt idx="350">
                  <c:v>39873</c:v>
                </c:pt>
                <c:pt idx="351">
                  <c:v>39904</c:v>
                </c:pt>
                <c:pt idx="352">
                  <c:v>39934</c:v>
                </c:pt>
                <c:pt idx="353">
                  <c:v>39965</c:v>
                </c:pt>
                <c:pt idx="354">
                  <c:v>39995</c:v>
                </c:pt>
                <c:pt idx="355">
                  <c:v>40026</c:v>
                </c:pt>
                <c:pt idx="356">
                  <c:v>40057</c:v>
                </c:pt>
                <c:pt idx="357">
                  <c:v>40087</c:v>
                </c:pt>
                <c:pt idx="358">
                  <c:v>40118</c:v>
                </c:pt>
                <c:pt idx="359">
                  <c:v>40148</c:v>
                </c:pt>
                <c:pt idx="360">
                  <c:v>40179</c:v>
                </c:pt>
                <c:pt idx="361">
                  <c:v>40210</c:v>
                </c:pt>
                <c:pt idx="362">
                  <c:v>40238</c:v>
                </c:pt>
                <c:pt idx="363">
                  <c:v>40269</c:v>
                </c:pt>
                <c:pt idx="364">
                  <c:v>40299</c:v>
                </c:pt>
                <c:pt idx="365">
                  <c:v>40330</c:v>
                </c:pt>
                <c:pt idx="366">
                  <c:v>40360</c:v>
                </c:pt>
                <c:pt idx="367">
                  <c:v>40391</c:v>
                </c:pt>
                <c:pt idx="368">
                  <c:v>40422</c:v>
                </c:pt>
                <c:pt idx="369">
                  <c:v>40452</c:v>
                </c:pt>
                <c:pt idx="370">
                  <c:v>40483</c:v>
                </c:pt>
                <c:pt idx="371">
                  <c:v>40513</c:v>
                </c:pt>
                <c:pt idx="372">
                  <c:v>40544</c:v>
                </c:pt>
                <c:pt idx="373">
                  <c:v>40575</c:v>
                </c:pt>
                <c:pt idx="374">
                  <c:v>40603</c:v>
                </c:pt>
                <c:pt idx="375">
                  <c:v>40634</c:v>
                </c:pt>
                <c:pt idx="376">
                  <c:v>40664</c:v>
                </c:pt>
                <c:pt idx="377">
                  <c:v>40695</c:v>
                </c:pt>
                <c:pt idx="378">
                  <c:v>40725</c:v>
                </c:pt>
                <c:pt idx="379">
                  <c:v>40756</c:v>
                </c:pt>
                <c:pt idx="380">
                  <c:v>40787</c:v>
                </c:pt>
                <c:pt idx="381">
                  <c:v>40817</c:v>
                </c:pt>
                <c:pt idx="382">
                  <c:v>40848</c:v>
                </c:pt>
                <c:pt idx="383">
                  <c:v>40878</c:v>
                </c:pt>
                <c:pt idx="384">
                  <c:v>40909</c:v>
                </c:pt>
                <c:pt idx="385">
                  <c:v>40940</c:v>
                </c:pt>
                <c:pt idx="386">
                  <c:v>40969</c:v>
                </c:pt>
                <c:pt idx="387">
                  <c:v>41000</c:v>
                </c:pt>
                <c:pt idx="388">
                  <c:v>41030</c:v>
                </c:pt>
                <c:pt idx="389">
                  <c:v>41061</c:v>
                </c:pt>
                <c:pt idx="390">
                  <c:v>41091</c:v>
                </c:pt>
                <c:pt idx="391">
                  <c:v>41122</c:v>
                </c:pt>
                <c:pt idx="392">
                  <c:v>41153</c:v>
                </c:pt>
                <c:pt idx="393">
                  <c:v>41183</c:v>
                </c:pt>
                <c:pt idx="394">
                  <c:v>41214</c:v>
                </c:pt>
                <c:pt idx="395">
                  <c:v>41244</c:v>
                </c:pt>
                <c:pt idx="396">
                  <c:v>41275</c:v>
                </c:pt>
                <c:pt idx="397">
                  <c:v>41306</c:v>
                </c:pt>
                <c:pt idx="398">
                  <c:v>41334</c:v>
                </c:pt>
                <c:pt idx="399">
                  <c:v>41365</c:v>
                </c:pt>
                <c:pt idx="400">
                  <c:v>41395</c:v>
                </c:pt>
                <c:pt idx="401">
                  <c:v>41426</c:v>
                </c:pt>
                <c:pt idx="402">
                  <c:v>41456</c:v>
                </c:pt>
                <c:pt idx="403">
                  <c:v>41487</c:v>
                </c:pt>
                <c:pt idx="404">
                  <c:v>41518</c:v>
                </c:pt>
                <c:pt idx="405">
                  <c:v>41548</c:v>
                </c:pt>
                <c:pt idx="406">
                  <c:v>41579</c:v>
                </c:pt>
                <c:pt idx="407">
                  <c:v>41609</c:v>
                </c:pt>
                <c:pt idx="408">
                  <c:v>41640</c:v>
                </c:pt>
                <c:pt idx="409">
                  <c:v>41671</c:v>
                </c:pt>
                <c:pt idx="410">
                  <c:v>41699</c:v>
                </c:pt>
                <c:pt idx="411">
                  <c:v>41730</c:v>
                </c:pt>
                <c:pt idx="412">
                  <c:v>41760</c:v>
                </c:pt>
                <c:pt idx="413">
                  <c:v>41791</c:v>
                </c:pt>
                <c:pt idx="414">
                  <c:v>41821</c:v>
                </c:pt>
                <c:pt idx="415">
                  <c:v>41852</c:v>
                </c:pt>
                <c:pt idx="416">
                  <c:v>41883</c:v>
                </c:pt>
                <c:pt idx="417">
                  <c:v>41913</c:v>
                </c:pt>
                <c:pt idx="418">
                  <c:v>41944</c:v>
                </c:pt>
                <c:pt idx="419">
                  <c:v>41974</c:v>
                </c:pt>
                <c:pt idx="420">
                  <c:v>42005</c:v>
                </c:pt>
                <c:pt idx="421">
                  <c:v>42036</c:v>
                </c:pt>
                <c:pt idx="422">
                  <c:v>42064</c:v>
                </c:pt>
                <c:pt idx="423">
                  <c:v>42095</c:v>
                </c:pt>
                <c:pt idx="424">
                  <c:v>42125</c:v>
                </c:pt>
                <c:pt idx="425">
                  <c:v>42156</c:v>
                </c:pt>
                <c:pt idx="426">
                  <c:v>42186</c:v>
                </c:pt>
                <c:pt idx="427">
                  <c:v>42217</c:v>
                </c:pt>
                <c:pt idx="428">
                  <c:v>42248</c:v>
                </c:pt>
                <c:pt idx="429">
                  <c:v>42278</c:v>
                </c:pt>
                <c:pt idx="430">
                  <c:v>42309</c:v>
                </c:pt>
                <c:pt idx="431">
                  <c:v>42339</c:v>
                </c:pt>
                <c:pt idx="432">
                  <c:v>42370</c:v>
                </c:pt>
                <c:pt idx="433">
                  <c:v>42401</c:v>
                </c:pt>
                <c:pt idx="434">
                  <c:v>42430</c:v>
                </c:pt>
                <c:pt idx="435">
                  <c:v>42461</c:v>
                </c:pt>
                <c:pt idx="436">
                  <c:v>42491</c:v>
                </c:pt>
                <c:pt idx="437">
                  <c:v>42522</c:v>
                </c:pt>
                <c:pt idx="438">
                  <c:v>42552</c:v>
                </c:pt>
                <c:pt idx="439">
                  <c:v>42583</c:v>
                </c:pt>
                <c:pt idx="440">
                  <c:v>42614</c:v>
                </c:pt>
                <c:pt idx="441">
                  <c:v>42644</c:v>
                </c:pt>
                <c:pt idx="442">
                  <c:v>42675</c:v>
                </c:pt>
                <c:pt idx="443">
                  <c:v>42705</c:v>
                </c:pt>
                <c:pt idx="444">
                  <c:v>42736</c:v>
                </c:pt>
                <c:pt idx="445">
                  <c:v>42767</c:v>
                </c:pt>
                <c:pt idx="446">
                  <c:v>42795</c:v>
                </c:pt>
                <c:pt idx="447">
                  <c:v>42826</c:v>
                </c:pt>
                <c:pt idx="448">
                  <c:v>42856</c:v>
                </c:pt>
                <c:pt idx="449">
                  <c:v>42887</c:v>
                </c:pt>
                <c:pt idx="450">
                  <c:v>42917</c:v>
                </c:pt>
                <c:pt idx="451">
                  <c:v>42948</c:v>
                </c:pt>
                <c:pt idx="452">
                  <c:v>42979</c:v>
                </c:pt>
                <c:pt idx="453">
                  <c:v>43009</c:v>
                </c:pt>
                <c:pt idx="454">
                  <c:v>43040</c:v>
                </c:pt>
                <c:pt idx="455">
                  <c:v>43070</c:v>
                </c:pt>
                <c:pt idx="456">
                  <c:v>43101</c:v>
                </c:pt>
                <c:pt idx="457">
                  <c:v>43132</c:v>
                </c:pt>
                <c:pt idx="458">
                  <c:v>43160</c:v>
                </c:pt>
                <c:pt idx="459">
                  <c:v>43191</c:v>
                </c:pt>
                <c:pt idx="460">
                  <c:v>43221</c:v>
                </c:pt>
                <c:pt idx="461">
                  <c:v>43252</c:v>
                </c:pt>
                <c:pt idx="462">
                  <c:v>43282</c:v>
                </c:pt>
                <c:pt idx="463">
                  <c:v>43313</c:v>
                </c:pt>
                <c:pt idx="464">
                  <c:v>43344</c:v>
                </c:pt>
                <c:pt idx="465">
                  <c:v>43374</c:v>
                </c:pt>
                <c:pt idx="466">
                  <c:v>43405</c:v>
                </c:pt>
                <c:pt idx="467">
                  <c:v>43435</c:v>
                </c:pt>
                <c:pt idx="468">
                  <c:v>43466</c:v>
                </c:pt>
                <c:pt idx="469">
                  <c:v>43497</c:v>
                </c:pt>
                <c:pt idx="470">
                  <c:v>43525</c:v>
                </c:pt>
                <c:pt idx="471">
                  <c:v>43556</c:v>
                </c:pt>
                <c:pt idx="472">
                  <c:v>43586</c:v>
                </c:pt>
                <c:pt idx="473">
                  <c:v>43617</c:v>
                </c:pt>
                <c:pt idx="474">
                  <c:v>43647</c:v>
                </c:pt>
                <c:pt idx="475">
                  <c:v>43678</c:v>
                </c:pt>
                <c:pt idx="476">
                  <c:v>43709</c:v>
                </c:pt>
                <c:pt idx="477">
                  <c:v>43739</c:v>
                </c:pt>
                <c:pt idx="478">
                  <c:v>43770</c:v>
                </c:pt>
                <c:pt idx="479">
                  <c:v>43800</c:v>
                </c:pt>
                <c:pt idx="480">
                  <c:v>43831</c:v>
                </c:pt>
                <c:pt idx="481">
                  <c:v>43862</c:v>
                </c:pt>
                <c:pt idx="482">
                  <c:v>43891</c:v>
                </c:pt>
                <c:pt idx="483">
                  <c:v>43922</c:v>
                </c:pt>
                <c:pt idx="484">
                  <c:v>43952</c:v>
                </c:pt>
                <c:pt idx="485">
                  <c:v>43983</c:v>
                </c:pt>
                <c:pt idx="486">
                  <c:v>44013</c:v>
                </c:pt>
                <c:pt idx="487">
                  <c:v>44044</c:v>
                </c:pt>
                <c:pt idx="488">
                  <c:v>44075</c:v>
                </c:pt>
                <c:pt idx="489">
                  <c:v>44105</c:v>
                </c:pt>
                <c:pt idx="490">
                  <c:v>44136</c:v>
                </c:pt>
                <c:pt idx="491">
                  <c:v>44166</c:v>
                </c:pt>
                <c:pt idx="492">
                  <c:v>44197</c:v>
                </c:pt>
                <c:pt idx="493">
                  <c:v>44228</c:v>
                </c:pt>
                <c:pt idx="494">
                  <c:v>44256</c:v>
                </c:pt>
                <c:pt idx="495">
                  <c:v>44287</c:v>
                </c:pt>
                <c:pt idx="496">
                  <c:v>44317</c:v>
                </c:pt>
                <c:pt idx="497">
                  <c:v>44348</c:v>
                </c:pt>
                <c:pt idx="498">
                  <c:v>44378</c:v>
                </c:pt>
                <c:pt idx="499">
                  <c:v>44409</c:v>
                </c:pt>
                <c:pt idx="500">
                  <c:v>44440</c:v>
                </c:pt>
                <c:pt idx="501">
                  <c:v>44470</c:v>
                </c:pt>
                <c:pt idx="502">
                  <c:v>44501</c:v>
                </c:pt>
              </c:numCache>
            </c:numRef>
          </c:cat>
          <c:val>
            <c:numRef>
              <c:f>'Reg Sold'!$U$213:$U$715</c:f>
              <c:numCache>
                <c:formatCode>0.0</c:formatCode>
                <c:ptCount val="503"/>
                <c:pt idx="0">
                  <c:v>7.9</c:v>
                </c:pt>
                <c:pt idx="1">
                  <c:v>8.6</c:v>
                </c:pt>
                <c:pt idx="2">
                  <c:v>9.8000000000000007</c:v>
                </c:pt>
                <c:pt idx="3">
                  <c:v>11.6</c:v>
                </c:pt>
                <c:pt idx="4">
                  <c:v>9.1999999999999993</c:v>
                </c:pt>
                <c:pt idx="5">
                  <c:v>7.6</c:v>
                </c:pt>
                <c:pt idx="6">
                  <c:v>6.5</c:v>
                </c:pt>
                <c:pt idx="7">
                  <c:v>6</c:v>
                </c:pt>
                <c:pt idx="8">
                  <c:v>7.3</c:v>
                </c:pt>
                <c:pt idx="9">
                  <c:v>7.3</c:v>
                </c:pt>
                <c:pt idx="10">
                  <c:v>7.4</c:v>
                </c:pt>
                <c:pt idx="11">
                  <c:v>7.6</c:v>
                </c:pt>
                <c:pt idx="12">
                  <c:v>8</c:v>
                </c:pt>
                <c:pt idx="13">
                  <c:v>8.1</c:v>
                </c:pt>
                <c:pt idx="14">
                  <c:v>7.7</c:v>
                </c:pt>
                <c:pt idx="15">
                  <c:v>8.6</c:v>
                </c:pt>
                <c:pt idx="16">
                  <c:v>8.4</c:v>
                </c:pt>
                <c:pt idx="17">
                  <c:v>9.1999999999999993</c:v>
                </c:pt>
                <c:pt idx="18">
                  <c:v>9</c:v>
                </c:pt>
                <c:pt idx="19">
                  <c:v>9.8000000000000007</c:v>
                </c:pt>
                <c:pt idx="20">
                  <c:v>11.3</c:v>
                </c:pt>
                <c:pt idx="21">
                  <c:v>10.3</c:v>
                </c:pt>
                <c:pt idx="22">
                  <c:v>9.1</c:v>
                </c:pt>
                <c:pt idx="23">
                  <c:v>7.1</c:v>
                </c:pt>
                <c:pt idx="24">
                  <c:v>8.9</c:v>
                </c:pt>
                <c:pt idx="25">
                  <c:v>9.1999999999999993</c:v>
                </c:pt>
                <c:pt idx="26">
                  <c:v>8.6999999999999993</c:v>
                </c:pt>
                <c:pt idx="27">
                  <c:v>9.4</c:v>
                </c:pt>
                <c:pt idx="28">
                  <c:v>8.3000000000000007</c:v>
                </c:pt>
                <c:pt idx="29">
                  <c:v>8.3000000000000007</c:v>
                </c:pt>
                <c:pt idx="30">
                  <c:v>8.1999999999999993</c:v>
                </c:pt>
                <c:pt idx="31">
                  <c:v>7.1</c:v>
                </c:pt>
                <c:pt idx="32">
                  <c:v>6.7</c:v>
                </c:pt>
                <c:pt idx="33">
                  <c:v>6.2</c:v>
                </c:pt>
                <c:pt idx="34">
                  <c:v>5.4</c:v>
                </c:pt>
                <c:pt idx="35">
                  <c:v>5.8</c:v>
                </c:pt>
                <c:pt idx="36">
                  <c:v>5.4</c:v>
                </c:pt>
                <c:pt idx="37">
                  <c:v>5.6</c:v>
                </c:pt>
                <c:pt idx="38">
                  <c:v>5.4</c:v>
                </c:pt>
                <c:pt idx="39">
                  <c:v>5.0999999999999996</c:v>
                </c:pt>
                <c:pt idx="40">
                  <c:v>4.9000000000000004</c:v>
                </c:pt>
                <c:pt idx="41">
                  <c:v>5.3</c:v>
                </c:pt>
                <c:pt idx="42">
                  <c:v>5.8</c:v>
                </c:pt>
                <c:pt idx="43">
                  <c:v>6.2</c:v>
                </c:pt>
                <c:pt idx="44">
                  <c:v>6.2</c:v>
                </c:pt>
                <c:pt idx="45">
                  <c:v>5.6</c:v>
                </c:pt>
                <c:pt idx="46">
                  <c:v>5.8</c:v>
                </c:pt>
                <c:pt idx="47">
                  <c:v>4.7</c:v>
                </c:pt>
                <c:pt idx="48">
                  <c:v>5.3</c:v>
                </c:pt>
                <c:pt idx="49">
                  <c:v>5.0999999999999996</c:v>
                </c:pt>
                <c:pt idx="50">
                  <c:v>6.1</c:v>
                </c:pt>
                <c:pt idx="51">
                  <c:v>6</c:v>
                </c:pt>
                <c:pt idx="52">
                  <c:v>6.7</c:v>
                </c:pt>
                <c:pt idx="53">
                  <c:v>6.6</c:v>
                </c:pt>
                <c:pt idx="54">
                  <c:v>6.7</c:v>
                </c:pt>
                <c:pt idx="55">
                  <c:v>7.5</c:v>
                </c:pt>
                <c:pt idx="56">
                  <c:v>6.5</c:v>
                </c:pt>
                <c:pt idx="57">
                  <c:v>6</c:v>
                </c:pt>
                <c:pt idx="58">
                  <c:v>7.2</c:v>
                </c:pt>
                <c:pt idx="59">
                  <c:v>7.3</c:v>
                </c:pt>
                <c:pt idx="60">
                  <c:v>6.7</c:v>
                </c:pt>
                <c:pt idx="61">
                  <c:v>6.5</c:v>
                </c:pt>
                <c:pt idx="62">
                  <c:v>6.4</c:v>
                </c:pt>
                <c:pt idx="63">
                  <c:v>6.9</c:v>
                </c:pt>
                <c:pt idx="64">
                  <c:v>6.4</c:v>
                </c:pt>
                <c:pt idx="65">
                  <c:v>6</c:v>
                </c:pt>
                <c:pt idx="66">
                  <c:v>5.6</c:v>
                </c:pt>
                <c:pt idx="67">
                  <c:v>5.8</c:v>
                </c:pt>
                <c:pt idx="68">
                  <c:v>6.3</c:v>
                </c:pt>
                <c:pt idx="69">
                  <c:v>6.4</c:v>
                </c:pt>
                <c:pt idx="70">
                  <c:v>5.9</c:v>
                </c:pt>
                <c:pt idx="71">
                  <c:v>5.8</c:v>
                </c:pt>
                <c:pt idx="72">
                  <c:v>5.7</c:v>
                </c:pt>
                <c:pt idx="73">
                  <c:v>6</c:v>
                </c:pt>
                <c:pt idx="74">
                  <c:v>4.7</c:v>
                </c:pt>
                <c:pt idx="75">
                  <c:v>4.7</c:v>
                </c:pt>
                <c:pt idx="76">
                  <c:v>5.2</c:v>
                </c:pt>
                <c:pt idx="77">
                  <c:v>5.7</c:v>
                </c:pt>
                <c:pt idx="78">
                  <c:v>6.1</c:v>
                </c:pt>
                <c:pt idx="79">
                  <c:v>7</c:v>
                </c:pt>
                <c:pt idx="80">
                  <c:v>5.8</c:v>
                </c:pt>
                <c:pt idx="81">
                  <c:v>6.5</c:v>
                </c:pt>
                <c:pt idx="82">
                  <c:v>6.1</c:v>
                </c:pt>
                <c:pt idx="83">
                  <c:v>5.5</c:v>
                </c:pt>
                <c:pt idx="84">
                  <c:v>6</c:v>
                </c:pt>
                <c:pt idx="85">
                  <c:v>6.2</c:v>
                </c:pt>
                <c:pt idx="86">
                  <c:v>6</c:v>
                </c:pt>
                <c:pt idx="87">
                  <c:v>6</c:v>
                </c:pt>
                <c:pt idx="88">
                  <c:v>6.7</c:v>
                </c:pt>
                <c:pt idx="89">
                  <c:v>6.9</c:v>
                </c:pt>
                <c:pt idx="90">
                  <c:v>6.7</c:v>
                </c:pt>
                <c:pt idx="91">
                  <c:v>6.8</c:v>
                </c:pt>
                <c:pt idx="92">
                  <c:v>6.8</c:v>
                </c:pt>
                <c:pt idx="93">
                  <c:v>6.8</c:v>
                </c:pt>
                <c:pt idx="94">
                  <c:v>7</c:v>
                </c:pt>
                <c:pt idx="95">
                  <c:v>7.6</c:v>
                </c:pt>
                <c:pt idx="96">
                  <c:v>7.5</c:v>
                </c:pt>
                <c:pt idx="97">
                  <c:v>6.6</c:v>
                </c:pt>
                <c:pt idx="98">
                  <c:v>6.6</c:v>
                </c:pt>
                <c:pt idx="99">
                  <c:v>6.4</c:v>
                </c:pt>
                <c:pt idx="100">
                  <c:v>6.6</c:v>
                </c:pt>
                <c:pt idx="101">
                  <c:v>6.2</c:v>
                </c:pt>
                <c:pt idx="102">
                  <c:v>6.6</c:v>
                </c:pt>
                <c:pt idx="103">
                  <c:v>6.6</c:v>
                </c:pt>
                <c:pt idx="104">
                  <c:v>6.5</c:v>
                </c:pt>
                <c:pt idx="105">
                  <c:v>6</c:v>
                </c:pt>
                <c:pt idx="106">
                  <c:v>7.2</c:v>
                </c:pt>
                <c:pt idx="107">
                  <c:v>6.8</c:v>
                </c:pt>
                <c:pt idx="108">
                  <c:v>6.2</c:v>
                </c:pt>
                <c:pt idx="109">
                  <c:v>7.5</c:v>
                </c:pt>
                <c:pt idx="110">
                  <c:v>8.1999999999999993</c:v>
                </c:pt>
                <c:pt idx="111">
                  <c:v>7.4</c:v>
                </c:pt>
                <c:pt idx="112">
                  <c:v>7.1</c:v>
                </c:pt>
                <c:pt idx="113">
                  <c:v>7.2</c:v>
                </c:pt>
                <c:pt idx="114">
                  <c:v>6.1</c:v>
                </c:pt>
                <c:pt idx="115">
                  <c:v>6.4</c:v>
                </c:pt>
                <c:pt idx="116">
                  <c:v>7.1</c:v>
                </c:pt>
                <c:pt idx="117">
                  <c:v>6.9</c:v>
                </c:pt>
                <c:pt idx="118">
                  <c:v>6.6</c:v>
                </c:pt>
                <c:pt idx="119">
                  <c:v>7</c:v>
                </c:pt>
                <c:pt idx="120">
                  <c:v>7</c:v>
                </c:pt>
                <c:pt idx="121">
                  <c:v>7.6</c:v>
                </c:pt>
                <c:pt idx="122">
                  <c:v>7.8</c:v>
                </c:pt>
                <c:pt idx="123">
                  <c:v>8.3000000000000007</c:v>
                </c:pt>
                <c:pt idx="124">
                  <c:v>8.1999999999999993</c:v>
                </c:pt>
                <c:pt idx="125">
                  <c:v>7.9</c:v>
                </c:pt>
                <c:pt idx="126">
                  <c:v>7.8</c:v>
                </c:pt>
                <c:pt idx="127">
                  <c:v>8.1999999999999993</c:v>
                </c:pt>
                <c:pt idx="128">
                  <c:v>8.4</c:v>
                </c:pt>
                <c:pt idx="129">
                  <c:v>8.6999999999999993</c:v>
                </c:pt>
                <c:pt idx="130">
                  <c:v>8.1999999999999993</c:v>
                </c:pt>
                <c:pt idx="131">
                  <c:v>8.5</c:v>
                </c:pt>
                <c:pt idx="132">
                  <c:v>9.4</c:v>
                </c:pt>
                <c:pt idx="133">
                  <c:v>7.9</c:v>
                </c:pt>
                <c:pt idx="134">
                  <c:v>7.3</c:v>
                </c:pt>
                <c:pt idx="135">
                  <c:v>7.3</c:v>
                </c:pt>
                <c:pt idx="136">
                  <c:v>7</c:v>
                </c:pt>
                <c:pt idx="137">
                  <c:v>7</c:v>
                </c:pt>
                <c:pt idx="138">
                  <c:v>7.1</c:v>
                </c:pt>
                <c:pt idx="139">
                  <c:v>6.8</c:v>
                </c:pt>
                <c:pt idx="140">
                  <c:v>7.4</c:v>
                </c:pt>
                <c:pt idx="141">
                  <c:v>6.7</c:v>
                </c:pt>
                <c:pt idx="142">
                  <c:v>6.2</c:v>
                </c:pt>
                <c:pt idx="143">
                  <c:v>6.2</c:v>
                </c:pt>
                <c:pt idx="144">
                  <c:v>5.2</c:v>
                </c:pt>
                <c:pt idx="145">
                  <c:v>4.9000000000000004</c:v>
                </c:pt>
                <c:pt idx="146">
                  <c:v>6.1</c:v>
                </c:pt>
                <c:pt idx="147">
                  <c:v>6.1</c:v>
                </c:pt>
                <c:pt idx="148">
                  <c:v>6</c:v>
                </c:pt>
                <c:pt idx="149">
                  <c:v>5.6</c:v>
                </c:pt>
                <c:pt idx="150">
                  <c:v>5.3</c:v>
                </c:pt>
                <c:pt idx="151">
                  <c:v>5.2</c:v>
                </c:pt>
                <c:pt idx="152">
                  <c:v>5</c:v>
                </c:pt>
                <c:pt idx="153">
                  <c:v>5.0999999999999996</c:v>
                </c:pt>
                <c:pt idx="154">
                  <c:v>5.4</c:v>
                </c:pt>
                <c:pt idx="155">
                  <c:v>5</c:v>
                </c:pt>
                <c:pt idx="156">
                  <c:v>5.4</c:v>
                </c:pt>
                <c:pt idx="157">
                  <c:v>5.3</c:v>
                </c:pt>
                <c:pt idx="158">
                  <c:v>5.4</c:v>
                </c:pt>
                <c:pt idx="159">
                  <c:v>4.7</c:v>
                </c:pt>
                <c:pt idx="160">
                  <c:v>5.3</c:v>
                </c:pt>
                <c:pt idx="161">
                  <c:v>5.2</c:v>
                </c:pt>
                <c:pt idx="162">
                  <c:v>5.3</c:v>
                </c:pt>
                <c:pt idx="163">
                  <c:v>5.5</c:v>
                </c:pt>
                <c:pt idx="164">
                  <c:v>4.9000000000000004</c:v>
                </c:pt>
                <c:pt idx="165">
                  <c:v>5</c:v>
                </c:pt>
                <c:pt idx="166">
                  <c:v>4.8</c:v>
                </c:pt>
                <c:pt idx="167">
                  <c:v>4.5</c:v>
                </c:pt>
                <c:pt idx="168">
                  <c:v>5.9</c:v>
                </c:pt>
                <c:pt idx="169">
                  <c:v>5</c:v>
                </c:pt>
                <c:pt idx="170">
                  <c:v>4.8</c:v>
                </c:pt>
                <c:pt idx="171">
                  <c:v>5.2</c:v>
                </c:pt>
                <c:pt idx="172">
                  <c:v>5.3</c:v>
                </c:pt>
                <c:pt idx="173">
                  <c:v>6.2</c:v>
                </c:pt>
                <c:pt idx="174">
                  <c:v>6.3</c:v>
                </c:pt>
                <c:pt idx="175">
                  <c:v>6.1</c:v>
                </c:pt>
                <c:pt idx="176">
                  <c:v>6</c:v>
                </c:pt>
                <c:pt idx="177">
                  <c:v>5.6</c:v>
                </c:pt>
                <c:pt idx="178">
                  <c:v>6.3</c:v>
                </c:pt>
                <c:pt idx="179">
                  <c:v>6.6</c:v>
                </c:pt>
                <c:pt idx="180">
                  <c:v>6.8</c:v>
                </c:pt>
                <c:pt idx="181">
                  <c:v>7.3</c:v>
                </c:pt>
                <c:pt idx="182">
                  <c:v>6.8</c:v>
                </c:pt>
                <c:pt idx="183">
                  <c:v>6.7</c:v>
                </c:pt>
                <c:pt idx="184">
                  <c:v>6.3</c:v>
                </c:pt>
                <c:pt idx="185">
                  <c:v>5.8</c:v>
                </c:pt>
                <c:pt idx="186">
                  <c:v>5.6</c:v>
                </c:pt>
                <c:pt idx="187">
                  <c:v>6.1</c:v>
                </c:pt>
                <c:pt idx="188">
                  <c:v>6.3</c:v>
                </c:pt>
                <c:pt idx="189">
                  <c:v>6.3</c:v>
                </c:pt>
                <c:pt idx="190">
                  <c:v>6.8</c:v>
                </c:pt>
                <c:pt idx="191">
                  <c:v>6.4</c:v>
                </c:pt>
                <c:pt idx="192">
                  <c:v>6.4</c:v>
                </c:pt>
                <c:pt idx="193">
                  <c:v>5.3</c:v>
                </c:pt>
                <c:pt idx="194">
                  <c:v>6.2</c:v>
                </c:pt>
                <c:pt idx="195">
                  <c:v>6</c:v>
                </c:pt>
                <c:pt idx="196">
                  <c:v>5.9</c:v>
                </c:pt>
                <c:pt idx="197">
                  <c:v>6</c:v>
                </c:pt>
                <c:pt idx="198">
                  <c:v>5.7</c:v>
                </c:pt>
                <c:pt idx="199">
                  <c:v>5</c:v>
                </c:pt>
                <c:pt idx="200">
                  <c:v>5.2</c:v>
                </c:pt>
                <c:pt idx="201">
                  <c:v>5.6</c:v>
                </c:pt>
                <c:pt idx="202">
                  <c:v>5.2</c:v>
                </c:pt>
                <c:pt idx="203">
                  <c:v>5</c:v>
                </c:pt>
                <c:pt idx="204">
                  <c:v>4.7</c:v>
                </c:pt>
                <c:pt idx="205">
                  <c:v>4.5</c:v>
                </c:pt>
                <c:pt idx="206">
                  <c:v>4.0999999999999996</c:v>
                </c:pt>
                <c:pt idx="207">
                  <c:v>4.7</c:v>
                </c:pt>
                <c:pt idx="208">
                  <c:v>4.5999999999999996</c:v>
                </c:pt>
                <c:pt idx="209">
                  <c:v>4.4000000000000004</c:v>
                </c:pt>
                <c:pt idx="210">
                  <c:v>4.4000000000000004</c:v>
                </c:pt>
                <c:pt idx="211">
                  <c:v>4.3</c:v>
                </c:pt>
                <c:pt idx="212">
                  <c:v>4.2</c:v>
                </c:pt>
                <c:pt idx="213">
                  <c:v>4.3</c:v>
                </c:pt>
                <c:pt idx="214">
                  <c:v>3.9</c:v>
                </c:pt>
                <c:pt idx="215">
                  <c:v>4.4000000000000004</c:v>
                </c:pt>
                <c:pt idx="216">
                  <c:v>4</c:v>
                </c:pt>
                <c:pt idx="217">
                  <c:v>3.9</c:v>
                </c:pt>
                <c:pt idx="218">
                  <c:v>4.0999999999999996</c:v>
                </c:pt>
                <c:pt idx="219">
                  <c:v>4</c:v>
                </c:pt>
                <c:pt idx="220">
                  <c:v>3.9</c:v>
                </c:pt>
                <c:pt idx="221">
                  <c:v>3.8</c:v>
                </c:pt>
                <c:pt idx="222">
                  <c:v>4</c:v>
                </c:pt>
                <c:pt idx="223">
                  <c:v>4.0999999999999996</c:v>
                </c:pt>
                <c:pt idx="224">
                  <c:v>4.0999999999999996</c:v>
                </c:pt>
                <c:pt idx="225">
                  <c:v>4</c:v>
                </c:pt>
                <c:pt idx="226">
                  <c:v>3.5</c:v>
                </c:pt>
                <c:pt idx="227">
                  <c:v>3.8</c:v>
                </c:pt>
                <c:pt idx="228">
                  <c:v>3.9</c:v>
                </c:pt>
                <c:pt idx="229">
                  <c:v>4</c:v>
                </c:pt>
                <c:pt idx="230">
                  <c:v>4.0999999999999996</c:v>
                </c:pt>
                <c:pt idx="231">
                  <c:v>3.9</c:v>
                </c:pt>
                <c:pt idx="232">
                  <c:v>4</c:v>
                </c:pt>
                <c:pt idx="233">
                  <c:v>3.9</c:v>
                </c:pt>
                <c:pt idx="234">
                  <c:v>4</c:v>
                </c:pt>
                <c:pt idx="235">
                  <c:v>4</c:v>
                </c:pt>
                <c:pt idx="236">
                  <c:v>4.5</c:v>
                </c:pt>
                <c:pt idx="237">
                  <c:v>4.2</c:v>
                </c:pt>
                <c:pt idx="238">
                  <c:v>4.3</c:v>
                </c:pt>
                <c:pt idx="239">
                  <c:v>4.3</c:v>
                </c:pt>
                <c:pt idx="240">
                  <c:v>4.3</c:v>
                </c:pt>
                <c:pt idx="241">
                  <c:v>4.3</c:v>
                </c:pt>
                <c:pt idx="242">
                  <c:v>4.3</c:v>
                </c:pt>
                <c:pt idx="243">
                  <c:v>4.4000000000000004</c:v>
                </c:pt>
                <c:pt idx="244">
                  <c:v>4.4000000000000004</c:v>
                </c:pt>
                <c:pt idx="245">
                  <c:v>4.8</c:v>
                </c:pt>
                <c:pt idx="246">
                  <c:v>4.0999999999999996</c:v>
                </c:pt>
                <c:pt idx="247">
                  <c:v>4.4000000000000004</c:v>
                </c:pt>
                <c:pt idx="248">
                  <c:v>4</c:v>
                </c:pt>
                <c:pt idx="249">
                  <c:v>4</c:v>
                </c:pt>
                <c:pt idx="250">
                  <c:v>4.2</c:v>
                </c:pt>
                <c:pt idx="251">
                  <c:v>3.6</c:v>
                </c:pt>
                <c:pt idx="252">
                  <c:v>3.8</c:v>
                </c:pt>
                <c:pt idx="253">
                  <c:v>3.7</c:v>
                </c:pt>
                <c:pt idx="254">
                  <c:v>3.8</c:v>
                </c:pt>
                <c:pt idx="255">
                  <c:v>3.9</c:v>
                </c:pt>
                <c:pt idx="256">
                  <c:v>4</c:v>
                </c:pt>
                <c:pt idx="257">
                  <c:v>4.2</c:v>
                </c:pt>
                <c:pt idx="258">
                  <c:v>4.2</c:v>
                </c:pt>
                <c:pt idx="259">
                  <c:v>4.4000000000000004</c:v>
                </c:pt>
                <c:pt idx="260">
                  <c:v>4.4000000000000004</c:v>
                </c:pt>
                <c:pt idx="261">
                  <c:v>4.3</c:v>
                </c:pt>
                <c:pt idx="262">
                  <c:v>4.0999999999999996</c:v>
                </c:pt>
                <c:pt idx="263">
                  <c:v>3.8</c:v>
                </c:pt>
                <c:pt idx="264">
                  <c:v>4.2</c:v>
                </c:pt>
                <c:pt idx="265">
                  <c:v>4</c:v>
                </c:pt>
                <c:pt idx="266">
                  <c:v>4.0999999999999996</c:v>
                </c:pt>
                <c:pt idx="267">
                  <c:v>4.3</c:v>
                </c:pt>
                <c:pt idx="268">
                  <c:v>4</c:v>
                </c:pt>
                <c:pt idx="269">
                  <c:v>4.2</c:v>
                </c:pt>
                <c:pt idx="270">
                  <c:v>4.2</c:v>
                </c:pt>
                <c:pt idx="271">
                  <c:v>4</c:v>
                </c:pt>
                <c:pt idx="272">
                  <c:v>3.9</c:v>
                </c:pt>
                <c:pt idx="273">
                  <c:v>4</c:v>
                </c:pt>
                <c:pt idx="274">
                  <c:v>4</c:v>
                </c:pt>
                <c:pt idx="275">
                  <c:v>4</c:v>
                </c:pt>
                <c:pt idx="276">
                  <c:v>4</c:v>
                </c:pt>
                <c:pt idx="277">
                  <c:v>4.5</c:v>
                </c:pt>
                <c:pt idx="278">
                  <c:v>4.0999999999999996</c:v>
                </c:pt>
                <c:pt idx="279">
                  <c:v>4.0999999999999996</c:v>
                </c:pt>
                <c:pt idx="280">
                  <c:v>3.9</c:v>
                </c:pt>
                <c:pt idx="281">
                  <c:v>3.5</c:v>
                </c:pt>
                <c:pt idx="282">
                  <c:v>3.6</c:v>
                </c:pt>
                <c:pt idx="283">
                  <c:v>3.5</c:v>
                </c:pt>
                <c:pt idx="284">
                  <c:v>3.8</c:v>
                </c:pt>
                <c:pt idx="285">
                  <c:v>3.8</c:v>
                </c:pt>
                <c:pt idx="286">
                  <c:v>4.0999999999999996</c:v>
                </c:pt>
                <c:pt idx="287">
                  <c:v>4</c:v>
                </c:pt>
                <c:pt idx="288">
                  <c:v>3.8</c:v>
                </c:pt>
                <c:pt idx="289">
                  <c:v>3.7</c:v>
                </c:pt>
                <c:pt idx="290">
                  <c:v>3.6</c:v>
                </c:pt>
                <c:pt idx="291">
                  <c:v>4</c:v>
                </c:pt>
                <c:pt idx="292">
                  <c:v>3.8</c:v>
                </c:pt>
                <c:pt idx="293">
                  <c:v>3.9</c:v>
                </c:pt>
                <c:pt idx="294">
                  <c:v>4.5</c:v>
                </c:pt>
                <c:pt idx="295">
                  <c:v>4.3</c:v>
                </c:pt>
                <c:pt idx="296">
                  <c:v>4.0999999999999996</c:v>
                </c:pt>
                <c:pt idx="297">
                  <c:v>3.9</c:v>
                </c:pt>
                <c:pt idx="298">
                  <c:v>4.3</c:v>
                </c:pt>
                <c:pt idx="299">
                  <c:v>4.0999999999999996</c:v>
                </c:pt>
                <c:pt idx="300">
                  <c:v>4.4000000000000004</c:v>
                </c:pt>
                <c:pt idx="301">
                  <c:v>4.3</c:v>
                </c:pt>
                <c:pt idx="302">
                  <c:v>4.0999999999999996</c:v>
                </c:pt>
                <c:pt idx="303">
                  <c:v>4.3</c:v>
                </c:pt>
                <c:pt idx="304">
                  <c:v>4.2</c:v>
                </c:pt>
                <c:pt idx="305">
                  <c:v>4.3</c:v>
                </c:pt>
                <c:pt idx="306">
                  <c:v>4.2</c:v>
                </c:pt>
                <c:pt idx="307">
                  <c:v>4.5</c:v>
                </c:pt>
                <c:pt idx="308">
                  <c:v>4.7</c:v>
                </c:pt>
                <c:pt idx="309">
                  <c:v>4.5</c:v>
                </c:pt>
                <c:pt idx="310">
                  <c:v>5</c:v>
                </c:pt>
                <c:pt idx="311">
                  <c:v>4.9000000000000004</c:v>
                </c:pt>
                <c:pt idx="312">
                  <c:v>5.3</c:v>
                </c:pt>
                <c:pt idx="313">
                  <c:v>6.1</c:v>
                </c:pt>
                <c:pt idx="314">
                  <c:v>5.9</c:v>
                </c:pt>
                <c:pt idx="315">
                  <c:v>6.3</c:v>
                </c:pt>
                <c:pt idx="316">
                  <c:v>6.2</c:v>
                </c:pt>
                <c:pt idx="317">
                  <c:v>6.3</c:v>
                </c:pt>
                <c:pt idx="318">
                  <c:v>7.3</c:v>
                </c:pt>
                <c:pt idx="319">
                  <c:v>6.7</c:v>
                </c:pt>
                <c:pt idx="320">
                  <c:v>6.7</c:v>
                </c:pt>
                <c:pt idx="321">
                  <c:v>7.3</c:v>
                </c:pt>
                <c:pt idx="322">
                  <c:v>6.6</c:v>
                </c:pt>
                <c:pt idx="323">
                  <c:v>6.5</c:v>
                </c:pt>
                <c:pt idx="324">
                  <c:v>7.2</c:v>
                </c:pt>
                <c:pt idx="325">
                  <c:v>7.9</c:v>
                </c:pt>
                <c:pt idx="326">
                  <c:v>7.9</c:v>
                </c:pt>
                <c:pt idx="327">
                  <c:v>7.4</c:v>
                </c:pt>
                <c:pt idx="328">
                  <c:v>7.8</c:v>
                </c:pt>
                <c:pt idx="329">
                  <c:v>8.1999999999999993</c:v>
                </c:pt>
                <c:pt idx="330">
                  <c:v>8.3000000000000007</c:v>
                </c:pt>
                <c:pt idx="331">
                  <c:v>9.1999999999999993</c:v>
                </c:pt>
                <c:pt idx="332">
                  <c:v>9.1999999999999993</c:v>
                </c:pt>
                <c:pt idx="333">
                  <c:v>8.5</c:v>
                </c:pt>
                <c:pt idx="334">
                  <c:v>9.4</c:v>
                </c:pt>
                <c:pt idx="335">
                  <c:v>9.6</c:v>
                </c:pt>
                <c:pt idx="336">
                  <c:v>9.3000000000000007</c:v>
                </c:pt>
                <c:pt idx="337">
                  <c:v>9.6999999999999993</c:v>
                </c:pt>
                <c:pt idx="338">
                  <c:v>10.5</c:v>
                </c:pt>
                <c:pt idx="339">
                  <c:v>10.3</c:v>
                </c:pt>
                <c:pt idx="340">
                  <c:v>10.7</c:v>
                </c:pt>
                <c:pt idx="341">
                  <c:v>10.7</c:v>
                </c:pt>
                <c:pt idx="342">
                  <c:v>10.5</c:v>
                </c:pt>
                <c:pt idx="343">
                  <c:v>11.3</c:v>
                </c:pt>
                <c:pt idx="344">
                  <c:v>10.9</c:v>
                </c:pt>
                <c:pt idx="345">
                  <c:v>11.6</c:v>
                </c:pt>
                <c:pt idx="346">
                  <c:v>11.4</c:v>
                </c:pt>
                <c:pt idx="347">
                  <c:v>11.2</c:v>
                </c:pt>
                <c:pt idx="348">
                  <c:v>12.2</c:v>
                </c:pt>
                <c:pt idx="349">
                  <c:v>10.5</c:v>
                </c:pt>
                <c:pt idx="350">
                  <c:v>11</c:v>
                </c:pt>
                <c:pt idx="351">
                  <c:v>10.7</c:v>
                </c:pt>
                <c:pt idx="352">
                  <c:v>9.3000000000000007</c:v>
                </c:pt>
                <c:pt idx="353">
                  <c:v>8.5</c:v>
                </c:pt>
                <c:pt idx="354">
                  <c:v>7.9</c:v>
                </c:pt>
                <c:pt idx="355">
                  <c:v>7.5</c:v>
                </c:pt>
                <c:pt idx="356">
                  <c:v>7.8</c:v>
                </c:pt>
                <c:pt idx="357">
                  <c:v>7.4</c:v>
                </c:pt>
                <c:pt idx="358">
                  <c:v>7.6</c:v>
                </c:pt>
                <c:pt idx="359">
                  <c:v>8</c:v>
                </c:pt>
                <c:pt idx="360">
                  <c:v>8.1</c:v>
                </c:pt>
                <c:pt idx="361">
                  <c:v>8.3000000000000007</c:v>
                </c:pt>
                <c:pt idx="362">
                  <c:v>7.1</c:v>
                </c:pt>
                <c:pt idx="363">
                  <c:v>6.2</c:v>
                </c:pt>
                <c:pt idx="364">
                  <c:v>9.3000000000000007</c:v>
                </c:pt>
                <c:pt idx="365">
                  <c:v>8.3000000000000007</c:v>
                </c:pt>
                <c:pt idx="366">
                  <c:v>8.9</c:v>
                </c:pt>
                <c:pt idx="367">
                  <c:v>8.8000000000000007</c:v>
                </c:pt>
                <c:pt idx="368">
                  <c:v>7.6</c:v>
                </c:pt>
                <c:pt idx="369">
                  <c:v>8.1999999999999993</c:v>
                </c:pt>
                <c:pt idx="370">
                  <c:v>8.1999999999999993</c:v>
                </c:pt>
                <c:pt idx="371">
                  <c:v>7</c:v>
                </c:pt>
                <c:pt idx="372">
                  <c:v>7.3</c:v>
                </c:pt>
                <c:pt idx="373">
                  <c:v>8.1</c:v>
                </c:pt>
                <c:pt idx="374">
                  <c:v>7.2</c:v>
                </c:pt>
                <c:pt idx="375">
                  <c:v>6.7</c:v>
                </c:pt>
                <c:pt idx="376">
                  <c:v>6.6</c:v>
                </c:pt>
                <c:pt idx="377">
                  <c:v>6.6</c:v>
                </c:pt>
                <c:pt idx="378">
                  <c:v>6.7</c:v>
                </c:pt>
                <c:pt idx="379">
                  <c:v>6.5</c:v>
                </c:pt>
                <c:pt idx="380">
                  <c:v>6.3</c:v>
                </c:pt>
                <c:pt idx="381">
                  <c:v>6</c:v>
                </c:pt>
                <c:pt idx="382">
                  <c:v>5.7</c:v>
                </c:pt>
                <c:pt idx="383">
                  <c:v>5.3</c:v>
                </c:pt>
                <c:pt idx="384">
                  <c:v>5.3</c:v>
                </c:pt>
                <c:pt idx="385">
                  <c:v>4.8</c:v>
                </c:pt>
                <c:pt idx="386">
                  <c:v>4.9000000000000004</c:v>
                </c:pt>
                <c:pt idx="387">
                  <c:v>4.9000000000000004</c:v>
                </c:pt>
                <c:pt idx="388">
                  <c:v>4.7</c:v>
                </c:pt>
                <c:pt idx="389">
                  <c:v>4.8</c:v>
                </c:pt>
                <c:pt idx="390">
                  <c:v>4.5999999999999996</c:v>
                </c:pt>
                <c:pt idx="391">
                  <c:v>4.5999999999999996</c:v>
                </c:pt>
                <c:pt idx="392">
                  <c:v>4.5</c:v>
                </c:pt>
                <c:pt idx="393">
                  <c:v>4.9000000000000004</c:v>
                </c:pt>
                <c:pt idx="394">
                  <c:v>4.5999999999999996</c:v>
                </c:pt>
                <c:pt idx="395">
                  <c:v>4.5</c:v>
                </c:pt>
                <c:pt idx="396">
                  <c:v>4</c:v>
                </c:pt>
                <c:pt idx="397">
                  <c:v>4.0999999999999996</c:v>
                </c:pt>
                <c:pt idx="398">
                  <c:v>4.2</c:v>
                </c:pt>
                <c:pt idx="399">
                  <c:v>4.4000000000000004</c:v>
                </c:pt>
                <c:pt idx="400">
                  <c:v>4.5999999999999996</c:v>
                </c:pt>
                <c:pt idx="401">
                  <c:v>4.0999999999999996</c:v>
                </c:pt>
                <c:pt idx="402">
                  <c:v>5.5</c:v>
                </c:pt>
                <c:pt idx="403">
                  <c:v>5.5</c:v>
                </c:pt>
                <c:pt idx="404">
                  <c:v>5.4</c:v>
                </c:pt>
                <c:pt idx="405">
                  <c:v>4.9000000000000004</c:v>
                </c:pt>
                <c:pt idx="406">
                  <c:v>5</c:v>
                </c:pt>
                <c:pt idx="407">
                  <c:v>5.2</c:v>
                </c:pt>
                <c:pt idx="408">
                  <c:v>5.0999999999999996</c:v>
                </c:pt>
                <c:pt idx="409">
                  <c:v>5.3</c:v>
                </c:pt>
                <c:pt idx="410">
                  <c:v>5.6</c:v>
                </c:pt>
                <c:pt idx="411">
                  <c:v>5.7</c:v>
                </c:pt>
                <c:pt idx="412">
                  <c:v>5.2</c:v>
                </c:pt>
                <c:pt idx="413">
                  <c:v>5.7</c:v>
                </c:pt>
                <c:pt idx="414">
                  <c:v>6.2</c:v>
                </c:pt>
                <c:pt idx="415">
                  <c:v>5.4</c:v>
                </c:pt>
                <c:pt idx="416">
                  <c:v>5.4</c:v>
                </c:pt>
                <c:pt idx="417">
                  <c:v>5.3</c:v>
                </c:pt>
                <c:pt idx="418">
                  <c:v>5.7</c:v>
                </c:pt>
                <c:pt idx="419">
                  <c:v>5.0999999999999996</c:v>
                </c:pt>
                <c:pt idx="420">
                  <c:v>4.8</c:v>
                </c:pt>
                <c:pt idx="421">
                  <c:v>4.5</c:v>
                </c:pt>
                <c:pt idx="422">
                  <c:v>5.0999999999999996</c:v>
                </c:pt>
                <c:pt idx="423">
                  <c:v>4.9000000000000004</c:v>
                </c:pt>
                <c:pt idx="424">
                  <c:v>5</c:v>
                </c:pt>
                <c:pt idx="425">
                  <c:v>5.4</c:v>
                </c:pt>
                <c:pt idx="426">
                  <c:v>5.2</c:v>
                </c:pt>
                <c:pt idx="427">
                  <c:v>5</c:v>
                </c:pt>
                <c:pt idx="428">
                  <c:v>5.9</c:v>
                </c:pt>
                <c:pt idx="429">
                  <c:v>5.6</c:v>
                </c:pt>
                <c:pt idx="430">
                  <c:v>5.5</c:v>
                </c:pt>
                <c:pt idx="431">
                  <c:v>5.0999999999999996</c:v>
                </c:pt>
                <c:pt idx="432">
                  <c:v>5.6</c:v>
                </c:pt>
                <c:pt idx="433">
                  <c:v>5.5</c:v>
                </c:pt>
                <c:pt idx="434">
                  <c:v>5.5</c:v>
                </c:pt>
                <c:pt idx="435">
                  <c:v>5</c:v>
                </c:pt>
                <c:pt idx="436">
                  <c:v>5.0999999999999996</c:v>
                </c:pt>
                <c:pt idx="437">
                  <c:v>5.3</c:v>
                </c:pt>
                <c:pt idx="438">
                  <c:v>4.5</c:v>
                </c:pt>
                <c:pt idx="439">
                  <c:v>5</c:v>
                </c:pt>
                <c:pt idx="440">
                  <c:v>5.2</c:v>
                </c:pt>
                <c:pt idx="441">
                  <c:v>5.2</c:v>
                </c:pt>
                <c:pt idx="442">
                  <c:v>5.2</c:v>
                </c:pt>
                <c:pt idx="443">
                  <c:v>5.4</c:v>
                </c:pt>
                <c:pt idx="444">
                  <c:v>5.3</c:v>
                </c:pt>
                <c:pt idx="445">
                  <c:v>5.2</c:v>
                </c:pt>
                <c:pt idx="446">
                  <c:v>4.9000000000000004</c:v>
                </c:pt>
                <c:pt idx="447">
                  <c:v>5.3</c:v>
                </c:pt>
                <c:pt idx="448">
                  <c:v>5.2</c:v>
                </c:pt>
                <c:pt idx="449">
                  <c:v>5.4</c:v>
                </c:pt>
                <c:pt idx="450">
                  <c:v>6</c:v>
                </c:pt>
                <c:pt idx="451">
                  <c:v>6.2</c:v>
                </c:pt>
                <c:pt idx="452">
                  <c:v>5.5</c:v>
                </c:pt>
                <c:pt idx="453">
                  <c:v>5.5</c:v>
                </c:pt>
                <c:pt idx="454">
                  <c:v>4.8</c:v>
                </c:pt>
                <c:pt idx="455">
                  <c:v>5.3</c:v>
                </c:pt>
                <c:pt idx="456">
                  <c:v>5.7</c:v>
                </c:pt>
                <c:pt idx="457">
                  <c:v>5.5</c:v>
                </c:pt>
                <c:pt idx="458">
                  <c:v>5.2</c:v>
                </c:pt>
                <c:pt idx="459">
                  <c:v>5.5</c:v>
                </c:pt>
                <c:pt idx="460">
                  <c:v>5.3</c:v>
                </c:pt>
                <c:pt idx="461">
                  <c:v>6.2</c:v>
                </c:pt>
                <c:pt idx="462">
                  <c:v>6.3</c:v>
                </c:pt>
                <c:pt idx="463">
                  <c:v>6.6</c:v>
                </c:pt>
                <c:pt idx="464">
                  <c:v>6.7</c:v>
                </c:pt>
                <c:pt idx="465">
                  <c:v>7.3</c:v>
                </c:pt>
                <c:pt idx="466">
                  <c:v>6.5</c:v>
                </c:pt>
                <c:pt idx="467">
                  <c:v>7.3</c:v>
                </c:pt>
                <c:pt idx="468">
                  <c:v>6.6</c:v>
                </c:pt>
                <c:pt idx="469">
                  <c:v>6</c:v>
                </c:pt>
                <c:pt idx="470">
                  <c:v>5.6</c:v>
                </c:pt>
                <c:pt idx="471">
                  <c:v>5.8</c:v>
                </c:pt>
                <c:pt idx="472">
                  <c:v>6.5</c:v>
                </c:pt>
                <c:pt idx="473">
                  <c:v>5.6</c:v>
                </c:pt>
                <c:pt idx="474">
                  <c:v>6.2</c:v>
                </c:pt>
                <c:pt idx="475">
                  <c:v>5.8</c:v>
                </c:pt>
                <c:pt idx="476">
                  <c:v>5.5</c:v>
                </c:pt>
                <c:pt idx="477">
                  <c:v>5.5</c:v>
                </c:pt>
                <c:pt idx="478">
                  <c:v>5.5</c:v>
                </c:pt>
                <c:pt idx="479">
                  <c:v>5.3</c:v>
                </c:pt>
                <c:pt idx="480">
                  <c:v>5.0999999999999996</c:v>
                </c:pt>
                <c:pt idx="481">
                  <c:v>5.3</c:v>
                </c:pt>
                <c:pt idx="482">
                  <c:v>6.3</c:v>
                </c:pt>
                <c:pt idx="483">
                  <c:v>6.6</c:v>
                </c:pt>
                <c:pt idx="484">
                  <c:v>5.3</c:v>
                </c:pt>
                <c:pt idx="485">
                  <c:v>4.3</c:v>
                </c:pt>
                <c:pt idx="486">
                  <c:v>3.6</c:v>
                </c:pt>
                <c:pt idx="487">
                  <c:v>3.5</c:v>
                </c:pt>
                <c:pt idx="488">
                  <c:v>3.5</c:v>
                </c:pt>
                <c:pt idx="489">
                  <c:v>3.5</c:v>
                </c:pt>
                <c:pt idx="490">
                  <c:v>4</c:v>
                </c:pt>
                <c:pt idx="491">
                  <c:v>3.8</c:v>
                </c:pt>
                <c:pt idx="492">
                  <c:v>3.6</c:v>
                </c:pt>
                <c:pt idx="493">
                  <c:v>4.5</c:v>
                </c:pt>
                <c:pt idx="494">
                  <c:v>4.2</c:v>
                </c:pt>
                <c:pt idx="495">
                  <c:v>4.8</c:v>
                </c:pt>
                <c:pt idx="496">
                  <c:v>5.4</c:v>
                </c:pt>
                <c:pt idx="497">
                  <c:v>6.1</c:v>
                </c:pt>
                <c:pt idx="498">
                  <c:v>6.2</c:v>
                </c:pt>
                <c:pt idx="499">
                  <c:v>6.8</c:v>
                </c:pt>
                <c:pt idx="500">
                  <c:v>6.3</c:v>
                </c:pt>
                <c:pt idx="501">
                  <c:v>7.1</c:v>
                </c:pt>
                <c:pt idx="502">
                  <c:v>6.5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8BE-4318-8A8B-D63510C23E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"/>
        <c:axId val="4"/>
      </c:lineChart>
      <c:dateAx>
        <c:axId val="1970839935"/>
        <c:scaling>
          <c:orientation val="minMax"/>
        </c:scaling>
        <c:delete val="0"/>
        <c:axPos val="b"/>
        <c:numFmt formatCode="mmm\ yyyy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"/>
        <c:crosses val="autoZero"/>
        <c:auto val="1"/>
        <c:lblOffset val="100"/>
        <c:baseTimeUnit val="months"/>
      </c:date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0839935"/>
        <c:crosses val="autoZero"/>
        <c:crossBetween val="between"/>
      </c:valAx>
      <c:dateAx>
        <c:axId val="3"/>
        <c:scaling>
          <c:orientation val="minMax"/>
        </c:scaling>
        <c:delete val="1"/>
        <c:axPos val="b"/>
        <c:numFmt formatCode="mmm\ yyyy" sourceLinked="1"/>
        <c:majorTickMark val="out"/>
        <c:minorTickMark val="none"/>
        <c:tickLblPos val="nextTo"/>
        <c:crossAx val="4"/>
        <c:crosses val="autoZero"/>
        <c:auto val="1"/>
        <c:lblOffset val="100"/>
        <c:baseTimeUnit val="months"/>
      </c:dateAx>
      <c:valAx>
        <c:axId val="4"/>
        <c:scaling>
          <c:orientation val="minMax"/>
        </c:scaling>
        <c:delete val="0"/>
        <c:axPos val="r"/>
        <c:numFmt formatCode="0.0" sourceLinked="1"/>
        <c:majorTickMark val="out"/>
        <c:minorTickMark val="none"/>
        <c:tickLblPos val="nextTo"/>
        <c:spPr>
          <a:ln w="6350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"/>
        <c:crosses val="max"/>
        <c:crossBetween val="between"/>
      </c:valAx>
      <c:spPr>
        <a:noFill/>
        <a:ln w="25400">
          <a:noFill/>
        </a:ln>
      </c:spPr>
    </c:plotArea>
    <c:legend>
      <c:legendPos val="t"/>
      <c:layout>
        <c:manualLayout>
          <c:xMode val="edge"/>
          <c:yMode val="edge"/>
          <c:x val="9.4703728256715233E-2"/>
          <c:y val="3.3417227238460863E-2"/>
          <c:w val="0.82757008202621962"/>
          <c:h val="7.000751229793431E-2"/>
        </c:manualLayout>
      </c:layout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accent1"/>
                </a:solidFill>
                <a:latin typeface="Fira Sans Condensed Medium" panose="020B0603050000020004" pitchFamily="34" charset="0"/>
                <a:ea typeface="+mn-ea"/>
                <a:cs typeface="+mn-cs"/>
              </a:defRPr>
            </a:pPr>
            <a:r>
              <a:rPr lang="en-US">
                <a:solidFill>
                  <a:schemeClr val="accent1"/>
                </a:solidFill>
                <a:latin typeface="Fira Sans Condensed Medium" panose="020B0603050000020004" pitchFamily="34" charset="0"/>
              </a:rPr>
              <a:t>South</a:t>
            </a:r>
          </a:p>
        </c:rich>
      </c:tx>
      <c:overlay val="0"/>
      <c:spPr>
        <a:noFill/>
        <a:ln w="25400">
          <a:noFill/>
        </a:ln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'Reg Price Ann'!$G$3:$K$3</c:f>
              <c:strCache>
                <c:ptCount val="1"/>
                <c:pt idx="0">
                  <c:v>Average sales price</c:v>
                </c:pt>
              </c:strCache>
            </c:strRef>
          </c:tx>
          <c:spPr>
            <a:ln w="28575" cap="rnd">
              <a:solidFill>
                <a:srgbClr val="FF9100"/>
              </a:solidFill>
              <a:round/>
            </a:ln>
            <a:effectLst/>
          </c:spPr>
          <c:marker>
            <c:symbol val="none"/>
          </c:marker>
          <c:cat>
            <c:numRef>
              <c:f>'Reg Price Ann'!$A$23:$A$63</c:f>
              <c:numCache>
                <c:formatCode>0</c:formatCode>
                <c:ptCount val="41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</c:numCache>
            </c:numRef>
          </c:cat>
          <c:val>
            <c:numRef>
              <c:f>'Reg Price Ann'!$J$23:$J$63</c:f>
              <c:numCache>
                <c:formatCode>#,##0</c:formatCode>
                <c:ptCount val="41"/>
                <c:pt idx="0">
                  <c:v>69100</c:v>
                </c:pt>
                <c:pt idx="1">
                  <c:v>75600</c:v>
                </c:pt>
                <c:pt idx="2">
                  <c:v>78300</c:v>
                </c:pt>
                <c:pt idx="3">
                  <c:v>83000</c:v>
                </c:pt>
                <c:pt idx="4">
                  <c:v>86000</c:v>
                </c:pt>
                <c:pt idx="5">
                  <c:v>88900</c:v>
                </c:pt>
                <c:pt idx="6">
                  <c:v>95300</c:v>
                </c:pt>
                <c:pt idx="7">
                  <c:v>106600</c:v>
                </c:pt>
                <c:pt idx="8">
                  <c:v>114800</c:v>
                </c:pt>
                <c:pt idx="9">
                  <c:v>123100</c:v>
                </c:pt>
                <c:pt idx="10">
                  <c:v>123500</c:v>
                </c:pt>
                <c:pt idx="11">
                  <c:v>123000</c:v>
                </c:pt>
                <c:pt idx="12">
                  <c:v>126900</c:v>
                </c:pt>
                <c:pt idx="13">
                  <c:v>133600</c:v>
                </c:pt>
                <c:pt idx="14">
                  <c:v>136800</c:v>
                </c:pt>
                <c:pt idx="15">
                  <c:v>142000</c:v>
                </c:pt>
                <c:pt idx="16">
                  <c:v>143100</c:v>
                </c:pt>
                <c:pt idx="17">
                  <c:v>151400</c:v>
                </c:pt>
                <c:pt idx="18">
                  <c:v>159700</c:v>
                </c:pt>
                <c:pt idx="19">
                  <c:v>173000</c:v>
                </c:pt>
                <c:pt idx="20">
                  <c:v>179000</c:v>
                </c:pt>
                <c:pt idx="21">
                  <c:v>185700</c:v>
                </c:pt>
                <c:pt idx="22">
                  <c:v>197500</c:v>
                </c:pt>
                <c:pt idx="23">
                  <c:v>208900</c:v>
                </c:pt>
                <c:pt idx="24">
                  <c:v>232800</c:v>
                </c:pt>
                <c:pt idx="25">
                  <c:v>249200</c:v>
                </c:pt>
                <c:pt idx="26">
                  <c:v>257700</c:v>
                </c:pt>
                <c:pt idx="27">
                  <c:v>269800</c:v>
                </c:pt>
                <c:pt idx="28">
                  <c:v>253400</c:v>
                </c:pt>
                <c:pt idx="29">
                  <c:v>241200</c:v>
                </c:pt>
                <c:pt idx="30">
                  <c:v>244900</c:v>
                </c:pt>
                <c:pt idx="31">
                  <c:v>248900</c:v>
                </c:pt>
                <c:pt idx="32">
                  <c:v>266100</c:v>
                </c:pt>
                <c:pt idx="33">
                  <c:v>292600</c:v>
                </c:pt>
                <c:pt idx="34">
                  <c:v>311200</c:v>
                </c:pt>
                <c:pt idx="35">
                  <c:v>315300</c:v>
                </c:pt>
                <c:pt idx="36">
                  <c:v>322800</c:v>
                </c:pt>
                <c:pt idx="37">
                  <c:v>337200</c:v>
                </c:pt>
                <c:pt idx="38">
                  <c:v>336900</c:v>
                </c:pt>
                <c:pt idx="39">
                  <c:v>339200</c:v>
                </c:pt>
                <c:pt idx="40">
                  <c:v>343800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EDA-4D3E-8B3E-43C8B71D2093}"/>
            </c:ext>
          </c:extLst>
        </c:ser>
        <c:ser>
          <c:idx val="1"/>
          <c:order val="1"/>
          <c:tx>
            <c:strRef>
              <c:f>'Reg Price Ann'!$B$3:$F$3</c:f>
              <c:strCache>
                <c:ptCount val="1"/>
                <c:pt idx="0">
                  <c:v>Median sales price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'Reg Price Ann'!$A$23:$A$63</c:f>
              <c:numCache>
                <c:formatCode>0</c:formatCode>
                <c:ptCount val="41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</c:numCache>
            </c:numRef>
          </c:cat>
          <c:val>
            <c:numRef>
              <c:f>'Reg Price Ann'!$E$23:$E$63</c:f>
              <c:numCache>
                <c:formatCode>#,##0</c:formatCode>
                <c:ptCount val="41"/>
                <c:pt idx="0">
                  <c:v>59600</c:v>
                </c:pt>
                <c:pt idx="1">
                  <c:v>64400</c:v>
                </c:pt>
                <c:pt idx="2">
                  <c:v>66100</c:v>
                </c:pt>
                <c:pt idx="3">
                  <c:v>70900</c:v>
                </c:pt>
                <c:pt idx="4">
                  <c:v>72000</c:v>
                </c:pt>
                <c:pt idx="5">
                  <c:v>75000</c:v>
                </c:pt>
                <c:pt idx="6">
                  <c:v>80200</c:v>
                </c:pt>
                <c:pt idx="7">
                  <c:v>88000</c:v>
                </c:pt>
                <c:pt idx="8">
                  <c:v>92000</c:v>
                </c:pt>
                <c:pt idx="9">
                  <c:v>96400</c:v>
                </c:pt>
                <c:pt idx="10">
                  <c:v>99000</c:v>
                </c:pt>
                <c:pt idx="11">
                  <c:v>100000</c:v>
                </c:pt>
                <c:pt idx="12">
                  <c:v>105500</c:v>
                </c:pt>
                <c:pt idx="13">
                  <c:v>115000</c:v>
                </c:pt>
                <c:pt idx="14">
                  <c:v>116900</c:v>
                </c:pt>
                <c:pt idx="15">
                  <c:v>124500</c:v>
                </c:pt>
                <c:pt idx="16">
                  <c:v>125000</c:v>
                </c:pt>
                <c:pt idx="17">
                  <c:v>129600</c:v>
                </c:pt>
                <c:pt idx="18">
                  <c:v>135800</c:v>
                </c:pt>
                <c:pt idx="19">
                  <c:v>145900</c:v>
                </c:pt>
                <c:pt idx="20">
                  <c:v>148000</c:v>
                </c:pt>
                <c:pt idx="21">
                  <c:v>155400</c:v>
                </c:pt>
                <c:pt idx="22">
                  <c:v>163400</c:v>
                </c:pt>
                <c:pt idx="23">
                  <c:v>168100</c:v>
                </c:pt>
                <c:pt idx="24">
                  <c:v>181100</c:v>
                </c:pt>
                <c:pt idx="25">
                  <c:v>197300</c:v>
                </c:pt>
                <c:pt idx="26">
                  <c:v>208200</c:v>
                </c:pt>
                <c:pt idx="27">
                  <c:v>217700</c:v>
                </c:pt>
                <c:pt idx="28">
                  <c:v>203700</c:v>
                </c:pt>
                <c:pt idx="29">
                  <c:v>194800</c:v>
                </c:pt>
                <c:pt idx="30">
                  <c:v>196800</c:v>
                </c:pt>
                <c:pt idx="31">
                  <c:v>211400</c:v>
                </c:pt>
                <c:pt idx="32">
                  <c:v>227000</c:v>
                </c:pt>
                <c:pt idx="33">
                  <c:v>246600</c:v>
                </c:pt>
                <c:pt idx="34">
                  <c:v>264000</c:v>
                </c:pt>
                <c:pt idx="35">
                  <c:v>271500</c:v>
                </c:pt>
                <c:pt idx="36">
                  <c:v>281400</c:v>
                </c:pt>
                <c:pt idx="37">
                  <c:v>291200</c:v>
                </c:pt>
                <c:pt idx="38">
                  <c:v>294600</c:v>
                </c:pt>
                <c:pt idx="39">
                  <c:v>289000</c:v>
                </c:pt>
                <c:pt idx="40">
                  <c:v>299000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EDA-4D3E-8B3E-43C8B71D20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87698800"/>
        <c:axId val="1"/>
      </c:lineChart>
      <c:lineChart>
        <c:grouping val="standard"/>
        <c:varyColors val="0"/>
        <c:ser>
          <c:idx val="2"/>
          <c:order val="2"/>
          <c:tx>
            <c:v>Percent Change in Average sales price</c:v>
          </c:tx>
          <c:spPr>
            <a:ln>
              <a:solidFill>
                <a:schemeClr val="bg2">
                  <a:lumMod val="60000"/>
                  <a:lumOff val="40000"/>
                </a:schemeClr>
              </a:solidFill>
            </a:ln>
          </c:spPr>
          <c:marker>
            <c:symbol val="none"/>
          </c:marker>
          <c:val>
            <c:numRef>
              <c:f>'Reg Price Ann'!$N$23:$N$63</c:f>
              <c:numCache>
                <c:formatCode>0.0%</c:formatCode>
                <c:ptCount val="41"/>
                <c:pt idx="0">
                  <c:v>8.3072100313479627E-2</c:v>
                </c:pt>
                <c:pt idx="1">
                  <c:v>9.4066570188133136E-2</c:v>
                </c:pt>
                <c:pt idx="2">
                  <c:v>3.5714285714285712E-2</c:v>
                </c:pt>
                <c:pt idx="3">
                  <c:v>6.0025542784163471E-2</c:v>
                </c:pt>
                <c:pt idx="4">
                  <c:v>3.614457831325301E-2</c:v>
                </c:pt>
                <c:pt idx="5">
                  <c:v>3.3720930232558143E-2</c:v>
                </c:pt>
                <c:pt idx="6">
                  <c:v>7.19910011248594E-2</c:v>
                </c:pt>
                <c:pt idx="7">
                  <c:v>0.11857292759706191</c:v>
                </c:pt>
                <c:pt idx="8">
                  <c:v>7.6923076923076927E-2</c:v>
                </c:pt>
                <c:pt idx="9">
                  <c:v>7.2299651567944254E-2</c:v>
                </c:pt>
                <c:pt idx="10">
                  <c:v>3.249390739236393E-3</c:v>
                </c:pt>
                <c:pt idx="11">
                  <c:v>-4.048582995951417E-3</c:v>
                </c:pt>
                <c:pt idx="12">
                  <c:v>3.1707317073170732E-2</c:v>
                </c:pt>
                <c:pt idx="13">
                  <c:v>5.2797478329393223E-2</c:v>
                </c:pt>
                <c:pt idx="14">
                  <c:v>2.3952095808383235E-2</c:v>
                </c:pt>
                <c:pt idx="15">
                  <c:v>3.8011695906432746E-2</c:v>
                </c:pt>
                <c:pt idx="16">
                  <c:v>7.7464788732394367E-3</c:v>
                </c:pt>
                <c:pt idx="17">
                  <c:v>5.8001397624039136E-2</c:v>
                </c:pt>
                <c:pt idx="18">
                  <c:v>5.4821664464993397E-2</c:v>
                </c:pt>
                <c:pt idx="19">
                  <c:v>8.3281152160300562E-2</c:v>
                </c:pt>
                <c:pt idx="20">
                  <c:v>3.4682080924855488E-2</c:v>
                </c:pt>
                <c:pt idx="21">
                  <c:v>3.7430167597765365E-2</c:v>
                </c:pt>
                <c:pt idx="22">
                  <c:v>6.3543349488422191E-2</c:v>
                </c:pt>
                <c:pt idx="23">
                  <c:v>5.772151898734177E-2</c:v>
                </c:pt>
                <c:pt idx="24">
                  <c:v>0.11440880804212541</c:v>
                </c:pt>
                <c:pt idx="25">
                  <c:v>7.0446735395189003E-2</c:v>
                </c:pt>
                <c:pt idx="26">
                  <c:v>3.4109149277688607E-2</c:v>
                </c:pt>
                <c:pt idx="27">
                  <c:v>4.695382227396197E-2</c:v>
                </c:pt>
                <c:pt idx="28">
                  <c:v>-6.078576723498888E-2</c:v>
                </c:pt>
                <c:pt idx="29">
                  <c:v>-4.8145224940805052E-2</c:v>
                </c:pt>
                <c:pt idx="30">
                  <c:v>1.5339966832504145E-2</c:v>
                </c:pt>
                <c:pt idx="31">
                  <c:v>1.6333197223356473E-2</c:v>
                </c:pt>
                <c:pt idx="32">
                  <c:v>6.9104057854560058E-2</c:v>
                </c:pt>
                <c:pt idx="33">
                  <c:v>9.958662157083803E-2</c:v>
                </c:pt>
                <c:pt idx="34">
                  <c:v>6.3568010936431996E-2</c:v>
                </c:pt>
                <c:pt idx="35">
                  <c:v>1.3174807197943445E-2</c:v>
                </c:pt>
                <c:pt idx="36">
                  <c:v>2.3786869647954328E-2</c:v>
                </c:pt>
                <c:pt idx="37">
                  <c:v>4.4609665427509292E-2</c:v>
                </c:pt>
                <c:pt idx="38">
                  <c:v>-8.8967971530249106E-4</c:v>
                </c:pt>
                <c:pt idx="39">
                  <c:v>6.8269516176907097E-3</c:v>
                </c:pt>
                <c:pt idx="40">
                  <c:v>1.3561320754716982E-2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EDA-4D3E-8B3E-43C8B71D20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"/>
        <c:axId val="4"/>
      </c:lineChart>
      <c:catAx>
        <c:axId val="1187698800"/>
        <c:scaling>
          <c:orientation val="minMax"/>
        </c:scaling>
        <c:delete val="0"/>
        <c:axPos val="b"/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  <c:max val="8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ln w="6350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7698800"/>
        <c:crosses val="autoZero"/>
        <c:crossBetween val="between"/>
      </c:valAx>
      <c:catAx>
        <c:axId val="3"/>
        <c:scaling>
          <c:orientation val="minMax"/>
        </c:scaling>
        <c:delete val="1"/>
        <c:axPos val="b"/>
        <c:majorTickMark val="out"/>
        <c:minorTickMark val="none"/>
        <c:tickLblPos val="nextTo"/>
        <c:crossAx val="4"/>
        <c:crosses val="autoZero"/>
        <c:auto val="1"/>
        <c:lblAlgn val="ctr"/>
        <c:lblOffset val="100"/>
        <c:noMultiLvlLbl val="0"/>
      </c:catAx>
      <c:valAx>
        <c:axId val="4"/>
        <c:scaling>
          <c:orientation val="minMax"/>
          <c:max val="0.30000000000000004"/>
          <c:min val="-0.30000000000000004"/>
        </c:scaling>
        <c:delete val="0"/>
        <c:axPos val="r"/>
        <c:numFmt formatCode="0.0%" sourceLinked="1"/>
        <c:majorTickMark val="out"/>
        <c:minorTickMark val="none"/>
        <c:tickLblPos val="nextTo"/>
        <c:crossAx val="3"/>
        <c:crosses val="max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accent1"/>
                </a:solidFill>
                <a:latin typeface="Fira Sans Condensed Medium" panose="020B0603050000020004" pitchFamily="34" charset="0"/>
                <a:ea typeface="+mn-ea"/>
                <a:cs typeface="+mn-cs"/>
              </a:defRPr>
            </a:pPr>
            <a:r>
              <a:rPr lang="en-US">
                <a:solidFill>
                  <a:schemeClr val="accent1"/>
                </a:solidFill>
                <a:latin typeface="Fira Sans Condensed Medium" panose="020B0603050000020004" pitchFamily="34" charset="0"/>
              </a:rPr>
              <a:t>West</a:t>
            </a:r>
          </a:p>
        </c:rich>
      </c:tx>
      <c:overlay val="0"/>
      <c:spPr>
        <a:noFill/>
        <a:ln w="25400">
          <a:noFill/>
        </a:ln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'Reg Price Ann'!$G$3:$K$3</c:f>
              <c:strCache>
                <c:ptCount val="1"/>
                <c:pt idx="0">
                  <c:v>Average sales price</c:v>
                </c:pt>
              </c:strCache>
            </c:strRef>
          </c:tx>
          <c:spPr>
            <a:ln w="28575" cap="rnd">
              <a:solidFill>
                <a:srgbClr val="FF9100"/>
              </a:solidFill>
              <a:round/>
            </a:ln>
            <a:effectLst/>
          </c:spPr>
          <c:marker>
            <c:symbol val="none"/>
          </c:marker>
          <c:cat>
            <c:numRef>
              <c:f>'Reg Price Ann'!$A$23:$A$63</c:f>
              <c:numCache>
                <c:formatCode>0</c:formatCode>
                <c:ptCount val="41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</c:numCache>
            </c:numRef>
          </c:cat>
          <c:val>
            <c:numRef>
              <c:f>'Reg Price Ann'!$K$23:$K$63</c:f>
              <c:numCache>
                <c:formatCode>#,##0</c:formatCode>
                <c:ptCount val="41"/>
                <c:pt idx="0">
                  <c:v>89400</c:v>
                </c:pt>
                <c:pt idx="1">
                  <c:v>95800</c:v>
                </c:pt>
                <c:pt idx="2">
                  <c:v>92600</c:v>
                </c:pt>
                <c:pt idx="3">
                  <c:v>97200</c:v>
                </c:pt>
                <c:pt idx="4">
                  <c:v>109400</c:v>
                </c:pt>
                <c:pt idx="5">
                  <c:v>111800</c:v>
                </c:pt>
                <c:pt idx="6">
                  <c:v>116100</c:v>
                </c:pt>
                <c:pt idx="7">
                  <c:v>134600</c:v>
                </c:pt>
                <c:pt idx="8">
                  <c:v>155700</c:v>
                </c:pt>
                <c:pt idx="9">
                  <c:v>173900</c:v>
                </c:pt>
                <c:pt idx="10">
                  <c:v>180600</c:v>
                </c:pt>
                <c:pt idx="11">
                  <c:v>176400</c:v>
                </c:pt>
                <c:pt idx="12">
                  <c:v>157800</c:v>
                </c:pt>
                <c:pt idx="13">
                  <c:v>161900</c:v>
                </c:pt>
                <c:pt idx="14">
                  <c:v>168900</c:v>
                </c:pt>
                <c:pt idx="15">
                  <c:v>169800</c:v>
                </c:pt>
                <c:pt idx="16">
                  <c:v>185900</c:v>
                </c:pt>
                <c:pt idx="17">
                  <c:v>198200</c:v>
                </c:pt>
                <c:pt idx="18">
                  <c:v>200500</c:v>
                </c:pt>
                <c:pt idx="19">
                  <c:v>221700</c:v>
                </c:pt>
                <c:pt idx="20">
                  <c:v>238900</c:v>
                </c:pt>
                <c:pt idx="21">
                  <c:v>250000</c:v>
                </c:pt>
                <c:pt idx="22">
                  <c:v>276500</c:v>
                </c:pt>
                <c:pt idx="23">
                  <c:v>306800</c:v>
                </c:pt>
                <c:pt idx="24">
                  <c:v>340000</c:v>
                </c:pt>
                <c:pt idx="25">
                  <c:v>388700</c:v>
                </c:pt>
                <c:pt idx="26">
                  <c:v>405900</c:v>
                </c:pt>
                <c:pt idx="27">
                  <c:v>403700</c:v>
                </c:pt>
                <c:pt idx="28">
                  <c:v>361500</c:v>
                </c:pt>
                <c:pt idx="29">
                  <c:v>321600</c:v>
                </c:pt>
                <c:pt idx="30">
                  <c:v>316600</c:v>
                </c:pt>
                <c:pt idx="31">
                  <c:v>301800</c:v>
                </c:pt>
                <c:pt idx="32">
                  <c:v>321300</c:v>
                </c:pt>
                <c:pt idx="33">
                  <c:v>368900</c:v>
                </c:pt>
                <c:pt idx="34">
                  <c:v>401300</c:v>
                </c:pt>
                <c:pt idx="35">
                  <c:v>408700</c:v>
                </c:pt>
                <c:pt idx="36">
                  <c:v>431700</c:v>
                </c:pt>
                <c:pt idx="37">
                  <c:v>457600</c:v>
                </c:pt>
                <c:pt idx="38">
                  <c:v>475400</c:v>
                </c:pt>
                <c:pt idx="39">
                  <c:v>470000</c:v>
                </c:pt>
                <c:pt idx="40">
                  <c:v>472700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93E-4138-B7B8-A0B6D0F8E8D1}"/>
            </c:ext>
          </c:extLst>
        </c:ser>
        <c:ser>
          <c:idx val="1"/>
          <c:order val="1"/>
          <c:tx>
            <c:strRef>
              <c:f>'Reg Price Ann'!$B$3:$F$3</c:f>
              <c:strCache>
                <c:ptCount val="1"/>
                <c:pt idx="0">
                  <c:v>Median sales price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'Reg Price Ann'!$A$23:$A$63</c:f>
              <c:numCache>
                <c:formatCode>0</c:formatCode>
                <c:ptCount val="41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</c:numCache>
            </c:numRef>
          </c:cat>
          <c:val>
            <c:numRef>
              <c:f>'Reg Price Ann'!$F$23:$F$63</c:f>
              <c:numCache>
                <c:formatCode>#,##0</c:formatCode>
                <c:ptCount val="41"/>
                <c:pt idx="0">
                  <c:v>72300</c:v>
                </c:pt>
                <c:pt idx="1">
                  <c:v>77800</c:v>
                </c:pt>
                <c:pt idx="2">
                  <c:v>75000</c:v>
                </c:pt>
                <c:pt idx="3">
                  <c:v>80100</c:v>
                </c:pt>
                <c:pt idx="4">
                  <c:v>87300</c:v>
                </c:pt>
                <c:pt idx="5">
                  <c:v>92600</c:v>
                </c:pt>
                <c:pt idx="6">
                  <c:v>95700</c:v>
                </c:pt>
                <c:pt idx="7">
                  <c:v>111000</c:v>
                </c:pt>
                <c:pt idx="8">
                  <c:v>126500</c:v>
                </c:pt>
                <c:pt idx="9">
                  <c:v>139000</c:v>
                </c:pt>
                <c:pt idx="10">
                  <c:v>147500</c:v>
                </c:pt>
                <c:pt idx="11">
                  <c:v>141100</c:v>
                </c:pt>
                <c:pt idx="12">
                  <c:v>130400</c:v>
                </c:pt>
                <c:pt idx="13">
                  <c:v>135000</c:v>
                </c:pt>
                <c:pt idx="14">
                  <c:v>140400</c:v>
                </c:pt>
                <c:pt idx="15">
                  <c:v>141000</c:v>
                </c:pt>
                <c:pt idx="16">
                  <c:v>153900</c:v>
                </c:pt>
                <c:pt idx="17">
                  <c:v>160000</c:v>
                </c:pt>
                <c:pt idx="18">
                  <c:v>163500</c:v>
                </c:pt>
                <c:pt idx="19">
                  <c:v>173700</c:v>
                </c:pt>
                <c:pt idx="20">
                  <c:v>196400</c:v>
                </c:pt>
                <c:pt idx="21">
                  <c:v>213600</c:v>
                </c:pt>
                <c:pt idx="22">
                  <c:v>238500</c:v>
                </c:pt>
                <c:pt idx="23">
                  <c:v>260900</c:v>
                </c:pt>
                <c:pt idx="24">
                  <c:v>283100</c:v>
                </c:pt>
                <c:pt idx="25">
                  <c:v>332600</c:v>
                </c:pt>
                <c:pt idx="26">
                  <c:v>337700</c:v>
                </c:pt>
                <c:pt idx="27">
                  <c:v>330900</c:v>
                </c:pt>
                <c:pt idx="28">
                  <c:v>294800</c:v>
                </c:pt>
                <c:pt idx="29">
                  <c:v>263700</c:v>
                </c:pt>
                <c:pt idx="30">
                  <c:v>259300</c:v>
                </c:pt>
                <c:pt idx="31">
                  <c:v>256000</c:v>
                </c:pt>
                <c:pt idx="32">
                  <c:v>270000</c:v>
                </c:pt>
                <c:pt idx="33">
                  <c:v>310500</c:v>
                </c:pt>
                <c:pt idx="34">
                  <c:v>339000</c:v>
                </c:pt>
                <c:pt idx="35">
                  <c:v>348500</c:v>
                </c:pt>
                <c:pt idx="36">
                  <c:v>367700</c:v>
                </c:pt>
                <c:pt idx="37">
                  <c:v>390000</c:v>
                </c:pt>
                <c:pt idx="38">
                  <c:v>410600</c:v>
                </c:pt>
                <c:pt idx="39">
                  <c:v>408000</c:v>
                </c:pt>
                <c:pt idx="40">
                  <c:v>412600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93E-4138-B7B8-A0B6D0F8E8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86842656"/>
        <c:axId val="1"/>
      </c:lineChart>
      <c:lineChart>
        <c:grouping val="standard"/>
        <c:varyColors val="0"/>
        <c:ser>
          <c:idx val="2"/>
          <c:order val="2"/>
          <c:tx>
            <c:v>Percent Change in Average sales price</c:v>
          </c:tx>
          <c:spPr>
            <a:ln>
              <a:solidFill>
                <a:schemeClr val="bg2">
                  <a:lumMod val="60000"/>
                  <a:lumOff val="40000"/>
                </a:schemeClr>
              </a:solidFill>
            </a:ln>
          </c:spPr>
          <c:marker>
            <c:symbol val="none"/>
          </c:marker>
          <c:val>
            <c:numRef>
              <c:f>'Reg Price Ann'!$O$23:$O$63</c:f>
              <c:numCache>
                <c:formatCode>0.0%</c:formatCode>
                <c:ptCount val="41"/>
                <c:pt idx="0">
                  <c:v>9.0243902439024387E-2</c:v>
                </c:pt>
                <c:pt idx="1">
                  <c:v>7.1588366890380312E-2</c:v>
                </c:pt>
                <c:pt idx="2">
                  <c:v>-3.3402922755741124E-2</c:v>
                </c:pt>
                <c:pt idx="3">
                  <c:v>4.9676025917926567E-2</c:v>
                </c:pt>
                <c:pt idx="4">
                  <c:v>0.12551440329218108</c:v>
                </c:pt>
                <c:pt idx="5">
                  <c:v>2.1937842778793418E-2</c:v>
                </c:pt>
                <c:pt idx="6">
                  <c:v>3.8461538461538464E-2</c:v>
                </c:pt>
                <c:pt idx="7">
                  <c:v>0.15934539190353145</c:v>
                </c:pt>
                <c:pt idx="8">
                  <c:v>0.15676077265973254</c:v>
                </c:pt>
                <c:pt idx="9">
                  <c:v>0.11689145793192036</c:v>
                </c:pt>
                <c:pt idx="10">
                  <c:v>3.8527889591719378E-2</c:v>
                </c:pt>
                <c:pt idx="11">
                  <c:v>-2.3255813953488372E-2</c:v>
                </c:pt>
                <c:pt idx="12">
                  <c:v>-0.10544217687074831</c:v>
                </c:pt>
                <c:pt idx="13">
                  <c:v>2.5982256020278833E-2</c:v>
                </c:pt>
                <c:pt idx="14">
                  <c:v>4.3236565781346513E-2</c:v>
                </c:pt>
                <c:pt idx="15">
                  <c:v>5.3285968028419185E-3</c:v>
                </c:pt>
                <c:pt idx="16">
                  <c:v>9.4817432273262656E-2</c:v>
                </c:pt>
                <c:pt idx="17">
                  <c:v>6.6164604626143084E-2</c:v>
                </c:pt>
                <c:pt idx="18">
                  <c:v>1.1604439959636731E-2</c:v>
                </c:pt>
                <c:pt idx="19">
                  <c:v>0.1057356608478803</c:v>
                </c:pt>
                <c:pt idx="20">
                  <c:v>7.7582318448353629E-2</c:v>
                </c:pt>
                <c:pt idx="21">
                  <c:v>4.6462955211385513E-2</c:v>
                </c:pt>
                <c:pt idx="22">
                  <c:v>0.106</c:v>
                </c:pt>
                <c:pt idx="23">
                  <c:v>0.10958408679927667</c:v>
                </c:pt>
                <c:pt idx="24">
                  <c:v>0.10821382007822686</c:v>
                </c:pt>
                <c:pt idx="25">
                  <c:v>0.14323529411764707</c:v>
                </c:pt>
                <c:pt idx="26">
                  <c:v>4.4250064316953948E-2</c:v>
                </c:pt>
                <c:pt idx="27">
                  <c:v>-5.4200542005420054E-3</c:v>
                </c:pt>
                <c:pt idx="28">
                  <c:v>-0.10453306911072578</c:v>
                </c:pt>
                <c:pt idx="29">
                  <c:v>-0.11037344398340249</c:v>
                </c:pt>
                <c:pt idx="30">
                  <c:v>-1.554726368159204E-2</c:v>
                </c:pt>
                <c:pt idx="31">
                  <c:v>-4.6746683512318379E-2</c:v>
                </c:pt>
                <c:pt idx="32">
                  <c:v>6.4612326043737581E-2</c:v>
                </c:pt>
                <c:pt idx="33">
                  <c:v>0.14814814814814814</c:v>
                </c:pt>
                <c:pt idx="34">
                  <c:v>8.7828679859040387E-2</c:v>
                </c:pt>
                <c:pt idx="35">
                  <c:v>1.8440069773236981E-2</c:v>
                </c:pt>
                <c:pt idx="36">
                  <c:v>5.6275997063861022E-2</c:v>
                </c:pt>
                <c:pt idx="37">
                  <c:v>5.999536715311559E-2</c:v>
                </c:pt>
                <c:pt idx="38">
                  <c:v>3.88986013986014E-2</c:v>
                </c:pt>
                <c:pt idx="39">
                  <c:v>-1.1358855700462769E-2</c:v>
                </c:pt>
                <c:pt idx="40">
                  <c:v>5.7446808510638299E-3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93E-4138-B7B8-A0B6D0F8E8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"/>
        <c:axId val="4"/>
      </c:lineChart>
      <c:catAx>
        <c:axId val="1186842656"/>
        <c:scaling>
          <c:orientation val="minMax"/>
        </c:scaling>
        <c:delete val="0"/>
        <c:axPos val="b"/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  <c:max val="8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ln w="6350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6842656"/>
        <c:crosses val="autoZero"/>
        <c:crossBetween val="between"/>
      </c:valAx>
      <c:catAx>
        <c:axId val="3"/>
        <c:scaling>
          <c:orientation val="minMax"/>
        </c:scaling>
        <c:delete val="1"/>
        <c:axPos val="b"/>
        <c:majorTickMark val="out"/>
        <c:minorTickMark val="none"/>
        <c:tickLblPos val="nextTo"/>
        <c:crossAx val="4"/>
        <c:crosses val="autoZero"/>
        <c:auto val="1"/>
        <c:lblAlgn val="ctr"/>
        <c:lblOffset val="100"/>
        <c:noMultiLvlLbl val="0"/>
      </c:catAx>
      <c:valAx>
        <c:axId val="4"/>
        <c:scaling>
          <c:orientation val="minMax"/>
          <c:max val="0.30000000000000004"/>
          <c:min val="-0.30000000000000004"/>
        </c:scaling>
        <c:delete val="0"/>
        <c:axPos val="r"/>
        <c:numFmt formatCode="0.0%" sourceLinked="1"/>
        <c:majorTickMark val="out"/>
        <c:minorTickMark val="none"/>
        <c:tickLblPos val="nextTo"/>
        <c:crossAx val="3"/>
        <c:crosses val="max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'Price Ann'!$B$5</c:f>
              <c:strCache>
                <c:ptCount val="1"/>
                <c:pt idx="0">
                  <c:v>Median </c:v>
                </c:pt>
              </c:strCache>
            </c:strRef>
          </c:tx>
          <c:spPr>
            <a:ln w="28575" cap="rnd">
              <a:solidFill>
                <a:srgbClr val="0099FF"/>
              </a:solidFill>
              <a:round/>
            </a:ln>
            <a:effectLst/>
          </c:spPr>
          <c:marker>
            <c:symbol val="none"/>
          </c:marker>
          <c:cat>
            <c:numRef>
              <c:f>'Price Ann'!$A$23:$A$63</c:f>
              <c:numCache>
                <c:formatCode>General</c:formatCode>
                <c:ptCount val="41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</c:numCache>
            </c:numRef>
          </c:cat>
          <c:val>
            <c:numRef>
              <c:f>'Price Ann'!$B$23:$B$63</c:f>
              <c:numCache>
                <c:formatCode>"$"#,##0</c:formatCode>
                <c:ptCount val="41"/>
                <c:pt idx="0">
                  <c:v>64600</c:v>
                </c:pt>
                <c:pt idx="1">
                  <c:v>68900</c:v>
                </c:pt>
                <c:pt idx="2">
                  <c:v>69300</c:v>
                </c:pt>
                <c:pt idx="3">
                  <c:v>75300</c:v>
                </c:pt>
                <c:pt idx="4">
                  <c:v>79900</c:v>
                </c:pt>
                <c:pt idx="5">
                  <c:v>84300</c:v>
                </c:pt>
                <c:pt idx="6">
                  <c:v>92000</c:v>
                </c:pt>
                <c:pt idx="7">
                  <c:v>104500</c:v>
                </c:pt>
                <c:pt idx="8">
                  <c:v>112500</c:v>
                </c:pt>
                <c:pt idx="9">
                  <c:v>120000</c:v>
                </c:pt>
                <c:pt idx="10">
                  <c:v>122900</c:v>
                </c:pt>
                <c:pt idx="11">
                  <c:v>120000</c:v>
                </c:pt>
                <c:pt idx="12">
                  <c:v>121500</c:v>
                </c:pt>
                <c:pt idx="13">
                  <c:v>126500</c:v>
                </c:pt>
                <c:pt idx="14">
                  <c:v>130000</c:v>
                </c:pt>
                <c:pt idx="15">
                  <c:v>133900</c:v>
                </c:pt>
                <c:pt idx="16">
                  <c:v>140000</c:v>
                </c:pt>
                <c:pt idx="17">
                  <c:v>146000</c:v>
                </c:pt>
                <c:pt idx="18">
                  <c:v>152500</c:v>
                </c:pt>
                <c:pt idx="19">
                  <c:v>161000</c:v>
                </c:pt>
                <c:pt idx="20">
                  <c:v>169000</c:v>
                </c:pt>
                <c:pt idx="21">
                  <c:v>175200</c:v>
                </c:pt>
                <c:pt idx="22">
                  <c:v>187600</c:v>
                </c:pt>
                <c:pt idx="23">
                  <c:v>195000</c:v>
                </c:pt>
                <c:pt idx="24">
                  <c:v>221000</c:v>
                </c:pt>
                <c:pt idx="25">
                  <c:v>240900</c:v>
                </c:pt>
                <c:pt idx="26">
                  <c:v>246500</c:v>
                </c:pt>
                <c:pt idx="27">
                  <c:v>247900</c:v>
                </c:pt>
                <c:pt idx="28">
                  <c:v>232100</c:v>
                </c:pt>
                <c:pt idx="29">
                  <c:v>216700</c:v>
                </c:pt>
                <c:pt idx="30">
                  <c:v>221800</c:v>
                </c:pt>
                <c:pt idx="31">
                  <c:v>227200</c:v>
                </c:pt>
                <c:pt idx="32">
                  <c:v>245200</c:v>
                </c:pt>
                <c:pt idx="33">
                  <c:v>268900</c:v>
                </c:pt>
                <c:pt idx="34">
                  <c:v>288500</c:v>
                </c:pt>
                <c:pt idx="35">
                  <c:v>294200</c:v>
                </c:pt>
                <c:pt idx="36">
                  <c:v>307800</c:v>
                </c:pt>
                <c:pt idx="37">
                  <c:v>323100</c:v>
                </c:pt>
                <c:pt idx="38">
                  <c:v>326400</c:v>
                </c:pt>
                <c:pt idx="39">
                  <c:v>321500</c:v>
                </c:pt>
                <c:pt idx="40">
                  <c:v>336900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9CE-4AD6-9B30-173E5830359E}"/>
            </c:ext>
          </c:extLst>
        </c:ser>
        <c:ser>
          <c:idx val="1"/>
          <c:order val="1"/>
          <c:tx>
            <c:strRef>
              <c:f>'Price Ann'!$C$5</c:f>
              <c:strCache>
                <c:ptCount val="1"/>
                <c:pt idx="0">
                  <c:v>Average</c:v>
                </c:pt>
              </c:strCache>
            </c:strRef>
          </c:tx>
          <c:spPr>
            <a:ln w="28575" cap="rnd">
              <a:solidFill>
                <a:srgbClr val="FF9100"/>
              </a:solidFill>
              <a:round/>
            </a:ln>
            <a:effectLst/>
          </c:spPr>
          <c:marker>
            <c:symbol val="none"/>
          </c:marker>
          <c:cat>
            <c:numRef>
              <c:f>'Price Ann'!$A$23:$A$63</c:f>
              <c:numCache>
                <c:formatCode>General</c:formatCode>
                <c:ptCount val="41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</c:numCache>
            </c:numRef>
          </c:cat>
          <c:val>
            <c:numRef>
              <c:f>'Price Ann'!$C$23:$C$63</c:f>
              <c:numCache>
                <c:formatCode>"$"#,##0</c:formatCode>
                <c:ptCount val="41"/>
                <c:pt idx="0">
                  <c:v>76400</c:v>
                </c:pt>
                <c:pt idx="1">
                  <c:v>83000</c:v>
                </c:pt>
                <c:pt idx="2">
                  <c:v>83900</c:v>
                </c:pt>
                <c:pt idx="3">
                  <c:v>89800</c:v>
                </c:pt>
                <c:pt idx="4">
                  <c:v>97600</c:v>
                </c:pt>
                <c:pt idx="5">
                  <c:v>100800</c:v>
                </c:pt>
                <c:pt idx="6">
                  <c:v>111900</c:v>
                </c:pt>
                <c:pt idx="7">
                  <c:v>127200</c:v>
                </c:pt>
                <c:pt idx="8">
                  <c:v>138300</c:v>
                </c:pt>
                <c:pt idx="9">
                  <c:v>148800</c:v>
                </c:pt>
                <c:pt idx="10">
                  <c:v>149800</c:v>
                </c:pt>
                <c:pt idx="11">
                  <c:v>147200</c:v>
                </c:pt>
                <c:pt idx="12">
                  <c:v>144100</c:v>
                </c:pt>
                <c:pt idx="13">
                  <c:v>147700</c:v>
                </c:pt>
                <c:pt idx="14">
                  <c:v>154500</c:v>
                </c:pt>
                <c:pt idx="15">
                  <c:v>158700</c:v>
                </c:pt>
                <c:pt idx="16">
                  <c:v>166400</c:v>
                </c:pt>
                <c:pt idx="17">
                  <c:v>176200</c:v>
                </c:pt>
                <c:pt idx="18">
                  <c:v>181900</c:v>
                </c:pt>
                <c:pt idx="19">
                  <c:v>195600</c:v>
                </c:pt>
                <c:pt idx="20">
                  <c:v>207000</c:v>
                </c:pt>
                <c:pt idx="21">
                  <c:v>213200</c:v>
                </c:pt>
                <c:pt idx="22">
                  <c:v>228700</c:v>
                </c:pt>
                <c:pt idx="23">
                  <c:v>246300</c:v>
                </c:pt>
                <c:pt idx="24">
                  <c:v>274500</c:v>
                </c:pt>
                <c:pt idx="25">
                  <c:v>297000</c:v>
                </c:pt>
                <c:pt idx="26">
                  <c:v>305900</c:v>
                </c:pt>
                <c:pt idx="27">
                  <c:v>313600</c:v>
                </c:pt>
                <c:pt idx="28">
                  <c:v>292600</c:v>
                </c:pt>
                <c:pt idx="29">
                  <c:v>270900</c:v>
                </c:pt>
                <c:pt idx="30">
                  <c:v>272900</c:v>
                </c:pt>
                <c:pt idx="31">
                  <c:v>267900</c:v>
                </c:pt>
                <c:pt idx="32">
                  <c:v>292200</c:v>
                </c:pt>
                <c:pt idx="33">
                  <c:v>324500</c:v>
                </c:pt>
                <c:pt idx="34">
                  <c:v>347700</c:v>
                </c:pt>
                <c:pt idx="35">
                  <c:v>352700</c:v>
                </c:pt>
                <c:pt idx="36">
                  <c:v>360900</c:v>
                </c:pt>
                <c:pt idx="37">
                  <c:v>384900</c:v>
                </c:pt>
                <c:pt idx="38">
                  <c:v>385000</c:v>
                </c:pt>
                <c:pt idx="39">
                  <c:v>383900</c:v>
                </c:pt>
                <c:pt idx="40">
                  <c:v>391900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9CE-4AD6-9B30-173E583035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10806880"/>
        <c:axId val="1"/>
      </c:lineChart>
      <c:catAx>
        <c:axId val="1310806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1"/>
        <c:majorTickMark val="none"/>
        <c:minorTickMark val="none"/>
        <c:tickLblPos val="nextTo"/>
        <c:spPr>
          <a:ln w="6350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0806880"/>
        <c:crosses val="autoZero"/>
        <c:crossBetween val="between"/>
      </c:valAx>
      <c:spPr>
        <a:noFill/>
        <a:ln w="25400">
          <a:noFill/>
        </a:ln>
      </c:spPr>
    </c:plotArea>
    <c:legend>
      <c:legendPos val="t"/>
      <c:layout>
        <c:manualLayout>
          <c:xMode val="edge"/>
          <c:yMode val="edge"/>
          <c:x val="0.37851336884152298"/>
          <c:y val="1.4173363674003707E-2"/>
          <c:w val="0.24297312642297977"/>
          <c:h val="5.9478743860534103E-2"/>
        </c:manualLayout>
      </c:layout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'Price '!$B$3</c:f>
              <c:strCache>
                <c:ptCount val="1"/>
                <c:pt idx="0">
                  <c:v>Median 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numRef>
              <c:f>'Price '!$A$208:$A$710</c:f>
              <c:numCache>
                <c:formatCode>mmm\ yyyy</c:formatCode>
                <c:ptCount val="503"/>
                <c:pt idx="0">
                  <c:v>29221</c:v>
                </c:pt>
                <c:pt idx="1">
                  <c:v>29252</c:v>
                </c:pt>
                <c:pt idx="2">
                  <c:v>29281</c:v>
                </c:pt>
                <c:pt idx="3">
                  <c:v>29312</c:v>
                </c:pt>
                <c:pt idx="4">
                  <c:v>29342</c:v>
                </c:pt>
                <c:pt idx="5">
                  <c:v>29373</c:v>
                </c:pt>
                <c:pt idx="6">
                  <c:v>29403</c:v>
                </c:pt>
                <c:pt idx="7">
                  <c:v>29434</c:v>
                </c:pt>
                <c:pt idx="8">
                  <c:v>29465</c:v>
                </c:pt>
                <c:pt idx="9">
                  <c:v>29495</c:v>
                </c:pt>
                <c:pt idx="10">
                  <c:v>29526</c:v>
                </c:pt>
                <c:pt idx="11">
                  <c:v>29556</c:v>
                </c:pt>
                <c:pt idx="12">
                  <c:v>29587</c:v>
                </c:pt>
                <c:pt idx="13">
                  <c:v>29618</c:v>
                </c:pt>
                <c:pt idx="14">
                  <c:v>29646</c:v>
                </c:pt>
                <c:pt idx="15">
                  <c:v>29677</c:v>
                </c:pt>
                <c:pt idx="16">
                  <c:v>29707</c:v>
                </c:pt>
                <c:pt idx="17">
                  <c:v>29738</c:v>
                </c:pt>
                <c:pt idx="18">
                  <c:v>29768</c:v>
                </c:pt>
                <c:pt idx="19">
                  <c:v>29799</c:v>
                </c:pt>
                <c:pt idx="20">
                  <c:v>29830</c:v>
                </c:pt>
                <c:pt idx="21">
                  <c:v>29860</c:v>
                </c:pt>
                <c:pt idx="22">
                  <c:v>29891</c:v>
                </c:pt>
                <c:pt idx="23">
                  <c:v>29921</c:v>
                </c:pt>
                <c:pt idx="24">
                  <c:v>29952</c:v>
                </c:pt>
                <c:pt idx="25">
                  <c:v>29983</c:v>
                </c:pt>
                <c:pt idx="26">
                  <c:v>30011</c:v>
                </c:pt>
                <c:pt idx="27">
                  <c:v>30042</c:v>
                </c:pt>
                <c:pt idx="28">
                  <c:v>30072</c:v>
                </c:pt>
                <c:pt idx="29">
                  <c:v>30103</c:v>
                </c:pt>
                <c:pt idx="30">
                  <c:v>30133</c:v>
                </c:pt>
                <c:pt idx="31">
                  <c:v>30164</c:v>
                </c:pt>
                <c:pt idx="32">
                  <c:v>30195</c:v>
                </c:pt>
                <c:pt idx="33">
                  <c:v>30225</c:v>
                </c:pt>
                <c:pt idx="34">
                  <c:v>30256</c:v>
                </c:pt>
                <c:pt idx="35">
                  <c:v>30286</c:v>
                </c:pt>
                <c:pt idx="36">
                  <c:v>30317</c:v>
                </c:pt>
                <c:pt idx="37">
                  <c:v>30348</c:v>
                </c:pt>
                <c:pt idx="38">
                  <c:v>30376</c:v>
                </c:pt>
                <c:pt idx="39">
                  <c:v>30407</c:v>
                </c:pt>
                <c:pt idx="40">
                  <c:v>30437</c:v>
                </c:pt>
                <c:pt idx="41">
                  <c:v>30468</c:v>
                </c:pt>
                <c:pt idx="42">
                  <c:v>30498</c:v>
                </c:pt>
                <c:pt idx="43">
                  <c:v>30529</c:v>
                </c:pt>
                <c:pt idx="44">
                  <c:v>30560</c:v>
                </c:pt>
                <c:pt idx="45">
                  <c:v>30590</c:v>
                </c:pt>
                <c:pt idx="46">
                  <c:v>30621</c:v>
                </c:pt>
                <c:pt idx="47">
                  <c:v>30651</c:v>
                </c:pt>
                <c:pt idx="48">
                  <c:v>30682</c:v>
                </c:pt>
                <c:pt idx="49">
                  <c:v>30713</c:v>
                </c:pt>
                <c:pt idx="50">
                  <c:v>30742</c:v>
                </c:pt>
                <c:pt idx="51">
                  <c:v>30773</c:v>
                </c:pt>
                <c:pt idx="52">
                  <c:v>30803</c:v>
                </c:pt>
                <c:pt idx="53">
                  <c:v>30834</c:v>
                </c:pt>
                <c:pt idx="54">
                  <c:v>30864</c:v>
                </c:pt>
                <c:pt idx="55">
                  <c:v>30895</c:v>
                </c:pt>
                <c:pt idx="56">
                  <c:v>30926</c:v>
                </c:pt>
                <c:pt idx="57">
                  <c:v>30956</c:v>
                </c:pt>
                <c:pt idx="58">
                  <c:v>30987</c:v>
                </c:pt>
                <c:pt idx="59">
                  <c:v>31017</c:v>
                </c:pt>
                <c:pt idx="60">
                  <c:v>31048</c:v>
                </c:pt>
                <c:pt idx="61">
                  <c:v>31079</c:v>
                </c:pt>
                <c:pt idx="62">
                  <c:v>31107</c:v>
                </c:pt>
                <c:pt idx="63">
                  <c:v>31138</c:v>
                </c:pt>
                <c:pt idx="64">
                  <c:v>31168</c:v>
                </c:pt>
                <c:pt idx="65">
                  <c:v>31199</c:v>
                </c:pt>
                <c:pt idx="66">
                  <c:v>31229</c:v>
                </c:pt>
                <c:pt idx="67">
                  <c:v>31260</c:v>
                </c:pt>
                <c:pt idx="68">
                  <c:v>31291</c:v>
                </c:pt>
                <c:pt idx="69">
                  <c:v>31321</c:v>
                </c:pt>
                <c:pt idx="70">
                  <c:v>31352</c:v>
                </c:pt>
                <c:pt idx="71">
                  <c:v>31382</c:v>
                </c:pt>
                <c:pt idx="72">
                  <c:v>31413</c:v>
                </c:pt>
                <c:pt idx="73">
                  <c:v>31444</c:v>
                </c:pt>
                <c:pt idx="74">
                  <c:v>31472</c:v>
                </c:pt>
                <c:pt idx="75">
                  <c:v>31503</c:v>
                </c:pt>
                <c:pt idx="76">
                  <c:v>31533</c:v>
                </c:pt>
                <c:pt idx="77">
                  <c:v>31564</c:v>
                </c:pt>
                <c:pt idx="78">
                  <c:v>31594</c:v>
                </c:pt>
                <c:pt idx="79">
                  <c:v>31625</c:v>
                </c:pt>
                <c:pt idx="80">
                  <c:v>31656</c:v>
                </c:pt>
                <c:pt idx="81">
                  <c:v>31686</c:v>
                </c:pt>
                <c:pt idx="82">
                  <c:v>31717</c:v>
                </c:pt>
                <c:pt idx="83">
                  <c:v>31747</c:v>
                </c:pt>
                <c:pt idx="84">
                  <c:v>31778</c:v>
                </c:pt>
                <c:pt idx="85">
                  <c:v>31809</c:v>
                </c:pt>
                <c:pt idx="86">
                  <c:v>31837</c:v>
                </c:pt>
                <c:pt idx="87">
                  <c:v>31868</c:v>
                </c:pt>
                <c:pt idx="88">
                  <c:v>31898</c:v>
                </c:pt>
                <c:pt idx="89">
                  <c:v>31929</c:v>
                </c:pt>
                <c:pt idx="90">
                  <c:v>31959</c:v>
                </c:pt>
                <c:pt idx="91">
                  <c:v>31990</c:v>
                </c:pt>
                <c:pt idx="92">
                  <c:v>32021</c:v>
                </c:pt>
                <c:pt idx="93">
                  <c:v>32051</c:v>
                </c:pt>
                <c:pt idx="94">
                  <c:v>32082</c:v>
                </c:pt>
                <c:pt idx="95">
                  <c:v>32112</c:v>
                </c:pt>
                <c:pt idx="96">
                  <c:v>32143</c:v>
                </c:pt>
                <c:pt idx="97">
                  <c:v>32174</c:v>
                </c:pt>
                <c:pt idx="98">
                  <c:v>32203</c:v>
                </c:pt>
                <c:pt idx="99">
                  <c:v>32234</c:v>
                </c:pt>
                <c:pt idx="100">
                  <c:v>32264</c:v>
                </c:pt>
                <c:pt idx="101">
                  <c:v>32295</c:v>
                </c:pt>
                <c:pt idx="102">
                  <c:v>32325</c:v>
                </c:pt>
                <c:pt idx="103">
                  <c:v>32356</c:v>
                </c:pt>
                <c:pt idx="104">
                  <c:v>32387</c:v>
                </c:pt>
                <c:pt idx="105">
                  <c:v>32417</c:v>
                </c:pt>
                <c:pt idx="106">
                  <c:v>32448</c:v>
                </c:pt>
                <c:pt idx="107">
                  <c:v>32478</c:v>
                </c:pt>
                <c:pt idx="108">
                  <c:v>32509</c:v>
                </c:pt>
                <c:pt idx="109">
                  <c:v>32540</c:v>
                </c:pt>
                <c:pt idx="110">
                  <c:v>32568</c:v>
                </c:pt>
                <c:pt idx="111">
                  <c:v>32599</c:v>
                </c:pt>
                <c:pt idx="112">
                  <c:v>32629</c:v>
                </c:pt>
                <c:pt idx="113">
                  <c:v>32660</c:v>
                </c:pt>
                <c:pt idx="114">
                  <c:v>32690</c:v>
                </c:pt>
                <c:pt idx="115">
                  <c:v>32721</c:v>
                </c:pt>
                <c:pt idx="116">
                  <c:v>32752</c:v>
                </c:pt>
                <c:pt idx="117">
                  <c:v>32782</c:v>
                </c:pt>
                <c:pt idx="118">
                  <c:v>32813</c:v>
                </c:pt>
                <c:pt idx="119">
                  <c:v>32843</c:v>
                </c:pt>
                <c:pt idx="120">
                  <c:v>32874</c:v>
                </c:pt>
                <c:pt idx="121">
                  <c:v>32905</c:v>
                </c:pt>
                <c:pt idx="122">
                  <c:v>32933</c:v>
                </c:pt>
                <c:pt idx="123">
                  <c:v>32964</c:v>
                </c:pt>
                <c:pt idx="124">
                  <c:v>32994</c:v>
                </c:pt>
                <c:pt idx="125">
                  <c:v>33025</c:v>
                </c:pt>
                <c:pt idx="126">
                  <c:v>33055</c:v>
                </c:pt>
                <c:pt idx="127">
                  <c:v>33086</c:v>
                </c:pt>
                <c:pt idx="128">
                  <c:v>33117</c:v>
                </c:pt>
                <c:pt idx="129">
                  <c:v>33147</c:v>
                </c:pt>
                <c:pt idx="130">
                  <c:v>33178</c:v>
                </c:pt>
                <c:pt idx="131">
                  <c:v>33208</c:v>
                </c:pt>
                <c:pt idx="132">
                  <c:v>33239</c:v>
                </c:pt>
                <c:pt idx="133">
                  <c:v>33270</c:v>
                </c:pt>
                <c:pt idx="134">
                  <c:v>33298</c:v>
                </c:pt>
                <c:pt idx="135">
                  <c:v>33329</c:v>
                </c:pt>
                <c:pt idx="136">
                  <c:v>33359</c:v>
                </c:pt>
                <c:pt idx="137">
                  <c:v>33390</c:v>
                </c:pt>
                <c:pt idx="138">
                  <c:v>33420</c:v>
                </c:pt>
                <c:pt idx="139">
                  <c:v>33451</c:v>
                </c:pt>
                <c:pt idx="140">
                  <c:v>33482</c:v>
                </c:pt>
                <c:pt idx="141">
                  <c:v>33512</c:v>
                </c:pt>
                <c:pt idx="142">
                  <c:v>33543</c:v>
                </c:pt>
                <c:pt idx="143">
                  <c:v>33573</c:v>
                </c:pt>
                <c:pt idx="144">
                  <c:v>33604</c:v>
                </c:pt>
                <c:pt idx="145">
                  <c:v>33635</c:v>
                </c:pt>
                <c:pt idx="146">
                  <c:v>33664</c:v>
                </c:pt>
                <c:pt idx="147">
                  <c:v>33695</c:v>
                </c:pt>
                <c:pt idx="148">
                  <c:v>33725</c:v>
                </c:pt>
                <c:pt idx="149">
                  <c:v>33756</c:v>
                </c:pt>
                <c:pt idx="150">
                  <c:v>33786</c:v>
                </c:pt>
                <c:pt idx="151">
                  <c:v>33817</c:v>
                </c:pt>
                <c:pt idx="152">
                  <c:v>33848</c:v>
                </c:pt>
                <c:pt idx="153">
                  <c:v>33878</c:v>
                </c:pt>
                <c:pt idx="154">
                  <c:v>33909</c:v>
                </c:pt>
                <c:pt idx="155">
                  <c:v>33939</c:v>
                </c:pt>
                <c:pt idx="156">
                  <c:v>33970</c:v>
                </c:pt>
                <c:pt idx="157">
                  <c:v>34001</c:v>
                </c:pt>
                <c:pt idx="158">
                  <c:v>34029</c:v>
                </c:pt>
                <c:pt idx="159">
                  <c:v>34060</c:v>
                </c:pt>
                <c:pt idx="160">
                  <c:v>34090</c:v>
                </c:pt>
                <c:pt idx="161">
                  <c:v>34121</c:v>
                </c:pt>
                <c:pt idx="162">
                  <c:v>34151</c:v>
                </c:pt>
                <c:pt idx="163">
                  <c:v>34182</c:v>
                </c:pt>
                <c:pt idx="164">
                  <c:v>34213</c:v>
                </c:pt>
                <c:pt idx="165">
                  <c:v>34243</c:v>
                </c:pt>
                <c:pt idx="166">
                  <c:v>34274</c:v>
                </c:pt>
                <c:pt idx="167">
                  <c:v>34304</c:v>
                </c:pt>
                <c:pt idx="168">
                  <c:v>34335</c:v>
                </c:pt>
                <c:pt idx="169">
                  <c:v>34366</c:v>
                </c:pt>
                <c:pt idx="170">
                  <c:v>34394</c:v>
                </c:pt>
                <c:pt idx="171">
                  <c:v>34425</c:v>
                </c:pt>
                <c:pt idx="172">
                  <c:v>34455</c:v>
                </c:pt>
                <c:pt idx="173">
                  <c:v>34486</c:v>
                </c:pt>
                <c:pt idx="174">
                  <c:v>34516</c:v>
                </c:pt>
                <c:pt idx="175">
                  <c:v>34547</c:v>
                </c:pt>
                <c:pt idx="176">
                  <c:v>34578</c:v>
                </c:pt>
                <c:pt idx="177">
                  <c:v>34608</c:v>
                </c:pt>
                <c:pt idx="178">
                  <c:v>34639</c:v>
                </c:pt>
                <c:pt idx="179">
                  <c:v>34669</c:v>
                </c:pt>
                <c:pt idx="180">
                  <c:v>34700</c:v>
                </c:pt>
                <c:pt idx="181">
                  <c:v>34731</c:v>
                </c:pt>
                <c:pt idx="182">
                  <c:v>34759</c:v>
                </c:pt>
                <c:pt idx="183">
                  <c:v>34790</c:v>
                </c:pt>
                <c:pt idx="184">
                  <c:v>34820</c:v>
                </c:pt>
                <c:pt idx="185">
                  <c:v>34851</c:v>
                </c:pt>
                <c:pt idx="186">
                  <c:v>34881</c:v>
                </c:pt>
                <c:pt idx="187">
                  <c:v>34912</c:v>
                </c:pt>
                <c:pt idx="188">
                  <c:v>34943</c:v>
                </c:pt>
                <c:pt idx="189">
                  <c:v>34973</c:v>
                </c:pt>
                <c:pt idx="190">
                  <c:v>35004</c:v>
                </c:pt>
                <c:pt idx="191">
                  <c:v>35034</c:v>
                </c:pt>
                <c:pt idx="192">
                  <c:v>35065</c:v>
                </c:pt>
                <c:pt idx="193">
                  <c:v>35096</c:v>
                </c:pt>
                <c:pt idx="194">
                  <c:v>35125</c:v>
                </c:pt>
                <c:pt idx="195">
                  <c:v>35156</c:v>
                </c:pt>
                <c:pt idx="196">
                  <c:v>35186</c:v>
                </c:pt>
                <c:pt idx="197">
                  <c:v>35217</c:v>
                </c:pt>
                <c:pt idx="198">
                  <c:v>35247</c:v>
                </c:pt>
                <c:pt idx="199">
                  <c:v>35278</c:v>
                </c:pt>
                <c:pt idx="200">
                  <c:v>35309</c:v>
                </c:pt>
                <c:pt idx="201">
                  <c:v>35339</c:v>
                </c:pt>
                <c:pt idx="202">
                  <c:v>35370</c:v>
                </c:pt>
                <c:pt idx="203">
                  <c:v>35400</c:v>
                </c:pt>
                <c:pt idx="204">
                  <c:v>35431</c:v>
                </c:pt>
                <c:pt idx="205">
                  <c:v>35462</c:v>
                </c:pt>
                <c:pt idx="206">
                  <c:v>35490</c:v>
                </c:pt>
                <c:pt idx="207">
                  <c:v>35521</c:v>
                </c:pt>
                <c:pt idx="208">
                  <c:v>35551</c:v>
                </c:pt>
                <c:pt idx="209">
                  <c:v>35582</c:v>
                </c:pt>
                <c:pt idx="210">
                  <c:v>35612</c:v>
                </c:pt>
                <c:pt idx="211">
                  <c:v>35643</c:v>
                </c:pt>
                <c:pt idx="212">
                  <c:v>35674</c:v>
                </c:pt>
                <c:pt idx="213">
                  <c:v>35704</c:v>
                </c:pt>
                <c:pt idx="214">
                  <c:v>35735</c:v>
                </c:pt>
                <c:pt idx="215">
                  <c:v>35765</c:v>
                </c:pt>
                <c:pt idx="216">
                  <c:v>35796</c:v>
                </c:pt>
                <c:pt idx="217">
                  <c:v>35827</c:v>
                </c:pt>
                <c:pt idx="218">
                  <c:v>35855</c:v>
                </c:pt>
                <c:pt idx="219">
                  <c:v>35886</c:v>
                </c:pt>
                <c:pt idx="220">
                  <c:v>35916</c:v>
                </c:pt>
                <c:pt idx="221">
                  <c:v>35947</c:v>
                </c:pt>
                <c:pt idx="222">
                  <c:v>35977</c:v>
                </c:pt>
                <c:pt idx="223">
                  <c:v>36008</c:v>
                </c:pt>
                <c:pt idx="224">
                  <c:v>36039</c:v>
                </c:pt>
                <c:pt idx="225">
                  <c:v>36069</c:v>
                </c:pt>
                <c:pt idx="226">
                  <c:v>36100</c:v>
                </c:pt>
                <c:pt idx="227">
                  <c:v>36130</c:v>
                </c:pt>
                <c:pt idx="228">
                  <c:v>36161</c:v>
                </c:pt>
                <c:pt idx="229">
                  <c:v>36192</c:v>
                </c:pt>
                <c:pt idx="230">
                  <c:v>36220</c:v>
                </c:pt>
                <c:pt idx="231">
                  <c:v>36251</c:v>
                </c:pt>
                <c:pt idx="232">
                  <c:v>36281</c:v>
                </c:pt>
                <c:pt idx="233">
                  <c:v>36312</c:v>
                </c:pt>
                <c:pt idx="234">
                  <c:v>36342</c:v>
                </c:pt>
                <c:pt idx="235">
                  <c:v>36373</c:v>
                </c:pt>
                <c:pt idx="236">
                  <c:v>36404</c:v>
                </c:pt>
                <c:pt idx="237">
                  <c:v>36434</c:v>
                </c:pt>
                <c:pt idx="238">
                  <c:v>36465</c:v>
                </c:pt>
                <c:pt idx="239">
                  <c:v>36495</c:v>
                </c:pt>
                <c:pt idx="240">
                  <c:v>36526</c:v>
                </c:pt>
                <c:pt idx="241">
                  <c:v>36557</c:v>
                </c:pt>
                <c:pt idx="242">
                  <c:v>36586</c:v>
                </c:pt>
                <c:pt idx="243">
                  <c:v>36617</c:v>
                </c:pt>
                <c:pt idx="244">
                  <c:v>36647</c:v>
                </c:pt>
                <c:pt idx="245">
                  <c:v>36678</c:v>
                </c:pt>
                <c:pt idx="246">
                  <c:v>36708</c:v>
                </c:pt>
                <c:pt idx="247">
                  <c:v>36739</c:v>
                </c:pt>
                <c:pt idx="248">
                  <c:v>36770</c:v>
                </c:pt>
                <c:pt idx="249">
                  <c:v>36800</c:v>
                </c:pt>
                <c:pt idx="250">
                  <c:v>36831</c:v>
                </c:pt>
                <c:pt idx="251">
                  <c:v>36861</c:v>
                </c:pt>
                <c:pt idx="252">
                  <c:v>36892</c:v>
                </c:pt>
                <c:pt idx="253">
                  <c:v>36923</c:v>
                </c:pt>
                <c:pt idx="254">
                  <c:v>36951</c:v>
                </c:pt>
                <c:pt idx="255">
                  <c:v>36982</c:v>
                </c:pt>
                <c:pt idx="256">
                  <c:v>37012</c:v>
                </c:pt>
                <c:pt idx="257">
                  <c:v>37043</c:v>
                </c:pt>
                <c:pt idx="258">
                  <c:v>37073</c:v>
                </c:pt>
                <c:pt idx="259">
                  <c:v>37104</c:v>
                </c:pt>
                <c:pt idx="260">
                  <c:v>37135</c:v>
                </c:pt>
                <c:pt idx="261">
                  <c:v>37165</c:v>
                </c:pt>
                <c:pt idx="262">
                  <c:v>37196</c:v>
                </c:pt>
                <c:pt idx="263">
                  <c:v>37226</c:v>
                </c:pt>
                <c:pt idx="264">
                  <c:v>37257</c:v>
                </c:pt>
                <c:pt idx="265">
                  <c:v>37288</c:v>
                </c:pt>
                <c:pt idx="266">
                  <c:v>37316</c:v>
                </c:pt>
                <c:pt idx="267">
                  <c:v>37347</c:v>
                </c:pt>
                <c:pt idx="268">
                  <c:v>37377</c:v>
                </c:pt>
                <c:pt idx="269">
                  <c:v>37408</c:v>
                </c:pt>
                <c:pt idx="270">
                  <c:v>37438</c:v>
                </c:pt>
                <c:pt idx="271">
                  <c:v>37469</c:v>
                </c:pt>
                <c:pt idx="272">
                  <c:v>37500</c:v>
                </c:pt>
                <c:pt idx="273">
                  <c:v>37530</c:v>
                </c:pt>
                <c:pt idx="274">
                  <c:v>37561</c:v>
                </c:pt>
                <c:pt idx="275">
                  <c:v>37591</c:v>
                </c:pt>
                <c:pt idx="276">
                  <c:v>37622</c:v>
                </c:pt>
                <c:pt idx="277">
                  <c:v>37653</c:v>
                </c:pt>
                <c:pt idx="278">
                  <c:v>37681</c:v>
                </c:pt>
                <c:pt idx="279">
                  <c:v>37712</c:v>
                </c:pt>
                <c:pt idx="280">
                  <c:v>37742</c:v>
                </c:pt>
                <c:pt idx="281">
                  <c:v>37773</c:v>
                </c:pt>
                <c:pt idx="282">
                  <c:v>37803</c:v>
                </c:pt>
                <c:pt idx="283">
                  <c:v>37834</c:v>
                </c:pt>
                <c:pt idx="284">
                  <c:v>37865</c:v>
                </c:pt>
                <c:pt idx="285">
                  <c:v>37895</c:v>
                </c:pt>
                <c:pt idx="286">
                  <c:v>37926</c:v>
                </c:pt>
                <c:pt idx="287">
                  <c:v>37956</c:v>
                </c:pt>
                <c:pt idx="288">
                  <c:v>37987</c:v>
                </c:pt>
                <c:pt idx="289">
                  <c:v>38018</c:v>
                </c:pt>
                <c:pt idx="290">
                  <c:v>38047</c:v>
                </c:pt>
                <c:pt idx="291">
                  <c:v>38078</c:v>
                </c:pt>
                <c:pt idx="292">
                  <c:v>38108</c:v>
                </c:pt>
                <c:pt idx="293">
                  <c:v>38139</c:v>
                </c:pt>
                <c:pt idx="294">
                  <c:v>38169</c:v>
                </c:pt>
                <c:pt idx="295">
                  <c:v>38200</c:v>
                </c:pt>
                <c:pt idx="296">
                  <c:v>38231</c:v>
                </c:pt>
                <c:pt idx="297">
                  <c:v>38261</c:v>
                </c:pt>
                <c:pt idx="298">
                  <c:v>38292</c:v>
                </c:pt>
                <c:pt idx="299">
                  <c:v>38322</c:v>
                </c:pt>
                <c:pt idx="300">
                  <c:v>38353</c:v>
                </c:pt>
                <c:pt idx="301">
                  <c:v>38384</c:v>
                </c:pt>
                <c:pt idx="302">
                  <c:v>38412</c:v>
                </c:pt>
                <c:pt idx="303">
                  <c:v>38443</c:v>
                </c:pt>
                <c:pt idx="304">
                  <c:v>38473</c:v>
                </c:pt>
                <c:pt idx="305">
                  <c:v>38504</c:v>
                </c:pt>
                <c:pt idx="306">
                  <c:v>38534</c:v>
                </c:pt>
                <c:pt idx="307">
                  <c:v>38565</c:v>
                </c:pt>
                <c:pt idx="308">
                  <c:v>38596</c:v>
                </c:pt>
                <c:pt idx="309">
                  <c:v>38626</c:v>
                </c:pt>
                <c:pt idx="310">
                  <c:v>38657</c:v>
                </c:pt>
                <c:pt idx="311">
                  <c:v>38687</c:v>
                </c:pt>
                <c:pt idx="312">
                  <c:v>38718</c:v>
                </c:pt>
                <c:pt idx="313">
                  <c:v>38749</c:v>
                </c:pt>
                <c:pt idx="314">
                  <c:v>38777</c:v>
                </c:pt>
                <c:pt idx="315">
                  <c:v>38808</c:v>
                </c:pt>
                <c:pt idx="316">
                  <c:v>38838</c:v>
                </c:pt>
                <c:pt idx="317">
                  <c:v>38869</c:v>
                </c:pt>
                <c:pt idx="318">
                  <c:v>38899</c:v>
                </c:pt>
                <c:pt idx="319">
                  <c:v>38930</c:v>
                </c:pt>
                <c:pt idx="320">
                  <c:v>38961</c:v>
                </c:pt>
                <c:pt idx="321">
                  <c:v>38991</c:v>
                </c:pt>
                <c:pt idx="322">
                  <c:v>39022</c:v>
                </c:pt>
                <c:pt idx="323">
                  <c:v>39052</c:v>
                </c:pt>
                <c:pt idx="324">
                  <c:v>39083</c:v>
                </c:pt>
                <c:pt idx="325">
                  <c:v>39114</c:v>
                </c:pt>
                <c:pt idx="326">
                  <c:v>39142</c:v>
                </c:pt>
                <c:pt idx="327">
                  <c:v>39173</c:v>
                </c:pt>
                <c:pt idx="328">
                  <c:v>39203</c:v>
                </c:pt>
                <c:pt idx="329">
                  <c:v>39234</c:v>
                </c:pt>
                <c:pt idx="330">
                  <c:v>39264</c:v>
                </c:pt>
                <c:pt idx="331">
                  <c:v>39295</c:v>
                </c:pt>
                <c:pt idx="332">
                  <c:v>39326</c:v>
                </c:pt>
                <c:pt idx="333">
                  <c:v>39356</c:v>
                </c:pt>
                <c:pt idx="334">
                  <c:v>39387</c:v>
                </c:pt>
                <c:pt idx="335">
                  <c:v>39417</c:v>
                </c:pt>
                <c:pt idx="336">
                  <c:v>39448</c:v>
                </c:pt>
                <c:pt idx="337">
                  <c:v>39479</c:v>
                </c:pt>
                <c:pt idx="338">
                  <c:v>39508</c:v>
                </c:pt>
                <c:pt idx="339">
                  <c:v>39539</c:v>
                </c:pt>
                <c:pt idx="340">
                  <c:v>39569</c:v>
                </c:pt>
                <c:pt idx="341">
                  <c:v>39600</c:v>
                </c:pt>
                <c:pt idx="342">
                  <c:v>39630</c:v>
                </c:pt>
                <c:pt idx="343">
                  <c:v>39661</c:v>
                </c:pt>
                <c:pt idx="344">
                  <c:v>39692</c:v>
                </c:pt>
                <c:pt idx="345">
                  <c:v>39722</c:v>
                </c:pt>
                <c:pt idx="346">
                  <c:v>39753</c:v>
                </c:pt>
                <c:pt idx="347">
                  <c:v>39783</c:v>
                </c:pt>
                <c:pt idx="348">
                  <c:v>39814</c:v>
                </c:pt>
                <c:pt idx="349">
                  <c:v>39845</c:v>
                </c:pt>
                <c:pt idx="350">
                  <c:v>39873</c:v>
                </c:pt>
                <c:pt idx="351">
                  <c:v>39904</c:v>
                </c:pt>
                <c:pt idx="352">
                  <c:v>39934</c:v>
                </c:pt>
                <c:pt idx="353">
                  <c:v>39965</c:v>
                </c:pt>
                <c:pt idx="354">
                  <c:v>39995</c:v>
                </c:pt>
                <c:pt idx="355">
                  <c:v>40026</c:v>
                </c:pt>
                <c:pt idx="356">
                  <c:v>40057</c:v>
                </c:pt>
                <c:pt idx="357">
                  <c:v>40087</c:v>
                </c:pt>
                <c:pt idx="358">
                  <c:v>40118</c:v>
                </c:pt>
                <c:pt idx="359">
                  <c:v>40148</c:v>
                </c:pt>
                <c:pt idx="360">
                  <c:v>40179</c:v>
                </c:pt>
                <c:pt idx="361">
                  <c:v>40210</c:v>
                </c:pt>
                <c:pt idx="362">
                  <c:v>40238</c:v>
                </c:pt>
                <c:pt idx="363">
                  <c:v>40269</c:v>
                </c:pt>
                <c:pt idx="364">
                  <c:v>40299</c:v>
                </c:pt>
                <c:pt idx="365">
                  <c:v>40330</c:v>
                </c:pt>
                <c:pt idx="366">
                  <c:v>40360</c:v>
                </c:pt>
                <c:pt idx="367">
                  <c:v>40391</c:v>
                </c:pt>
                <c:pt idx="368">
                  <c:v>40422</c:v>
                </c:pt>
                <c:pt idx="369">
                  <c:v>40452</c:v>
                </c:pt>
                <c:pt idx="370">
                  <c:v>40483</c:v>
                </c:pt>
                <c:pt idx="371">
                  <c:v>40513</c:v>
                </c:pt>
                <c:pt idx="372">
                  <c:v>40544</c:v>
                </c:pt>
                <c:pt idx="373">
                  <c:v>40575</c:v>
                </c:pt>
                <c:pt idx="374">
                  <c:v>40603</c:v>
                </c:pt>
                <c:pt idx="375">
                  <c:v>40634</c:v>
                </c:pt>
                <c:pt idx="376">
                  <c:v>40664</c:v>
                </c:pt>
                <c:pt idx="377">
                  <c:v>40695</c:v>
                </c:pt>
                <c:pt idx="378">
                  <c:v>40725</c:v>
                </c:pt>
                <c:pt idx="379">
                  <c:v>40756</c:v>
                </c:pt>
                <c:pt idx="380">
                  <c:v>40787</c:v>
                </c:pt>
                <c:pt idx="381">
                  <c:v>40817</c:v>
                </c:pt>
                <c:pt idx="382">
                  <c:v>40848</c:v>
                </c:pt>
                <c:pt idx="383">
                  <c:v>40878</c:v>
                </c:pt>
                <c:pt idx="384">
                  <c:v>40909</c:v>
                </c:pt>
                <c:pt idx="385">
                  <c:v>40940</c:v>
                </c:pt>
                <c:pt idx="386">
                  <c:v>40969</c:v>
                </c:pt>
                <c:pt idx="387">
                  <c:v>41000</c:v>
                </c:pt>
                <c:pt idx="388">
                  <c:v>41030</c:v>
                </c:pt>
                <c:pt idx="389">
                  <c:v>41061</c:v>
                </c:pt>
                <c:pt idx="390">
                  <c:v>41091</c:v>
                </c:pt>
                <c:pt idx="391">
                  <c:v>41122</c:v>
                </c:pt>
                <c:pt idx="392">
                  <c:v>41153</c:v>
                </c:pt>
                <c:pt idx="393">
                  <c:v>41183</c:v>
                </c:pt>
                <c:pt idx="394">
                  <c:v>41214</c:v>
                </c:pt>
                <c:pt idx="395">
                  <c:v>41244</c:v>
                </c:pt>
                <c:pt idx="396">
                  <c:v>41275</c:v>
                </c:pt>
                <c:pt idx="397">
                  <c:v>41306</c:v>
                </c:pt>
                <c:pt idx="398">
                  <c:v>41334</c:v>
                </c:pt>
                <c:pt idx="399">
                  <c:v>41365</c:v>
                </c:pt>
                <c:pt idx="400">
                  <c:v>41395</c:v>
                </c:pt>
                <c:pt idx="401">
                  <c:v>41426</c:v>
                </c:pt>
                <c:pt idx="402">
                  <c:v>41456</c:v>
                </c:pt>
                <c:pt idx="403">
                  <c:v>41487</c:v>
                </c:pt>
                <c:pt idx="404">
                  <c:v>41518</c:v>
                </c:pt>
                <c:pt idx="405">
                  <c:v>41548</c:v>
                </c:pt>
                <c:pt idx="406">
                  <c:v>41579</c:v>
                </c:pt>
                <c:pt idx="407">
                  <c:v>41609</c:v>
                </c:pt>
                <c:pt idx="408">
                  <c:v>41640</c:v>
                </c:pt>
                <c:pt idx="409">
                  <c:v>41671</c:v>
                </c:pt>
                <c:pt idx="410">
                  <c:v>41699</c:v>
                </c:pt>
                <c:pt idx="411">
                  <c:v>41730</c:v>
                </c:pt>
                <c:pt idx="412">
                  <c:v>41760</c:v>
                </c:pt>
                <c:pt idx="413">
                  <c:v>41791</c:v>
                </c:pt>
                <c:pt idx="414">
                  <c:v>41821</c:v>
                </c:pt>
                <c:pt idx="415">
                  <c:v>41852</c:v>
                </c:pt>
                <c:pt idx="416">
                  <c:v>41883</c:v>
                </c:pt>
                <c:pt idx="417">
                  <c:v>41913</c:v>
                </c:pt>
                <c:pt idx="418">
                  <c:v>41944</c:v>
                </c:pt>
                <c:pt idx="419">
                  <c:v>41974</c:v>
                </c:pt>
                <c:pt idx="420">
                  <c:v>42005</c:v>
                </c:pt>
                <c:pt idx="421">
                  <c:v>42036</c:v>
                </c:pt>
                <c:pt idx="422">
                  <c:v>42064</c:v>
                </c:pt>
                <c:pt idx="423">
                  <c:v>42095</c:v>
                </c:pt>
                <c:pt idx="424">
                  <c:v>42125</c:v>
                </c:pt>
                <c:pt idx="425">
                  <c:v>42156</c:v>
                </c:pt>
                <c:pt idx="426">
                  <c:v>42186</c:v>
                </c:pt>
                <c:pt idx="427">
                  <c:v>42217</c:v>
                </c:pt>
                <c:pt idx="428">
                  <c:v>42248</c:v>
                </c:pt>
                <c:pt idx="429">
                  <c:v>42278</c:v>
                </c:pt>
                <c:pt idx="430">
                  <c:v>42309</c:v>
                </c:pt>
                <c:pt idx="431">
                  <c:v>42339</c:v>
                </c:pt>
                <c:pt idx="432">
                  <c:v>42370</c:v>
                </c:pt>
                <c:pt idx="433">
                  <c:v>42401</c:v>
                </c:pt>
                <c:pt idx="434">
                  <c:v>42430</c:v>
                </c:pt>
                <c:pt idx="435">
                  <c:v>42461</c:v>
                </c:pt>
                <c:pt idx="436">
                  <c:v>42491</c:v>
                </c:pt>
                <c:pt idx="437">
                  <c:v>42522</c:v>
                </c:pt>
                <c:pt idx="438">
                  <c:v>42552</c:v>
                </c:pt>
                <c:pt idx="439">
                  <c:v>42583</c:v>
                </c:pt>
                <c:pt idx="440">
                  <c:v>42614</c:v>
                </c:pt>
                <c:pt idx="441">
                  <c:v>42644</c:v>
                </c:pt>
                <c:pt idx="442">
                  <c:v>42675</c:v>
                </c:pt>
                <c:pt idx="443">
                  <c:v>42705</c:v>
                </c:pt>
                <c:pt idx="444">
                  <c:v>42736</c:v>
                </c:pt>
                <c:pt idx="445">
                  <c:v>42767</c:v>
                </c:pt>
                <c:pt idx="446">
                  <c:v>42795</c:v>
                </c:pt>
                <c:pt idx="447">
                  <c:v>42826</c:v>
                </c:pt>
                <c:pt idx="448">
                  <c:v>42856</c:v>
                </c:pt>
                <c:pt idx="449">
                  <c:v>42887</c:v>
                </c:pt>
                <c:pt idx="450">
                  <c:v>42917</c:v>
                </c:pt>
                <c:pt idx="451">
                  <c:v>42948</c:v>
                </c:pt>
                <c:pt idx="452">
                  <c:v>42979</c:v>
                </c:pt>
                <c:pt idx="453">
                  <c:v>43009</c:v>
                </c:pt>
                <c:pt idx="454">
                  <c:v>43040</c:v>
                </c:pt>
                <c:pt idx="455">
                  <c:v>43070</c:v>
                </c:pt>
                <c:pt idx="456">
                  <c:v>43101</c:v>
                </c:pt>
                <c:pt idx="457">
                  <c:v>43132</c:v>
                </c:pt>
                <c:pt idx="458">
                  <c:v>43160</c:v>
                </c:pt>
                <c:pt idx="459">
                  <c:v>43191</c:v>
                </c:pt>
                <c:pt idx="460">
                  <c:v>43221</c:v>
                </c:pt>
                <c:pt idx="461">
                  <c:v>43252</c:v>
                </c:pt>
                <c:pt idx="462">
                  <c:v>43282</c:v>
                </c:pt>
                <c:pt idx="463">
                  <c:v>43313</c:v>
                </c:pt>
                <c:pt idx="464">
                  <c:v>43344</c:v>
                </c:pt>
                <c:pt idx="465">
                  <c:v>43374</c:v>
                </c:pt>
                <c:pt idx="466">
                  <c:v>43405</c:v>
                </c:pt>
                <c:pt idx="467">
                  <c:v>43435</c:v>
                </c:pt>
                <c:pt idx="468">
                  <c:v>43466</c:v>
                </c:pt>
                <c:pt idx="469">
                  <c:v>43497</c:v>
                </c:pt>
                <c:pt idx="470">
                  <c:v>43525</c:v>
                </c:pt>
                <c:pt idx="471">
                  <c:v>43556</c:v>
                </c:pt>
                <c:pt idx="472">
                  <c:v>43586</c:v>
                </c:pt>
                <c:pt idx="473">
                  <c:v>43617</c:v>
                </c:pt>
                <c:pt idx="474">
                  <c:v>43647</c:v>
                </c:pt>
                <c:pt idx="475">
                  <c:v>43678</c:v>
                </c:pt>
                <c:pt idx="476">
                  <c:v>43709</c:v>
                </c:pt>
                <c:pt idx="477">
                  <c:v>43739</c:v>
                </c:pt>
                <c:pt idx="478">
                  <c:v>43770</c:v>
                </c:pt>
                <c:pt idx="479">
                  <c:v>43800</c:v>
                </c:pt>
                <c:pt idx="480">
                  <c:v>43831</c:v>
                </c:pt>
                <c:pt idx="481">
                  <c:v>43862</c:v>
                </c:pt>
                <c:pt idx="482">
                  <c:v>43891</c:v>
                </c:pt>
                <c:pt idx="483">
                  <c:v>43922</c:v>
                </c:pt>
                <c:pt idx="484">
                  <c:v>43952</c:v>
                </c:pt>
                <c:pt idx="485">
                  <c:v>43983</c:v>
                </c:pt>
                <c:pt idx="486">
                  <c:v>44013</c:v>
                </c:pt>
                <c:pt idx="487">
                  <c:v>44044</c:v>
                </c:pt>
                <c:pt idx="488">
                  <c:v>44075</c:v>
                </c:pt>
                <c:pt idx="489">
                  <c:v>44105</c:v>
                </c:pt>
                <c:pt idx="490">
                  <c:v>44136</c:v>
                </c:pt>
                <c:pt idx="491">
                  <c:v>44166</c:v>
                </c:pt>
                <c:pt idx="492">
                  <c:v>44197</c:v>
                </c:pt>
                <c:pt idx="493">
                  <c:v>44228</c:v>
                </c:pt>
                <c:pt idx="494">
                  <c:v>44256</c:v>
                </c:pt>
                <c:pt idx="495">
                  <c:v>44287</c:v>
                </c:pt>
                <c:pt idx="496">
                  <c:v>44317</c:v>
                </c:pt>
                <c:pt idx="497">
                  <c:v>44348</c:v>
                </c:pt>
                <c:pt idx="498">
                  <c:v>44378</c:v>
                </c:pt>
                <c:pt idx="499">
                  <c:v>44409</c:v>
                </c:pt>
                <c:pt idx="500">
                  <c:v>44440</c:v>
                </c:pt>
                <c:pt idx="501">
                  <c:v>44470</c:v>
                </c:pt>
                <c:pt idx="502">
                  <c:v>44501</c:v>
                </c:pt>
              </c:numCache>
            </c:numRef>
          </c:cat>
          <c:val>
            <c:numRef>
              <c:f>'Price '!$B$208:$B$710</c:f>
              <c:numCache>
                <c:formatCode>"$"#,##0</c:formatCode>
                <c:ptCount val="503"/>
                <c:pt idx="0">
                  <c:v>62900</c:v>
                </c:pt>
                <c:pt idx="1">
                  <c:v>64900</c:v>
                </c:pt>
                <c:pt idx="2">
                  <c:v>62600</c:v>
                </c:pt>
                <c:pt idx="3">
                  <c:v>63100</c:v>
                </c:pt>
                <c:pt idx="4">
                  <c:v>63100</c:v>
                </c:pt>
                <c:pt idx="5">
                  <c:v>64900</c:v>
                </c:pt>
                <c:pt idx="6">
                  <c:v>64000</c:v>
                </c:pt>
                <c:pt idx="7">
                  <c:v>63400</c:v>
                </c:pt>
                <c:pt idx="8">
                  <c:v>68300</c:v>
                </c:pt>
                <c:pt idx="9">
                  <c:v>65600</c:v>
                </c:pt>
                <c:pt idx="10">
                  <c:v>66700</c:v>
                </c:pt>
                <c:pt idx="11">
                  <c:v>67000</c:v>
                </c:pt>
                <c:pt idx="12">
                  <c:v>67600</c:v>
                </c:pt>
                <c:pt idx="13">
                  <c:v>66200</c:v>
                </c:pt>
                <c:pt idx="14">
                  <c:v>66700</c:v>
                </c:pt>
                <c:pt idx="15">
                  <c:v>68700</c:v>
                </c:pt>
                <c:pt idx="16">
                  <c:v>70800</c:v>
                </c:pt>
                <c:pt idx="17">
                  <c:v>68800</c:v>
                </c:pt>
                <c:pt idx="18">
                  <c:v>69500</c:v>
                </c:pt>
                <c:pt idx="19">
                  <c:v>72600</c:v>
                </c:pt>
                <c:pt idx="20">
                  <c:v>65800</c:v>
                </c:pt>
                <c:pt idx="21">
                  <c:v>69600</c:v>
                </c:pt>
                <c:pt idx="22">
                  <c:v>71200</c:v>
                </c:pt>
                <c:pt idx="23">
                  <c:v>68400</c:v>
                </c:pt>
                <c:pt idx="24">
                  <c:v>66200</c:v>
                </c:pt>
                <c:pt idx="25">
                  <c:v>65700</c:v>
                </c:pt>
                <c:pt idx="26">
                  <c:v>67200</c:v>
                </c:pt>
                <c:pt idx="27">
                  <c:v>70200</c:v>
                </c:pt>
                <c:pt idx="28">
                  <c:v>69300</c:v>
                </c:pt>
                <c:pt idx="29">
                  <c:v>69300</c:v>
                </c:pt>
                <c:pt idx="30">
                  <c:v>70900</c:v>
                </c:pt>
                <c:pt idx="31">
                  <c:v>70100</c:v>
                </c:pt>
                <c:pt idx="32">
                  <c:v>67800</c:v>
                </c:pt>
                <c:pt idx="33">
                  <c:v>69700</c:v>
                </c:pt>
                <c:pt idx="34">
                  <c:v>73500</c:v>
                </c:pt>
                <c:pt idx="35">
                  <c:v>71700</c:v>
                </c:pt>
                <c:pt idx="36">
                  <c:v>73500</c:v>
                </c:pt>
                <c:pt idx="37">
                  <c:v>73800</c:v>
                </c:pt>
                <c:pt idx="38">
                  <c:v>72500</c:v>
                </c:pt>
                <c:pt idx="39">
                  <c:v>74700</c:v>
                </c:pt>
                <c:pt idx="40">
                  <c:v>74500</c:v>
                </c:pt>
                <c:pt idx="41">
                  <c:v>75800</c:v>
                </c:pt>
                <c:pt idx="42">
                  <c:v>75200</c:v>
                </c:pt>
                <c:pt idx="43">
                  <c:v>76800</c:v>
                </c:pt>
                <c:pt idx="44">
                  <c:v>81000</c:v>
                </c:pt>
                <c:pt idx="45">
                  <c:v>75900</c:v>
                </c:pt>
                <c:pt idx="46">
                  <c:v>75900</c:v>
                </c:pt>
                <c:pt idx="47">
                  <c:v>75900</c:v>
                </c:pt>
                <c:pt idx="48">
                  <c:v>76200</c:v>
                </c:pt>
                <c:pt idx="49">
                  <c:v>79200</c:v>
                </c:pt>
                <c:pt idx="50">
                  <c:v>78400</c:v>
                </c:pt>
                <c:pt idx="51">
                  <c:v>79600</c:v>
                </c:pt>
                <c:pt idx="52">
                  <c:v>81400</c:v>
                </c:pt>
                <c:pt idx="53">
                  <c:v>80500</c:v>
                </c:pt>
                <c:pt idx="54">
                  <c:v>80700</c:v>
                </c:pt>
                <c:pt idx="55">
                  <c:v>82000</c:v>
                </c:pt>
                <c:pt idx="56">
                  <c:v>81300</c:v>
                </c:pt>
                <c:pt idx="57">
                  <c:v>80100</c:v>
                </c:pt>
                <c:pt idx="58">
                  <c:v>82500</c:v>
                </c:pt>
                <c:pt idx="59">
                  <c:v>78300</c:v>
                </c:pt>
                <c:pt idx="60">
                  <c:v>82500</c:v>
                </c:pt>
                <c:pt idx="61">
                  <c:v>82000</c:v>
                </c:pt>
                <c:pt idx="62">
                  <c:v>84200</c:v>
                </c:pt>
                <c:pt idx="63">
                  <c:v>85600</c:v>
                </c:pt>
                <c:pt idx="64">
                  <c:v>80100</c:v>
                </c:pt>
                <c:pt idx="65">
                  <c:v>86300</c:v>
                </c:pt>
                <c:pt idx="66">
                  <c:v>82100</c:v>
                </c:pt>
                <c:pt idx="67">
                  <c:v>83300</c:v>
                </c:pt>
                <c:pt idx="68">
                  <c:v>84700</c:v>
                </c:pt>
                <c:pt idx="69">
                  <c:v>85400</c:v>
                </c:pt>
                <c:pt idx="70">
                  <c:v>87200</c:v>
                </c:pt>
                <c:pt idx="71">
                  <c:v>87900</c:v>
                </c:pt>
                <c:pt idx="72">
                  <c:v>86600</c:v>
                </c:pt>
                <c:pt idx="73">
                  <c:v>89700</c:v>
                </c:pt>
                <c:pt idx="74">
                  <c:v>88700</c:v>
                </c:pt>
                <c:pt idx="75">
                  <c:v>92500</c:v>
                </c:pt>
                <c:pt idx="76">
                  <c:v>92100</c:v>
                </c:pt>
                <c:pt idx="77">
                  <c:v>91200</c:v>
                </c:pt>
                <c:pt idx="78">
                  <c:v>94100</c:v>
                </c:pt>
                <c:pt idx="79">
                  <c:v>91500</c:v>
                </c:pt>
                <c:pt idx="80">
                  <c:v>95000</c:v>
                </c:pt>
                <c:pt idx="81">
                  <c:v>96400</c:v>
                </c:pt>
                <c:pt idx="82">
                  <c:v>94000</c:v>
                </c:pt>
                <c:pt idx="83">
                  <c:v>95000</c:v>
                </c:pt>
                <c:pt idx="84">
                  <c:v>98500</c:v>
                </c:pt>
                <c:pt idx="85">
                  <c:v>95200</c:v>
                </c:pt>
                <c:pt idx="86">
                  <c:v>98400</c:v>
                </c:pt>
                <c:pt idx="87">
                  <c:v>96500</c:v>
                </c:pt>
                <c:pt idx="88">
                  <c:v>104900</c:v>
                </c:pt>
                <c:pt idx="89">
                  <c:v>109000</c:v>
                </c:pt>
                <c:pt idx="90">
                  <c:v>105000</c:v>
                </c:pt>
                <c:pt idx="91">
                  <c:v>106800</c:v>
                </c:pt>
                <c:pt idx="92">
                  <c:v>106500</c:v>
                </c:pt>
                <c:pt idx="93">
                  <c:v>106500</c:v>
                </c:pt>
                <c:pt idx="94">
                  <c:v>117000</c:v>
                </c:pt>
                <c:pt idx="95">
                  <c:v>111800</c:v>
                </c:pt>
                <c:pt idx="96">
                  <c:v>119000</c:v>
                </c:pt>
                <c:pt idx="97">
                  <c:v>110900</c:v>
                </c:pt>
                <c:pt idx="98">
                  <c:v>108900</c:v>
                </c:pt>
                <c:pt idx="99">
                  <c:v>111000</c:v>
                </c:pt>
                <c:pt idx="100">
                  <c:v>110000</c:v>
                </c:pt>
                <c:pt idx="101">
                  <c:v>111500</c:v>
                </c:pt>
                <c:pt idx="102">
                  <c:v>118000</c:v>
                </c:pt>
                <c:pt idx="103">
                  <c:v>110000</c:v>
                </c:pt>
                <c:pt idx="104">
                  <c:v>116600</c:v>
                </c:pt>
                <c:pt idx="105">
                  <c:v>112900</c:v>
                </c:pt>
                <c:pt idx="106">
                  <c:v>110400</c:v>
                </c:pt>
                <c:pt idx="107">
                  <c:v>121000</c:v>
                </c:pt>
                <c:pt idx="108">
                  <c:v>113000</c:v>
                </c:pt>
                <c:pt idx="109">
                  <c:v>118000</c:v>
                </c:pt>
                <c:pt idx="110">
                  <c:v>123000</c:v>
                </c:pt>
                <c:pt idx="111">
                  <c:v>116700</c:v>
                </c:pt>
                <c:pt idx="112">
                  <c:v>119000</c:v>
                </c:pt>
                <c:pt idx="113">
                  <c:v>122800</c:v>
                </c:pt>
                <c:pt idx="114">
                  <c:v>116000</c:v>
                </c:pt>
                <c:pt idx="115">
                  <c:v>122900</c:v>
                </c:pt>
                <c:pt idx="116">
                  <c:v>120000</c:v>
                </c:pt>
                <c:pt idx="117">
                  <c:v>123000</c:v>
                </c:pt>
                <c:pt idx="118">
                  <c:v>125000</c:v>
                </c:pt>
                <c:pt idx="119">
                  <c:v>125200</c:v>
                </c:pt>
                <c:pt idx="120">
                  <c:v>125000</c:v>
                </c:pt>
                <c:pt idx="121">
                  <c:v>126900</c:v>
                </c:pt>
                <c:pt idx="122">
                  <c:v>119400</c:v>
                </c:pt>
                <c:pt idx="123">
                  <c:v>130000</c:v>
                </c:pt>
                <c:pt idx="124">
                  <c:v>125000</c:v>
                </c:pt>
                <c:pt idx="125">
                  <c:v>125000</c:v>
                </c:pt>
                <c:pt idx="126">
                  <c:v>118700</c:v>
                </c:pt>
                <c:pt idx="127">
                  <c:v>118400</c:v>
                </c:pt>
                <c:pt idx="128">
                  <c:v>113000</c:v>
                </c:pt>
                <c:pt idx="129">
                  <c:v>120000</c:v>
                </c:pt>
                <c:pt idx="130">
                  <c:v>118900</c:v>
                </c:pt>
                <c:pt idx="131">
                  <c:v>127000</c:v>
                </c:pt>
                <c:pt idx="132">
                  <c:v>117900</c:v>
                </c:pt>
                <c:pt idx="133">
                  <c:v>119900</c:v>
                </c:pt>
                <c:pt idx="134">
                  <c:v>122500</c:v>
                </c:pt>
                <c:pt idx="135">
                  <c:v>121000</c:v>
                </c:pt>
                <c:pt idx="136">
                  <c:v>116000</c:v>
                </c:pt>
                <c:pt idx="137">
                  <c:v>119000</c:v>
                </c:pt>
                <c:pt idx="138">
                  <c:v>120000</c:v>
                </c:pt>
                <c:pt idx="139">
                  <c:v>120800</c:v>
                </c:pt>
                <c:pt idx="140">
                  <c:v>120000</c:v>
                </c:pt>
                <c:pt idx="141">
                  <c:v>122600</c:v>
                </c:pt>
                <c:pt idx="142">
                  <c:v>118500</c:v>
                </c:pt>
                <c:pt idx="143">
                  <c:v>122000</c:v>
                </c:pt>
                <c:pt idx="144">
                  <c:v>120000</c:v>
                </c:pt>
                <c:pt idx="145">
                  <c:v>117200</c:v>
                </c:pt>
                <c:pt idx="146">
                  <c:v>120000</c:v>
                </c:pt>
                <c:pt idx="147">
                  <c:v>120000</c:v>
                </c:pt>
                <c:pt idx="148">
                  <c:v>113000</c:v>
                </c:pt>
                <c:pt idx="149">
                  <c:v>124500</c:v>
                </c:pt>
                <c:pt idx="150">
                  <c:v>118000</c:v>
                </c:pt>
                <c:pt idx="151">
                  <c:v>123500</c:v>
                </c:pt>
                <c:pt idx="152">
                  <c:v>119500</c:v>
                </c:pt>
                <c:pt idx="153">
                  <c:v>125000</c:v>
                </c:pt>
                <c:pt idx="154">
                  <c:v>128900</c:v>
                </c:pt>
                <c:pt idx="155">
                  <c:v>126000</c:v>
                </c:pt>
                <c:pt idx="156">
                  <c:v>118000</c:v>
                </c:pt>
                <c:pt idx="157">
                  <c:v>129400</c:v>
                </c:pt>
                <c:pt idx="158">
                  <c:v>125000</c:v>
                </c:pt>
                <c:pt idx="159">
                  <c:v>127000</c:v>
                </c:pt>
                <c:pt idx="160">
                  <c:v>129900</c:v>
                </c:pt>
                <c:pt idx="161">
                  <c:v>124500</c:v>
                </c:pt>
                <c:pt idx="162">
                  <c:v>123900</c:v>
                </c:pt>
                <c:pt idx="163">
                  <c:v>126600</c:v>
                </c:pt>
                <c:pt idx="164">
                  <c:v>129400</c:v>
                </c:pt>
                <c:pt idx="165">
                  <c:v>125000</c:v>
                </c:pt>
                <c:pt idx="166">
                  <c:v>130000</c:v>
                </c:pt>
                <c:pt idx="167">
                  <c:v>125000</c:v>
                </c:pt>
                <c:pt idx="168">
                  <c:v>126000</c:v>
                </c:pt>
                <c:pt idx="169">
                  <c:v>129900</c:v>
                </c:pt>
                <c:pt idx="170">
                  <c:v>132300</c:v>
                </c:pt>
                <c:pt idx="171">
                  <c:v>129000</c:v>
                </c:pt>
                <c:pt idx="172">
                  <c:v>129900</c:v>
                </c:pt>
                <c:pt idx="173">
                  <c:v>133500</c:v>
                </c:pt>
                <c:pt idx="174">
                  <c:v>124400</c:v>
                </c:pt>
                <c:pt idx="175">
                  <c:v>133300</c:v>
                </c:pt>
                <c:pt idx="176">
                  <c:v>129700</c:v>
                </c:pt>
                <c:pt idx="177">
                  <c:v>132000</c:v>
                </c:pt>
                <c:pt idx="178">
                  <c:v>129900</c:v>
                </c:pt>
                <c:pt idx="179">
                  <c:v>135000</c:v>
                </c:pt>
                <c:pt idx="180">
                  <c:v>127900</c:v>
                </c:pt>
                <c:pt idx="181">
                  <c:v>135000</c:v>
                </c:pt>
                <c:pt idx="182">
                  <c:v>130000</c:v>
                </c:pt>
                <c:pt idx="183">
                  <c:v>134000</c:v>
                </c:pt>
                <c:pt idx="184">
                  <c:v>133900</c:v>
                </c:pt>
                <c:pt idx="185">
                  <c:v>133700</c:v>
                </c:pt>
                <c:pt idx="186">
                  <c:v>131000</c:v>
                </c:pt>
                <c:pt idx="187">
                  <c:v>134900</c:v>
                </c:pt>
                <c:pt idx="188">
                  <c:v>130000</c:v>
                </c:pt>
                <c:pt idx="189">
                  <c:v>135200</c:v>
                </c:pt>
                <c:pt idx="190">
                  <c:v>137000</c:v>
                </c:pt>
                <c:pt idx="191">
                  <c:v>138600</c:v>
                </c:pt>
                <c:pt idx="192">
                  <c:v>131900</c:v>
                </c:pt>
                <c:pt idx="193">
                  <c:v>139400</c:v>
                </c:pt>
                <c:pt idx="194">
                  <c:v>137000</c:v>
                </c:pt>
                <c:pt idx="195">
                  <c:v>140000</c:v>
                </c:pt>
                <c:pt idx="196">
                  <c:v>136500</c:v>
                </c:pt>
                <c:pt idx="197">
                  <c:v>140000</c:v>
                </c:pt>
                <c:pt idx="198">
                  <c:v>144200</c:v>
                </c:pt>
                <c:pt idx="199">
                  <c:v>137000</c:v>
                </c:pt>
                <c:pt idx="200">
                  <c:v>139000</c:v>
                </c:pt>
                <c:pt idx="201">
                  <c:v>143800</c:v>
                </c:pt>
                <c:pt idx="202">
                  <c:v>143500</c:v>
                </c:pt>
                <c:pt idx="203">
                  <c:v>144900</c:v>
                </c:pt>
                <c:pt idx="204">
                  <c:v>145000</c:v>
                </c:pt>
                <c:pt idx="205">
                  <c:v>143000</c:v>
                </c:pt>
                <c:pt idx="206">
                  <c:v>148000</c:v>
                </c:pt>
                <c:pt idx="207">
                  <c:v>150000</c:v>
                </c:pt>
                <c:pt idx="208">
                  <c:v>141000</c:v>
                </c:pt>
                <c:pt idx="209">
                  <c:v>145000</c:v>
                </c:pt>
                <c:pt idx="210">
                  <c:v>145900</c:v>
                </c:pt>
                <c:pt idx="211">
                  <c:v>144000</c:v>
                </c:pt>
                <c:pt idx="212">
                  <c:v>146300</c:v>
                </c:pt>
                <c:pt idx="213">
                  <c:v>141500</c:v>
                </c:pt>
                <c:pt idx="214">
                  <c:v>145000</c:v>
                </c:pt>
                <c:pt idx="215">
                  <c:v>145900</c:v>
                </c:pt>
                <c:pt idx="216">
                  <c:v>148000</c:v>
                </c:pt>
                <c:pt idx="217">
                  <c:v>156000</c:v>
                </c:pt>
                <c:pt idx="218">
                  <c:v>152700</c:v>
                </c:pt>
                <c:pt idx="219">
                  <c:v>148000</c:v>
                </c:pt>
                <c:pt idx="220">
                  <c:v>153200</c:v>
                </c:pt>
                <c:pt idx="221">
                  <c:v>148000</c:v>
                </c:pt>
                <c:pt idx="222">
                  <c:v>149900</c:v>
                </c:pt>
                <c:pt idx="223">
                  <c:v>154900</c:v>
                </c:pt>
                <c:pt idx="224">
                  <c:v>155000</c:v>
                </c:pt>
                <c:pt idx="225">
                  <c:v>154500</c:v>
                </c:pt>
                <c:pt idx="226">
                  <c:v>151000</c:v>
                </c:pt>
                <c:pt idx="227">
                  <c:v>152500</c:v>
                </c:pt>
                <c:pt idx="228">
                  <c:v>153100</c:v>
                </c:pt>
                <c:pt idx="229">
                  <c:v>160000</c:v>
                </c:pt>
                <c:pt idx="230">
                  <c:v>157300</c:v>
                </c:pt>
                <c:pt idx="231">
                  <c:v>159900</c:v>
                </c:pt>
                <c:pt idx="232">
                  <c:v>154400</c:v>
                </c:pt>
                <c:pt idx="233">
                  <c:v>159300</c:v>
                </c:pt>
                <c:pt idx="234">
                  <c:v>158200</c:v>
                </c:pt>
                <c:pt idx="235">
                  <c:v>154800</c:v>
                </c:pt>
                <c:pt idx="236">
                  <c:v>163200</c:v>
                </c:pt>
                <c:pt idx="237">
                  <c:v>161100</c:v>
                </c:pt>
                <c:pt idx="238">
                  <c:v>172000</c:v>
                </c:pt>
                <c:pt idx="239">
                  <c:v>164800</c:v>
                </c:pt>
                <c:pt idx="240">
                  <c:v>163500</c:v>
                </c:pt>
                <c:pt idx="241">
                  <c:v>162400</c:v>
                </c:pt>
                <c:pt idx="242">
                  <c:v>165100</c:v>
                </c:pt>
                <c:pt idx="243">
                  <c:v>162600</c:v>
                </c:pt>
                <c:pt idx="244">
                  <c:v>164700</c:v>
                </c:pt>
                <c:pt idx="245">
                  <c:v>160100</c:v>
                </c:pt>
                <c:pt idx="246">
                  <c:v>169000</c:v>
                </c:pt>
                <c:pt idx="247">
                  <c:v>166600</c:v>
                </c:pt>
                <c:pt idx="248">
                  <c:v>171500</c:v>
                </c:pt>
                <c:pt idx="249">
                  <c:v>176300</c:v>
                </c:pt>
                <c:pt idx="250">
                  <c:v>174700</c:v>
                </c:pt>
                <c:pt idx="251">
                  <c:v>162000</c:v>
                </c:pt>
                <c:pt idx="252">
                  <c:v>171300</c:v>
                </c:pt>
                <c:pt idx="253">
                  <c:v>169100</c:v>
                </c:pt>
                <c:pt idx="254">
                  <c:v>166300</c:v>
                </c:pt>
                <c:pt idx="255">
                  <c:v>175200</c:v>
                </c:pt>
                <c:pt idx="256">
                  <c:v>175300</c:v>
                </c:pt>
                <c:pt idx="257">
                  <c:v>179400</c:v>
                </c:pt>
                <c:pt idx="258">
                  <c:v>175000</c:v>
                </c:pt>
                <c:pt idx="259">
                  <c:v>173700</c:v>
                </c:pt>
                <c:pt idx="260">
                  <c:v>166400</c:v>
                </c:pt>
                <c:pt idx="261">
                  <c:v>171300</c:v>
                </c:pt>
                <c:pt idx="262">
                  <c:v>168100</c:v>
                </c:pt>
                <c:pt idx="263">
                  <c:v>180200</c:v>
                </c:pt>
                <c:pt idx="264">
                  <c:v>187100</c:v>
                </c:pt>
                <c:pt idx="265">
                  <c:v>191100</c:v>
                </c:pt>
                <c:pt idx="266">
                  <c:v>183400</c:v>
                </c:pt>
                <c:pt idx="267">
                  <c:v>187100</c:v>
                </c:pt>
                <c:pt idx="268">
                  <c:v>181000</c:v>
                </c:pt>
                <c:pt idx="269">
                  <c:v>190600</c:v>
                </c:pt>
                <c:pt idx="270">
                  <c:v>175600</c:v>
                </c:pt>
                <c:pt idx="271">
                  <c:v>178900</c:v>
                </c:pt>
                <c:pt idx="272">
                  <c:v>177500</c:v>
                </c:pt>
                <c:pt idx="273">
                  <c:v>189200</c:v>
                </c:pt>
                <c:pt idx="274">
                  <c:v>181200</c:v>
                </c:pt>
                <c:pt idx="275">
                  <c:v>197600</c:v>
                </c:pt>
                <c:pt idx="276">
                  <c:v>181700</c:v>
                </c:pt>
                <c:pt idx="277">
                  <c:v>187000</c:v>
                </c:pt>
                <c:pt idx="278">
                  <c:v>185100</c:v>
                </c:pt>
                <c:pt idx="279">
                  <c:v>189500</c:v>
                </c:pt>
                <c:pt idx="280">
                  <c:v>195500</c:v>
                </c:pt>
                <c:pt idx="281">
                  <c:v>187900</c:v>
                </c:pt>
                <c:pt idx="282">
                  <c:v>190200</c:v>
                </c:pt>
                <c:pt idx="283">
                  <c:v>190500</c:v>
                </c:pt>
                <c:pt idx="284">
                  <c:v>192000</c:v>
                </c:pt>
                <c:pt idx="285">
                  <c:v>194100</c:v>
                </c:pt>
                <c:pt idx="286">
                  <c:v>207100</c:v>
                </c:pt>
                <c:pt idx="287">
                  <c:v>196000</c:v>
                </c:pt>
                <c:pt idx="288">
                  <c:v>209500</c:v>
                </c:pt>
                <c:pt idx="289">
                  <c:v>219600</c:v>
                </c:pt>
                <c:pt idx="290">
                  <c:v>209600</c:v>
                </c:pt>
                <c:pt idx="291">
                  <c:v>222300</c:v>
                </c:pt>
                <c:pt idx="292">
                  <c:v>211700</c:v>
                </c:pt>
                <c:pt idx="293">
                  <c:v>215700</c:v>
                </c:pt>
                <c:pt idx="294">
                  <c:v>212400</c:v>
                </c:pt>
                <c:pt idx="295">
                  <c:v>218100</c:v>
                </c:pt>
                <c:pt idx="296">
                  <c:v>211600</c:v>
                </c:pt>
                <c:pt idx="297">
                  <c:v>229200</c:v>
                </c:pt>
                <c:pt idx="298">
                  <c:v>224500</c:v>
                </c:pt>
                <c:pt idx="299">
                  <c:v>229600</c:v>
                </c:pt>
                <c:pt idx="300">
                  <c:v>223100</c:v>
                </c:pt>
                <c:pt idx="301">
                  <c:v>237300</c:v>
                </c:pt>
                <c:pt idx="302">
                  <c:v>229300</c:v>
                </c:pt>
                <c:pt idx="303">
                  <c:v>236300</c:v>
                </c:pt>
                <c:pt idx="304">
                  <c:v>228300</c:v>
                </c:pt>
                <c:pt idx="305">
                  <c:v>226100</c:v>
                </c:pt>
                <c:pt idx="306">
                  <c:v>229200</c:v>
                </c:pt>
                <c:pt idx="307">
                  <c:v>240100</c:v>
                </c:pt>
                <c:pt idx="308">
                  <c:v>240400</c:v>
                </c:pt>
                <c:pt idx="309">
                  <c:v>243900</c:v>
                </c:pt>
                <c:pt idx="310">
                  <c:v>237900</c:v>
                </c:pt>
                <c:pt idx="311">
                  <c:v>238600</c:v>
                </c:pt>
                <c:pt idx="312">
                  <c:v>244900</c:v>
                </c:pt>
                <c:pt idx="313">
                  <c:v>250800</c:v>
                </c:pt>
                <c:pt idx="314">
                  <c:v>238800</c:v>
                </c:pt>
                <c:pt idx="315">
                  <c:v>257000</c:v>
                </c:pt>
                <c:pt idx="316">
                  <c:v>238200</c:v>
                </c:pt>
                <c:pt idx="317">
                  <c:v>243200</c:v>
                </c:pt>
                <c:pt idx="318">
                  <c:v>238100</c:v>
                </c:pt>
                <c:pt idx="319">
                  <c:v>243900</c:v>
                </c:pt>
                <c:pt idx="320">
                  <c:v>226700</c:v>
                </c:pt>
                <c:pt idx="321">
                  <c:v>250400</c:v>
                </c:pt>
                <c:pt idx="322">
                  <c:v>240100</c:v>
                </c:pt>
                <c:pt idx="323">
                  <c:v>244700</c:v>
                </c:pt>
                <c:pt idx="324">
                  <c:v>254400</c:v>
                </c:pt>
                <c:pt idx="325">
                  <c:v>250800</c:v>
                </c:pt>
                <c:pt idx="326">
                  <c:v>262600</c:v>
                </c:pt>
                <c:pt idx="327">
                  <c:v>242500</c:v>
                </c:pt>
                <c:pt idx="328">
                  <c:v>245000</c:v>
                </c:pt>
                <c:pt idx="329">
                  <c:v>235500</c:v>
                </c:pt>
                <c:pt idx="330">
                  <c:v>246200</c:v>
                </c:pt>
                <c:pt idx="331">
                  <c:v>236500</c:v>
                </c:pt>
                <c:pt idx="332">
                  <c:v>240300</c:v>
                </c:pt>
                <c:pt idx="333">
                  <c:v>234300</c:v>
                </c:pt>
                <c:pt idx="334">
                  <c:v>249100</c:v>
                </c:pt>
                <c:pt idx="335">
                  <c:v>227700</c:v>
                </c:pt>
                <c:pt idx="336">
                  <c:v>232400</c:v>
                </c:pt>
                <c:pt idx="337">
                  <c:v>245300</c:v>
                </c:pt>
                <c:pt idx="338">
                  <c:v>229300</c:v>
                </c:pt>
                <c:pt idx="339">
                  <c:v>246400</c:v>
                </c:pt>
                <c:pt idx="340">
                  <c:v>229300</c:v>
                </c:pt>
                <c:pt idx="341">
                  <c:v>234300</c:v>
                </c:pt>
                <c:pt idx="342">
                  <c:v>237300</c:v>
                </c:pt>
                <c:pt idx="343">
                  <c:v>221000</c:v>
                </c:pt>
                <c:pt idx="344">
                  <c:v>225200</c:v>
                </c:pt>
                <c:pt idx="345">
                  <c:v>213200</c:v>
                </c:pt>
                <c:pt idx="346">
                  <c:v>221600</c:v>
                </c:pt>
                <c:pt idx="347">
                  <c:v>229600</c:v>
                </c:pt>
                <c:pt idx="348">
                  <c:v>208600</c:v>
                </c:pt>
                <c:pt idx="349">
                  <c:v>209700</c:v>
                </c:pt>
                <c:pt idx="350">
                  <c:v>205100</c:v>
                </c:pt>
                <c:pt idx="351">
                  <c:v>219200</c:v>
                </c:pt>
                <c:pt idx="352">
                  <c:v>222300</c:v>
                </c:pt>
                <c:pt idx="353">
                  <c:v>214700</c:v>
                </c:pt>
                <c:pt idx="354">
                  <c:v>214200</c:v>
                </c:pt>
                <c:pt idx="355">
                  <c:v>207100</c:v>
                </c:pt>
                <c:pt idx="356">
                  <c:v>216600</c:v>
                </c:pt>
                <c:pt idx="357">
                  <c:v>215100</c:v>
                </c:pt>
                <c:pt idx="358">
                  <c:v>218800</c:v>
                </c:pt>
                <c:pt idx="359">
                  <c:v>222600</c:v>
                </c:pt>
                <c:pt idx="360">
                  <c:v>218200</c:v>
                </c:pt>
                <c:pt idx="361">
                  <c:v>221900</c:v>
                </c:pt>
                <c:pt idx="362">
                  <c:v>224800</c:v>
                </c:pt>
                <c:pt idx="363">
                  <c:v>208300</c:v>
                </c:pt>
                <c:pt idx="364">
                  <c:v>230500</c:v>
                </c:pt>
                <c:pt idx="365">
                  <c:v>219500</c:v>
                </c:pt>
                <c:pt idx="366">
                  <c:v>212100</c:v>
                </c:pt>
                <c:pt idx="367">
                  <c:v>226600</c:v>
                </c:pt>
                <c:pt idx="368">
                  <c:v>228000</c:v>
                </c:pt>
                <c:pt idx="369">
                  <c:v>204200</c:v>
                </c:pt>
                <c:pt idx="370">
                  <c:v>219600</c:v>
                </c:pt>
                <c:pt idx="371">
                  <c:v>241200</c:v>
                </c:pt>
                <c:pt idx="372">
                  <c:v>240100</c:v>
                </c:pt>
                <c:pt idx="373">
                  <c:v>220100</c:v>
                </c:pt>
                <c:pt idx="374">
                  <c:v>220500</c:v>
                </c:pt>
                <c:pt idx="375">
                  <c:v>224700</c:v>
                </c:pt>
                <c:pt idx="376">
                  <c:v>222000</c:v>
                </c:pt>
                <c:pt idx="377">
                  <c:v>240200</c:v>
                </c:pt>
                <c:pt idx="378">
                  <c:v>229900</c:v>
                </c:pt>
                <c:pt idx="379">
                  <c:v>219600</c:v>
                </c:pt>
                <c:pt idx="380">
                  <c:v>217000</c:v>
                </c:pt>
                <c:pt idx="381">
                  <c:v>224800</c:v>
                </c:pt>
                <c:pt idx="382">
                  <c:v>214300</c:v>
                </c:pt>
                <c:pt idx="383">
                  <c:v>218600</c:v>
                </c:pt>
                <c:pt idx="384">
                  <c:v>221700</c:v>
                </c:pt>
                <c:pt idx="385">
                  <c:v>239900</c:v>
                </c:pt>
                <c:pt idx="386">
                  <c:v>239800</c:v>
                </c:pt>
                <c:pt idx="387">
                  <c:v>236400</c:v>
                </c:pt>
                <c:pt idx="388">
                  <c:v>239200</c:v>
                </c:pt>
                <c:pt idx="389">
                  <c:v>232600</c:v>
                </c:pt>
                <c:pt idx="390">
                  <c:v>237400</c:v>
                </c:pt>
                <c:pt idx="391">
                  <c:v>253200</c:v>
                </c:pt>
                <c:pt idx="392">
                  <c:v>254600</c:v>
                </c:pt>
                <c:pt idx="393">
                  <c:v>247200</c:v>
                </c:pt>
                <c:pt idx="394">
                  <c:v>245000</c:v>
                </c:pt>
                <c:pt idx="395">
                  <c:v>258300</c:v>
                </c:pt>
                <c:pt idx="396">
                  <c:v>251500</c:v>
                </c:pt>
                <c:pt idx="397">
                  <c:v>265100</c:v>
                </c:pt>
                <c:pt idx="398">
                  <c:v>257500</c:v>
                </c:pt>
                <c:pt idx="399">
                  <c:v>279300</c:v>
                </c:pt>
                <c:pt idx="400">
                  <c:v>263700</c:v>
                </c:pt>
                <c:pt idx="401">
                  <c:v>259800</c:v>
                </c:pt>
                <c:pt idx="402">
                  <c:v>262200</c:v>
                </c:pt>
                <c:pt idx="403">
                  <c:v>255300</c:v>
                </c:pt>
                <c:pt idx="404">
                  <c:v>269800</c:v>
                </c:pt>
                <c:pt idx="405">
                  <c:v>264300</c:v>
                </c:pt>
                <c:pt idx="406">
                  <c:v>277100</c:v>
                </c:pt>
                <c:pt idx="407">
                  <c:v>275500</c:v>
                </c:pt>
                <c:pt idx="408">
                  <c:v>269800</c:v>
                </c:pt>
                <c:pt idx="409">
                  <c:v>268400</c:v>
                </c:pt>
                <c:pt idx="410">
                  <c:v>282300</c:v>
                </c:pt>
                <c:pt idx="411">
                  <c:v>274500</c:v>
                </c:pt>
                <c:pt idx="412">
                  <c:v>285600</c:v>
                </c:pt>
                <c:pt idx="413">
                  <c:v>287000</c:v>
                </c:pt>
                <c:pt idx="414">
                  <c:v>280400</c:v>
                </c:pt>
                <c:pt idx="415">
                  <c:v>291700</c:v>
                </c:pt>
                <c:pt idx="416">
                  <c:v>261500</c:v>
                </c:pt>
                <c:pt idx="417">
                  <c:v>297000</c:v>
                </c:pt>
                <c:pt idx="418">
                  <c:v>298300</c:v>
                </c:pt>
                <c:pt idx="419">
                  <c:v>301500</c:v>
                </c:pt>
                <c:pt idx="420">
                  <c:v>292000</c:v>
                </c:pt>
                <c:pt idx="421">
                  <c:v>286600</c:v>
                </c:pt>
                <c:pt idx="422">
                  <c:v>286600</c:v>
                </c:pt>
                <c:pt idx="423">
                  <c:v>294500</c:v>
                </c:pt>
                <c:pt idx="424">
                  <c:v>287500</c:v>
                </c:pt>
                <c:pt idx="425">
                  <c:v>285100</c:v>
                </c:pt>
                <c:pt idx="426">
                  <c:v>292300</c:v>
                </c:pt>
                <c:pt idx="427">
                  <c:v>293000</c:v>
                </c:pt>
                <c:pt idx="428">
                  <c:v>299500</c:v>
                </c:pt>
                <c:pt idx="429">
                  <c:v>298000</c:v>
                </c:pt>
                <c:pt idx="430">
                  <c:v>312600</c:v>
                </c:pt>
                <c:pt idx="431">
                  <c:v>297100</c:v>
                </c:pt>
                <c:pt idx="432">
                  <c:v>288400</c:v>
                </c:pt>
                <c:pt idx="433">
                  <c:v>305800</c:v>
                </c:pt>
                <c:pt idx="434">
                  <c:v>303200</c:v>
                </c:pt>
                <c:pt idx="435">
                  <c:v>318300</c:v>
                </c:pt>
                <c:pt idx="436">
                  <c:v>295200</c:v>
                </c:pt>
                <c:pt idx="437">
                  <c:v>311200</c:v>
                </c:pt>
                <c:pt idx="438">
                  <c:v>297400</c:v>
                </c:pt>
                <c:pt idx="439">
                  <c:v>298900</c:v>
                </c:pt>
                <c:pt idx="440">
                  <c:v>314800</c:v>
                </c:pt>
                <c:pt idx="441">
                  <c:v>302800</c:v>
                </c:pt>
                <c:pt idx="442">
                  <c:v>315000</c:v>
                </c:pt>
                <c:pt idx="443">
                  <c:v>327000</c:v>
                </c:pt>
                <c:pt idx="444">
                  <c:v>315200</c:v>
                </c:pt>
                <c:pt idx="445">
                  <c:v>298000</c:v>
                </c:pt>
                <c:pt idx="446">
                  <c:v>321700</c:v>
                </c:pt>
                <c:pt idx="447">
                  <c:v>311100</c:v>
                </c:pt>
                <c:pt idx="448">
                  <c:v>323600</c:v>
                </c:pt>
                <c:pt idx="449">
                  <c:v>315200</c:v>
                </c:pt>
                <c:pt idx="450">
                  <c:v>322900</c:v>
                </c:pt>
                <c:pt idx="451">
                  <c:v>314200</c:v>
                </c:pt>
                <c:pt idx="452">
                  <c:v>331500</c:v>
                </c:pt>
                <c:pt idx="453">
                  <c:v>319500</c:v>
                </c:pt>
                <c:pt idx="454">
                  <c:v>343400</c:v>
                </c:pt>
                <c:pt idx="455">
                  <c:v>343300</c:v>
                </c:pt>
                <c:pt idx="456">
                  <c:v>329600</c:v>
                </c:pt>
                <c:pt idx="457">
                  <c:v>327200</c:v>
                </c:pt>
                <c:pt idx="458">
                  <c:v>335400</c:v>
                </c:pt>
                <c:pt idx="459">
                  <c:v>314400</c:v>
                </c:pt>
                <c:pt idx="460">
                  <c:v>316700</c:v>
                </c:pt>
                <c:pt idx="461">
                  <c:v>310500</c:v>
                </c:pt>
                <c:pt idx="462">
                  <c:v>327500</c:v>
                </c:pt>
                <c:pt idx="463">
                  <c:v>321400</c:v>
                </c:pt>
                <c:pt idx="464">
                  <c:v>328300</c:v>
                </c:pt>
                <c:pt idx="465">
                  <c:v>328300</c:v>
                </c:pt>
                <c:pt idx="466">
                  <c:v>308500</c:v>
                </c:pt>
                <c:pt idx="467">
                  <c:v>329700</c:v>
                </c:pt>
                <c:pt idx="468">
                  <c:v>305400</c:v>
                </c:pt>
                <c:pt idx="469">
                  <c:v>320800</c:v>
                </c:pt>
                <c:pt idx="470">
                  <c:v>310600</c:v>
                </c:pt>
                <c:pt idx="471">
                  <c:v>339000</c:v>
                </c:pt>
                <c:pt idx="472">
                  <c:v>312700</c:v>
                </c:pt>
                <c:pt idx="473">
                  <c:v>311800</c:v>
                </c:pt>
                <c:pt idx="474">
                  <c:v>308300</c:v>
                </c:pt>
                <c:pt idx="475">
                  <c:v>327000</c:v>
                </c:pt>
                <c:pt idx="476">
                  <c:v>315700</c:v>
                </c:pt>
                <c:pt idx="477">
                  <c:v>322400</c:v>
                </c:pt>
                <c:pt idx="478">
                  <c:v>328000</c:v>
                </c:pt>
                <c:pt idx="479">
                  <c:v>329500</c:v>
                </c:pt>
                <c:pt idx="480">
                  <c:v>328900</c:v>
                </c:pt>
                <c:pt idx="481">
                  <c:v>331800</c:v>
                </c:pt>
                <c:pt idx="482">
                  <c:v>328200</c:v>
                </c:pt>
                <c:pt idx="483">
                  <c:v>310100</c:v>
                </c:pt>
                <c:pt idx="484">
                  <c:v>317100</c:v>
                </c:pt>
                <c:pt idx="485">
                  <c:v>341100</c:v>
                </c:pt>
                <c:pt idx="486">
                  <c:v>329800</c:v>
                </c:pt>
                <c:pt idx="487">
                  <c:v>325500</c:v>
                </c:pt>
                <c:pt idx="488">
                  <c:v>344400</c:v>
                </c:pt>
                <c:pt idx="489">
                  <c:v>346900</c:v>
                </c:pt>
                <c:pt idx="490">
                  <c:v>350800</c:v>
                </c:pt>
                <c:pt idx="491">
                  <c:v>365300</c:v>
                </c:pt>
                <c:pt idx="492">
                  <c:v>373200</c:v>
                </c:pt>
                <c:pt idx="493">
                  <c:v>362000</c:v>
                </c:pt>
                <c:pt idx="494">
                  <c:v>359600</c:v>
                </c:pt>
                <c:pt idx="495">
                  <c:v>376600</c:v>
                </c:pt>
                <c:pt idx="496">
                  <c:v>390400</c:v>
                </c:pt>
                <c:pt idx="497">
                  <c:v>374700</c:v>
                </c:pt>
                <c:pt idx="498">
                  <c:v>406000</c:v>
                </c:pt>
                <c:pt idx="499">
                  <c:v>404300</c:v>
                </c:pt>
                <c:pt idx="500">
                  <c:v>405300</c:v>
                </c:pt>
                <c:pt idx="501">
                  <c:v>408700</c:v>
                </c:pt>
                <c:pt idx="502">
                  <c:v>416900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80B-48BB-9061-B72F42D7B047}"/>
            </c:ext>
          </c:extLst>
        </c:ser>
        <c:ser>
          <c:idx val="1"/>
          <c:order val="1"/>
          <c:tx>
            <c:strRef>
              <c:f>'Price '!$E$3</c:f>
              <c:strCache>
                <c:ptCount val="1"/>
                <c:pt idx="0">
                  <c:v>Real Median</c:v>
                </c:pt>
              </c:strCache>
            </c:strRef>
          </c:tx>
          <c:spPr>
            <a:ln w="28575" cap="rnd">
              <a:solidFill>
                <a:srgbClr val="FF9100"/>
              </a:solidFill>
              <a:round/>
            </a:ln>
            <a:effectLst/>
          </c:spPr>
          <c:marker>
            <c:symbol val="none"/>
          </c:marker>
          <c:val>
            <c:numRef>
              <c:f>'Price '!$E$208:$E$710</c:f>
              <c:numCache>
                <c:formatCode>"$"#,##0.00</c:formatCode>
                <c:ptCount val="503"/>
                <c:pt idx="0">
                  <c:v>282193.10144927533</c:v>
                </c:pt>
                <c:pt idx="1">
                  <c:v>287753.75520833337</c:v>
                </c:pt>
                <c:pt idx="2">
                  <c:v>272936</c:v>
                </c:pt>
                <c:pt idx="3">
                  <c:v>270952.83228247165</c:v>
                </c:pt>
                <c:pt idx="4">
                  <c:v>266913.78385093168</c:v>
                </c:pt>
                <c:pt idx="5">
                  <c:v>268523.55285540706</c:v>
                </c:pt>
                <c:pt idx="6">
                  <c:v>268056.87576875772</c:v>
                </c:pt>
                <c:pt idx="7">
                  <c:v>265217.62162162166</c:v>
                </c:pt>
                <c:pt idx="8">
                  <c:v>283624.91219512193</c:v>
                </c:pt>
                <c:pt idx="9">
                  <c:v>267839.92326139088</c:v>
                </c:pt>
                <c:pt idx="10">
                  <c:v>268151.32467532466</c:v>
                </c:pt>
                <c:pt idx="11">
                  <c:v>265904.10256410256</c:v>
                </c:pt>
                <c:pt idx="12">
                  <c:v>266730.95712630363</c:v>
                </c:pt>
                <c:pt idx="13">
                  <c:v>261206.94322132101</c:v>
                </c:pt>
                <c:pt idx="14">
                  <c:v>261965.59630911186</c:v>
                </c:pt>
                <c:pt idx="15">
                  <c:v>267966.1993127148</c:v>
                </c:pt>
                <c:pt idx="16">
                  <c:v>272105.3363431152</c:v>
                </c:pt>
                <c:pt idx="17">
                  <c:v>260595.11457174638</c:v>
                </c:pt>
                <c:pt idx="18">
                  <c:v>258643.3005464481</c:v>
                </c:pt>
                <c:pt idx="19">
                  <c:v>267259.04432432435</c:v>
                </c:pt>
                <c:pt idx="20">
                  <c:v>238615.04579339724</c:v>
                </c:pt>
                <c:pt idx="21">
                  <c:v>252664.32409381666</c:v>
                </c:pt>
                <c:pt idx="22">
                  <c:v>257922.75744680851</c:v>
                </c:pt>
                <c:pt idx="23">
                  <c:v>246991.45705196183</c:v>
                </c:pt>
                <c:pt idx="24">
                  <c:v>238794.05932203389</c:v>
                </c:pt>
                <c:pt idx="25">
                  <c:v>236239.71700105595</c:v>
                </c:pt>
                <c:pt idx="26">
                  <c:v>242915.87261146496</c:v>
                </c:pt>
                <c:pt idx="27">
                  <c:v>250831.30325288564</c:v>
                </c:pt>
                <c:pt idx="28">
                  <c:v>243778.50000000003</c:v>
                </c:pt>
                <c:pt idx="29">
                  <c:v>240793.45714285717</c:v>
                </c:pt>
                <c:pt idx="30">
                  <c:v>245102.3796954315</c:v>
                </c:pt>
                <c:pt idx="31">
                  <c:v>241356.63902932254</c:v>
                </c:pt>
                <c:pt idx="32">
                  <c:v>234623.82926829267</c:v>
                </c:pt>
                <c:pt idx="33">
                  <c:v>241198.83333333331</c:v>
                </c:pt>
                <c:pt idx="34">
                  <c:v>255647.86516853931</c:v>
                </c:pt>
                <c:pt idx="35">
                  <c:v>253005.15233160622</c:v>
                </c:pt>
                <c:pt idx="36">
                  <c:v>257488.95061728396</c:v>
                </c:pt>
                <c:pt idx="37">
                  <c:v>257744.41846153847</c:v>
                </c:pt>
                <c:pt idx="38">
                  <c:v>252944.77459016396</c:v>
                </c:pt>
                <c:pt idx="39">
                  <c:v>258501.4756097561</c:v>
                </c:pt>
                <c:pt idx="40">
                  <c:v>257025.75481256333</c:v>
                </c:pt>
                <c:pt idx="41">
                  <c:v>260718.31111111114</c:v>
                </c:pt>
                <c:pt idx="42">
                  <c:v>257613.71428571429</c:v>
                </c:pt>
                <c:pt idx="43">
                  <c:v>262566.55421686749</c:v>
                </c:pt>
                <c:pt idx="44">
                  <c:v>275542.41758241761</c:v>
                </c:pt>
                <c:pt idx="45">
                  <c:v>257678.60817547361</c:v>
                </c:pt>
                <c:pt idx="46">
                  <c:v>256655.0585898709</c:v>
                </c:pt>
                <c:pt idx="47">
                  <c:v>255639.60830860535</c:v>
                </c:pt>
                <c:pt idx="48">
                  <c:v>255890.72189349111</c:v>
                </c:pt>
                <c:pt idx="49">
                  <c:v>264920.11001964641</c:v>
                </c:pt>
                <c:pt idx="50">
                  <c:v>260962.40860215056</c:v>
                </c:pt>
                <c:pt idx="51">
                  <c:v>263156.05436893203</c:v>
                </c:pt>
                <c:pt idx="52">
                  <c:v>268585.29457364342</c:v>
                </c:pt>
                <c:pt idx="53">
                  <c:v>264590.13513513521</c:v>
                </c:pt>
                <c:pt idx="54">
                  <c:v>263467.31735378713</c:v>
                </c:pt>
                <c:pt idx="55">
                  <c:v>266688.74880611274</c:v>
                </c:pt>
                <c:pt idx="56">
                  <c:v>263405.81160799245</c:v>
                </c:pt>
                <c:pt idx="57">
                  <c:v>258533.9488151659</c:v>
                </c:pt>
                <c:pt idx="58">
                  <c:v>265525.23629489605</c:v>
                </c:pt>
                <c:pt idx="59">
                  <c:v>250586.49248120302</c:v>
                </c:pt>
                <c:pt idx="60">
                  <c:v>263285.56701030931</c:v>
                </c:pt>
                <c:pt idx="61">
                  <c:v>259984.28305400372</c:v>
                </c:pt>
                <c:pt idx="62">
                  <c:v>265968.89795918373</c:v>
                </c:pt>
                <c:pt idx="63">
                  <c:v>269640.79185938952</c:v>
                </c:pt>
                <c:pt idx="64">
                  <c:v>249774.09890109889</c:v>
                </c:pt>
                <c:pt idx="65">
                  <c:v>268125.28102189786</c:v>
                </c:pt>
                <c:pt idx="66">
                  <c:v>253917.92552225251</c:v>
                </c:pt>
                <c:pt idx="67">
                  <c:v>256001.6498194946</c:v>
                </c:pt>
                <c:pt idx="68">
                  <c:v>259835.18198198199</c:v>
                </c:pt>
                <c:pt idx="69">
                  <c:v>260807.77040358743</c:v>
                </c:pt>
                <c:pt idx="70">
                  <c:v>264407.79341050761</c:v>
                </c:pt>
                <c:pt idx="71">
                  <c:v>265584.35137533274</c:v>
                </c:pt>
                <c:pt idx="72">
                  <c:v>260500.75618374557</c:v>
                </c:pt>
                <c:pt idx="73">
                  <c:v>269112.6449339207</c:v>
                </c:pt>
                <c:pt idx="74">
                  <c:v>264249.94925634295</c:v>
                </c:pt>
                <c:pt idx="75">
                  <c:v>273893.30434782611</c:v>
                </c:pt>
                <c:pt idx="76">
                  <c:v>272235.44791666669</c:v>
                </c:pt>
                <c:pt idx="77">
                  <c:v>268642.3806228374</c:v>
                </c:pt>
                <c:pt idx="78">
                  <c:v>276467.26143226918</c:v>
                </c:pt>
                <c:pt idx="79">
                  <c:v>267903.81771281169</c:v>
                </c:pt>
                <c:pt idx="80">
                  <c:v>276723.86655260908</c:v>
                </c:pt>
                <c:pt idx="81">
                  <c:v>279368.02042553195</c:v>
                </c:pt>
                <c:pt idx="82">
                  <c:v>271719.04923599324</c:v>
                </c:pt>
                <c:pt idx="83">
                  <c:v>273912.10838272655</c:v>
                </c:pt>
                <c:pt idx="84">
                  <c:v>282806.29005059024</c:v>
                </c:pt>
                <c:pt idx="85">
                  <c:v>272184.07388748956</c:v>
                </c:pt>
                <c:pt idx="86">
                  <c:v>280391.41757322173</c:v>
                </c:pt>
                <c:pt idx="87">
                  <c:v>273148.74480465503</c:v>
                </c:pt>
                <c:pt idx="88">
                  <c:v>295941.4117647059</c:v>
                </c:pt>
                <c:pt idx="89">
                  <c:v>306745.81818181818</c:v>
                </c:pt>
                <c:pt idx="90">
                  <c:v>295245.08670520235</c:v>
                </c:pt>
                <c:pt idx="91">
                  <c:v>298335.59310910583</c:v>
                </c:pt>
                <c:pt idx="92">
                  <c:v>296282.30392156861</c:v>
                </c:pt>
                <c:pt idx="93">
                  <c:v>294597.5142160845</c:v>
                </c:pt>
                <c:pt idx="94">
                  <c:v>322855.52674230147</c:v>
                </c:pt>
                <c:pt idx="95">
                  <c:v>306766.22723609995</c:v>
                </c:pt>
                <c:pt idx="96">
                  <c:v>325211.91011235962</c:v>
                </c:pt>
                <c:pt idx="97">
                  <c:v>301864.30375699449</c:v>
                </c:pt>
                <c:pt idx="98">
                  <c:v>295475.63665338646</c:v>
                </c:pt>
                <c:pt idx="99">
                  <c:v>299978.38095238101</c:v>
                </c:pt>
                <c:pt idx="100">
                  <c:v>296569.75455265242</c:v>
                </c:pt>
                <c:pt idx="101">
                  <c:v>299428.5015772871</c:v>
                </c:pt>
                <c:pt idx="102">
                  <c:v>315887.48427672958</c:v>
                </c:pt>
                <c:pt idx="103">
                  <c:v>293088.88888888893</c:v>
                </c:pt>
                <c:pt idx="104">
                  <c:v>309463.48869836325</c:v>
                </c:pt>
                <c:pt idx="105">
                  <c:v>298944.45101088652</c:v>
                </c:pt>
                <c:pt idx="106">
                  <c:v>290967.23219814245</c:v>
                </c:pt>
                <c:pt idx="107">
                  <c:v>317920.03086419759</c:v>
                </c:pt>
                <c:pt idx="108">
                  <c:v>296443.05084745761</c:v>
                </c:pt>
                <c:pt idx="109">
                  <c:v>308135.64417177916</c:v>
                </c:pt>
                <c:pt idx="110">
                  <c:v>319721.12977099238</c:v>
                </c:pt>
                <c:pt idx="111">
                  <c:v>302421.74429223745</c:v>
                </c:pt>
                <c:pt idx="112">
                  <c:v>306980.33333333337</c:v>
                </c:pt>
                <c:pt idx="113">
                  <c:v>315826.01812688826</c:v>
                </c:pt>
                <c:pt idx="114">
                  <c:v>296545.4654654655</c:v>
                </c:pt>
                <c:pt idx="115">
                  <c:v>313009.84592370986</c:v>
                </c:pt>
                <c:pt idx="116">
                  <c:v>305167.43838685588</c:v>
                </c:pt>
                <c:pt idx="117">
                  <c:v>310708.21958456968</c:v>
                </c:pt>
                <c:pt idx="118">
                  <c:v>314361.15214180207</c:v>
                </c:pt>
                <c:pt idx="119">
                  <c:v>313475.02352941176</c:v>
                </c:pt>
                <c:pt idx="120">
                  <c:v>312285.39985326485</c:v>
                </c:pt>
                <c:pt idx="121">
                  <c:v>316335.87408491952</c:v>
                </c:pt>
                <c:pt idx="122">
                  <c:v>295476.81976744189</c:v>
                </c:pt>
                <c:pt idx="123">
                  <c:v>320311.7221418235</c:v>
                </c:pt>
                <c:pt idx="124">
                  <c:v>307103.17460317467</c:v>
                </c:pt>
                <c:pt idx="125">
                  <c:v>304903.29512893991</c:v>
                </c:pt>
                <c:pt idx="126">
                  <c:v>287272.56005685864</c:v>
                </c:pt>
                <c:pt idx="127">
                  <c:v>284323.6558533145</c:v>
                </c:pt>
                <c:pt idx="128">
                  <c:v>270783.30752990855</c:v>
                </c:pt>
                <c:pt idx="129">
                  <c:v>286951.68539325841</c:v>
                </c:pt>
                <c:pt idx="130">
                  <c:v>283922.52734922862</c:v>
                </c:pt>
                <c:pt idx="131">
                  <c:v>301993.93854748609</c:v>
                </c:pt>
                <c:pt idx="132">
                  <c:v>278410.7933425798</c:v>
                </c:pt>
                <c:pt idx="133">
                  <c:v>282545.80207612459</c:v>
                </c:pt>
                <c:pt idx="134">
                  <c:v>288074.65469613258</c:v>
                </c:pt>
                <c:pt idx="135">
                  <c:v>283763.33333333337</c:v>
                </c:pt>
                <c:pt idx="136">
                  <c:v>271290.21978021978</c:v>
                </c:pt>
                <c:pt idx="137">
                  <c:v>277734.09184372856</c:v>
                </c:pt>
                <c:pt idx="138">
                  <c:v>279111.47540983604</c:v>
                </c:pt>
                <c:pt idx="139">
                  <c:v>280397.63326516707</c:v>
                </c:pt>
                <c:pt idx="140">
                  <c:v>277594.5652173913</c:v>
                </c:pt>
                <c:pt idx="141">
                  <c:v>282649.02911306702</c:v>
                </c:pt>
                <c:pt idx="142">
                  <c:v>272274.93927125505</c:v>
                </c:pt>
                <c:pt idx="143">
                  <c:v>278999.00604432501</c:v>
                </c:pt>
                <c:pt idx="144">
                  <c:v>273506.82730923698</c:v>
                </c:pt>
                <c:pt idx="145">
                  <c:v>266767.8823529412</c:v>
                </c:pt>
                <c:pt idx="146">
                  <c:v>272412.80000000005</c:v>
                </c:pt>
                <c:pt idx="147">
                  <c:v>272050.06657789618</c:v>
                </c:pt>
                <c:pt idx="148">
                  <c:v>255500.05312084997</c:v>
                </c:pt>
                <c:pt idx="149">
                  <c:v>280570.76108537393</c:v>
                </c:pt>
                <c:pt idx="150">
                  <c:v>265395.56142668426</c:v>
                </c:pt>
                <c:pt idx="151">
                  <c:v>277216.38760711934</c:v>
                </c:pt>
                <c:pt idx="152">
                  <c:v>268061.0144927536</c:v>
                </c:pt>
                <c:pt idx="153">
                  <c:v>279111.4754098361</c:v>
                </c:pt>
                <c:pt idx="154">
                  <c:v>287066.79136690649</c:v>
                </c:pt>
                <c:pt idx="155">
                  <c:v>280058.85117493471</c:v>
                </c:pt>
                <c:pt idx="156">
                  <c:v>261254.14824447336</c:v>
                </c:pt>
                <c:pt idx="157">
                  <c:v>285936.21284879954</c:v>
                </c:pt>
                <c:pt idx="158">
                  <c:v>275855.47634478292</c:v>
                </c:pt>
                <c:pt idx="159">
                  <c:v>279003.43225806457</c:v>
                </c:pt>
                <c:pt idx="160">
                  <c:v>284823.10624597553</c:v>
                </c:pt>
                <c:pt idx="161">
                  <c:v>272106.81643132219</c:v>
                </c:pt>
                <c:pt idx="162">
                  <c:v>270621.76010262989</c:v>
                </c:pt>
                <c:pt idx="163">
                  <c:v>275988</c:v>
                </c:pt>
                <c:pt idx="164">
                  <c:v>281551.24856230034</c:v>
                </c:pt>
                <c:pt idx="165">
                  <c:v>271284.25748884637</c:v>
                </c:pt>
                <c:pt idx="166">
                  <c:v>281418.18181818182</c:v>
                </c:pt>
                <c:pt idx="167">
                  <c:v>269737.00887198985</c:v>
                </c:pt>
                <c:pt idx="168">
                  <c:v>271207.4336283186</c:v>
                </c:pt>
                <c:pt idx="169">
                  <c:v>278545.51889168768</c:v>
                </c:pt>
                <c:pt idx="170">
                  <c:v>282624.0075282309</c:v>
                </c:pt>
                <c:pt idx="171">
                  <c:v>275401.6551724138</c:v>
                </c:pt>
                <c:pt idx="172">
                  <c:v>276629.32082551596</c:v>
                </c:pt>
                <c:pt idx="173">
                  <c:v>283940.57464084949</c:v>
                </c:pt>
                <c:pt idx="174">
                  <c:v>264090.96259351622</c:v>
                </c:pt>
                <c:pt idx="175">
                  <c:v>281580.5384615385</c:v>
                </c:pt>
                <c:pt idx="176">
                  <c:v>273297.80445544556</c:v>
                </c:pt>
                <c:pt idx="177">
                  <c:v>277286.31708821718</c:v>
                </c:pt>
                <c:pt idx="178">
                  <c:v>272035.84501845023</c:v>
                </c:pt>
                <c:pt idx="179">
                  <c:v>282890.21538461541</c:v>
                </c:pt>
                <c:pt idx="180">
                  <c:v>267026.3421213979</c:v>
                </c:pt>
                <c:pt idx="181">
                  <c:v>281160.00000000006</c:v>
                </c:pt>
                <c:pt idx="182">
                  <c:v>269921.21951219509</c:v>
                </c:pt>
                <c:pt idx="183">
                  <c:v>277380.81458966562</c:v>
                </c:pt>
                <c:pt idx="184">
                  <c:v>276166.51968503941</c:v>
                </c:pt>
                <c:pt idx="185">
                  <c:v>275087.54803625378</c:v>
                </c:pt>
                <c:pt idx="186">
                  <c:v>268720.4578313253</c:v>
                </c:pt>
                <c:pt idx="187">
                  <c:v>276221.33734215272</c:v>
                </c:pt>
                <c:pt idx="188">
                  <c:v>265231.15638106654</c:v>
                </c:pt>
                <c:pt idx="189">
                  <c:v>275016.50657108723</c:v>
                </c:pt>
                <c:pt idx="190">
                  <c:v>277848.07623585465</c:v>
                </c:pt>
                <c:pt idx="191">
                  <c:v>280591.66230677767</c:v>
                </c:pt>
                <c:pt idx="192">
                  <c:v>266236.27978660347</c:v>
                </c:pt>
                <c:pt idx="193">
                  <c:v>280709.22767593141</c:v>
                </c:pt>
                <c:pt idx="194">
                  <c:v>275063.04245283024</c:v>
                </c:pt>
                <c:pt idx="195">
                  <c:v>280589.99411418481</c:v>
                </c:pt>
                <c:pt idx="196">
                  <c:v>272772.5</c:v>
                </c:pt>
                <c:pt idx="197">
                  <c:v>279274.985354423</c:v>
                </c:pt>
                <c:pt idx="198">
                  <c:v>286478.455075846</c:v>
                </c:pt>
                <c:pt idx="199">
                  <c:v>271540.69848661235</c:v>
                </c:pt>
                <c:pt idx="200">
                  <c:v>275024.54386984312</c:v>
                </c:pt>
                <c:pt idx="201">
                  <c:v>283862.03362318838</c:v>
                </c:pt>
                <c:pt idx="202">
                  <c:v>282451.13294797693</c:v>
                </c:pt>
                <c:pt idx="203">
                  <c:v>285041.98960138648</c:v>
                </c:pt>
                <c:pt idx="204">
                  <c:v>284089.87341772148</c:v>
                </c:pt>
                <c:pt idx="205">
                  <c:v>279367.6878944349</c:v>
                </c:pt>
                <c:pt idx="206">
                  <c:v>288638.99198167241</c:v>
                </c:pt>
                <c:pt idx="207">
                  <c:v>291704.16904625931</c:v>
                </c:pt>
                <c:pt idx="208">
                  <c:v>273421.16173120734</c:v>
                </c:pt>
                <c:pt idx="209">
                  <c:v>280538.75</c:v>
                </c:pt>
                <c:pt idx="210">
                  <c:v>281480.36487252126</c:v>
                </c:pt>
                <c:pt idx="211">
                  <c:v>277029.96610169491</c:v>
                </c:pt>
                <c:pt idx="212">
                  <c:v>280820.12852311163</c:v>
                </c:pt>
                <c:pt idx="213">
                  <c:v>270843.2490163013</c:v>
                </c:pt>
                <c:pt idx="214">
                  <c:v>276764.6860986547</c:v>
                </c:pt>
                <c:pt idx="215">
                  <c:v>277704.21688093909</c:v>
                </c:pt>
                <c:pt idx="216">
                  <c:v>280916.20958751393</c:v>
                </c:pt>
                <c:pt idx="217">
                  <c:v>295442.13570634037</c:v>
                </c:pt>
                <c:pt idx="218">
                  <c:v>288390.42262895178</c:v>
                </c:pt>
                <c:pt idx="219">
                  <c:v>278740.97345132742</c:v>
                </c:pt>
                <c:pt idx="220">
                  <c:v>287580.21609702316</c:v>
                </c:pt>
                <c:pt idx="221">
                  <c:v>277207.74477447744</c:v>
                </c:pt>
                <c:pt idx="222">
                  <c:v>280303.94508511812</c:v>
                </c:pt>
                <c:pt idx="223">
                  <c:v>288544.466083151</c:v>
                </c:pt>
                <c:pt idx="224">
                  <c:v>287786.15049073065</c:v>
                </c:pt>
                <c:pt idx="225">
                  <c:v>285922.40217391308</c:v>
                </c:pt>
                <c:pt idx="226">
                  <c:v>278687.89159891603</c:v>
                </c:pt>
                <c:pt idx="227">
                  <c:v>280695.62162162166</c:v>
                </c:pt>
                <c:pt idx="228">
                  <c:v>281647.75580767158</c:v>
                </c:pt>
                <c:pt idx="229">
                  <c:v>294023.5294117647</c:v>
                </c:pt>
                <c:pt idx="230">
                  <c:v>288439.23963381798</c:v>
                </c:pt>
                <c:pt idx="231">
                  <c:v>292262.52495974238</c:v>
                </c:pt>
                <c:pt idx="232">
                  <c:v>281756.00428724545</c:v>
                </c:pt>
                <c:pt idx="233">
                  <c:v>290075.92941176472</c:v>
                </c:pt>
                <c:pt idx="234">
                  <c:v>287304.69973333331</c:v>
                </c:pt>
                <c:pt idx="235">
                  <c:v>280680.92012779554</c:v>
                </c:pt>
                <c:pt idx="236">
                  <c:v>294969.27388535033</c:v>
                </c:pt>
                <c:pt idx="237">
                  <c:v>290864.93955461297</c:v>
                </c:pt>
                <c:pt idx="238">
                  <c:v>309560</c:v>
                </c:pt>
                <c:pt idx="239">
                  <c:v>296132.12031662272</c:v>
                </c:pt>
                <c:pt idx="240">
                  <c:v>292100.55613851</c:v>
                </c:pt>
                <c:pt idx="241">
                  <c:v>289679.40492404398</c:v>
                </c:pt>
                <c:pt idx="242">
                  <c:v>293419.58037578291</c:v>
                </c:pt>
                <c:pt idx="243">
                  <c:v>288524.76081292337</c:v>
                </c:pt>
                <c:pt idx="244">
                  <c:v>291491.60706860706</c:v>
                </c:pt>
                <c:pt idx="245">
                  <c:v>282323.20870015537</c:v>
                </c:pt>
                <c:pt idx="246">
                  <c:v>297247.95454545459</c:v>
                </c:pt>
                <c:pt idx="247">
                  <c:v>292271.84750128805</c:v>
                </c:pt>
                <c:pt idx="248">
                  <c:v>299940.90395480231</c:v>
                </c:pt>
                <c:pt idx="249">
                  <c:v>307388.48335893499</c:v>
                </c:pt>
                <c:pt idx="250">
                  <c:v>303820.96629213484</c:v>
                </c:pt>
                <c:pt idx="251">
                  <c:v>281303.37582865887</c:v>
                </c:pt>
                <c:pt idx="252">
                  <c:v>296394.26219512196</c:v>
                </c:pt>
                <c:pt idx="253">
                  <c:v>291550.66126582277</c:v>
                </c:pt>
                <c:pt idx="254">
                  <c:v>285566.36812909733</c:v>
                </c:pt>
                <c:pt idx="255">
                  <c:v>300092.57142857142</c:v>
                </c:pt>
                <c:pt idx="256">
                  <c:v>299060.39478957921</c:v>
                </c:pt>
                <c:pt idx="257">
                  <c:v>304681.14912718209</c:v>
                </c:pt>
                <c:pt idx="258">
                  <c:v>296616.72473867598</c:v>
                </c:pt>
                <c:pt idx="259">
                  <c:v>293100.24380574824</c:v>
                </c:pt>
                <c:pt idx="260">
                  <c:v>280504.26930693071</c:v>
                </c:pt>
                <c:pt idx="261">
                  <c:v>288051.31259259261</c:v>
                </c:pt>
                <c:pt idx="262">
                  <c:v>281281.27567567572</c:v>
                </c:pt>
                <c:pt idx="263">
                  <c:v>300347.44591287326</c:v>
                </c:pt>
                <c:pt idx="264">
                  <c:v>310631.61189663579</c:v>
                </c:pt>
                <c:pt idx="265">
                  <c:v>315886.44466019416</c:v>
                </c:pt>
                <c:pt idx="266">
                  <c:v>302717.56858943286</c:v>
                </c:pt>
                <c:pt idx="267">
                  <c:v>307780.40386473428</c:v>
                </c:pt>
                <c:pt idx="268">
                  <c:v>297171.62970106077</c:v>
                </c:pt>
                <c:pt idx="269">
                  <c:v>312330.8450433109</c:v>
                </c:pt>
                <c:pt idx="270">
                  <c:v>287197.93275696452</c:v>
                </c:pt>
                <c:pt idx="271">
                  <c:v>291614.7075155577</c:v>
                </c:pt>
                <c:pt idx="272">
                  <c:v>288641.78605539637</c:v>
                </c:pt>
                <c:pt idx="273">
                  <c:v>307227.59752026713</c:v>
                </c:pt>
                <c:pt idx="274">
                  <c:v>293258.07604562736</c:v>
                </c:pt>
                <c:pt idx="275">
                  <c:v>319193.36622390896</c:v>
                </c:pt>
                <c:pt idx="276">
                  <c:v>292537.85910165485</c:v>
                </c:pt>
                <c:pt idx="277">
                  <c:v>300928.60113421554</c:v>
                </c:pt>
                <c:pt idx="278">
                  <c:v>298011.87517730496</c:v>
                </c:pt>
                <c:pt idx="279">
                  <c:v>304951.71077504731</c:v>
                </c:pt>
                <c:pt idx="280">
                  <c:v>313127.36594543746</c:v>
                </c:pt>
                <c:pt idx="281">
                  <c:v>300954.63969896524</c:v>
                </c:pt>
                <c:pt idx="282">
                  <c:v>303781.1594746717</c:v>
                </c:pt>
                <c:pt idx="283">
                  <c:v>303690.53370786516</c:v>
                </c:pt>
                <c:pt idx="284">
                  <c:v>305509.68224299065</c:v>
                </c:pt>
                <c:pt idx="285">
                  <c:v>307844.22729389853</c:v>
                </c:pt>
                <c:pt idx="286">
                  <c:v>327851.52766155277</c:v>
                </c:pt>
                <c:pt idx="287">
                  <c:v>309703.64733178657</c:v>
                </c:pt>
                <c:pt idx="288">
                  <c:v>330421.96387216303</c:v>
                </c:pt>
                <c:pt idx="289">
                  <c:v>346512.11121408711</c:v>
                </c:pt>
                <c:pt idx="290">
                  <c:v>328903.93364055298</c:v>
                </c:pt>
                <c:pt idx="291">
                  <c:v>347551.45454545453</c:v>
                </c:pt>
                <c:pt idx="292">
                  <c:v>329918.70572082384</c:v>
                </c:pt>
                <c:pt idx="293">
                  <c:v>335538.15075376886</c:v>
                </c:pt>
                <c:pt idx="294">
                  <c:v>329802.09028727771</c:v>
                </c:pt>
                <c:pt idx="295">
                  <c:v>338190.07103825139</c:v>
                </c:pt>
                <c:pt idx="296">
                  <c:v>326920.07985480945</c:v>
                </c:pt>
                <c:pt idx="297">
                  <c:v>353630.57181694609</c:v>
                </c:pt>
                <c:pt idx="298">
                  <c:v>346065.37799909461</c:v>
                </c:pt>
                <c:pt idx="299">
                  <c:v>353287.27338454587</c:v>
                </c:pt>
                <c:pt idx="300">
                  <c:v>342666.30401443393</c:v>
                </c:pt>
                <c:pt idx="301">
                  <c:v>363166.0530337079</c:v>
                </c:pt>
                <c:pt idx="302">
                  <c:v>349040.31649530627</c:v>
                </c:pt>
                <c:pt idx="303">
                  <c:v>359695.712114439</c:v>
                </c:pt>
                <c:pt idx="304">
                  <c:v>347362.83646112599</c:v>
                </c:pt>
                <c:pt idx="305">
                  <c:v>343708.33750000002</c:v>
                </c:pt>
                <c:pt idx="306">
                  <c:v>347490.05877114873</c:v>
                </c:pt>
                <c:pt idx="307">
                  <c:v>363529.97598932858</c:v>
                </c:pt>
                <c:pt idx="308">
                  <c:v>364470.37577916298</c:v>
                </c:pt>
                <c:pt idx="309">
                  <c:v>367811.56953055802</c:v>
                </c:pt>
                <c:pt idx="310">
                  <c:v>357654.55364238413</c:v>
                </c:pt>
                <c:pt idx="311">
                  <c:v>357759.21444297669</c:v>
                </c:pt>
                <c:pt idx="312">
                  <c:v>366559.86109890114</c:v>
                </c:pt>
                <c:pt idx="313">
                  <c:v>374075.39553219447</c:v>
                </c:pt>
                <c:pt idx="314">
                  <c:v>354623.72786742257</c:v>
                </c:pt>
                <c:pt idx="315">
                  <c:v>380324.25901781837</c:v>
                </c:pt>
                <c:pt idx="316">
                  <c:v>351129.48571428569</c:v>
                </c:pt>
                <c:pt idx="317">
                  <c:v>357108.62958171626</c:v>
                </c:pt>
                <c:pt idx="318">
                  <c:v>348417.96132359264</c:v>
                </c:pt>
                <c:pt idx="319">
                  <c:v>355682.451391863</c:v>
                </c:pt>
                <c:pt idx="320">
                  <c:v>329893.06495726499</c:v>
                </c:pt>
                <c:pt idx="321">
                  <c:v>362830.66553191491</c:v>
                </c:pt>
                <c:pt idx="322">
                  <c:v>346725.57930449536</c:v>
                </c:pt>
                <c:pt idx="323">
                  <c:v>352322.47441860469</c:v>
                </c:pt>
                <c:pt idx="324">
                  <c:v>365123.05494088639</c:v>
                </c:pt>
                <c:pt idx="325">
                  <c:v>358668.21555015183</c:v>
                </c:pt>
                <c:pt idx="326">
                  <c:v>374864.80812281487</c:v>
                </c:pt>
                <c:pt idx="327">
                  <c:v>345300.36798528064</c:v>
                </c:pt>
                <c:pt idx="328">
                  <c:v>348136.64000133536</c:v>
                </c:pt>
                <c:pt idx="329">
                  <c:v>333651.70068027213</c:v>
                </c:pt>
                <c:pt idx="330">
                  <c:v>348089.99721810478</c:v>
                </c:pt>
                <c:pt idx="331">
                  <c:v>333535.03416856495</c:v>
                </c:pt>
                <c:pt idx="332">
                  <c:v>338072.25672107987</c:v>
                </c:pt>
                <c:pt idx="333">
                  <c:v>328891.78789765068</c:v>
                </c:pt>
                <c:pt idx="334">
                  <c:v>348626.35621955985</c:v>
                </c:pt>
                <c:pt idx="335">
                  <c:v>317795.76602904353</c:v>
                </c:pt>
                <c:pt idx="336">
                  <c:v>323579.58816506108</c:v>
                </c:pt>
                <c:pt idx="337">
                  <c:v>341035.96514865721</c:v>
                </c:pt>
                <c:pt idx="338">
                  <c:v>317840.25335933146</c:v>
                </c:pt>
                <c:pt idx="339">
                  <c:v>341614.0451451093</c:v>
                </c:pt>
                <c:pt idx="340">
                  <c:v>317526.16408162605</c:v>
                </c:pt>
                <c:pt idx="341">
                  <c:v>323786.34773503896</c:v>
                </c:pt>
                <c:pt idx="342">
                  <c:v>327325.06207896688</c:v>
                </c:pt>
                <c:pt idx="343">
                  <c:v>304415.86032814474</c:v>
                </c:pt>
                <c:pt idx="344">
                  <c:v>309556.25113534072</c:v>
                </c:pt>
                <c:pt idx="345">
                  <c:v>292739.81814149482</c:v>
                </c:pt>
                <c:pt idx="346">
                  <c:v>303672.42259121238</c:v>
                </c:pt>
                <c:pt idx="347">
                  <c:v>314607.47179165261</c:v>
                </c:pt>
                <c:pt idx="348">
                  <c:v>285310.01634781074</c:v>
                </c:pt>
                <c:pt idx="349">
                  <c:v>286671.74601645215</c:v>
                </c:pt>
                <c:pt idx="350">
                  <c:v>280076.32178376644</c:v>
                </c:pt>
                <c:pt idx="351">
                  <c:v>299068.05941204989</c:v>
                </c:pt>
                <c:pt idx="352">
                  <c:v>303219.82511025749</c:v>
                </c:pt>
                <c:pt idx="353">
                  <c:v>293030.57893639879</c:v>
                </c:pt>
                <c:pt idx="354">
                  <c:v>292750.63195116178</c:v>
                </c:pt>
                <c:pt idx="355">
                  <c:v>282627.22918895952</c:v>
                </c:pt>
                <c:pt idx="356">
                  <c:v>295715.03558326483</c:v>
                </c:pt>
                <c:pt idx="357">
                  <c:v>293398.9400864435</c:v>
                </c:pt>
                <c:pt idx="358">
                  <c:v>298963.130840934</c:v>
                </c:pt>
                <c:pt idx="359">
                  <c:v>304145.59724579589</c:v>
                </c:pt>
                <c:pt idx="360">
                  <c:v>299558.08961674612</c:v>
                </c:pt>
                <c:pt idx="361">
                  <c:v>304683.12277971103</c:v>
                </c:pt>
                <c:pt idx="362">
                  <c:v>308768.35031502863</c:v>
                </c:pt>
                <c:pt idx="363">
                  <c:v>286053.27009707253</c:v>
                </c:pt>
                <c:pt idx="364">
                  <c:v>316324.38902501937</c:v>
                </c:pt>
                <c:pt idx="365">
                  <c:v>301026.04563120485</c:v>
                </c:pt>
                <c:pt idx="366">
                  <c:v>290719.49281487748</c:v>
                </c:pt>
                <c:pt idx="367">
                  <c:v>310594.23419071775</c:v>
                </c:pt>
                <c:pt idx="368">
                  <c:v>312339.67365067103</c:v>
                </c:pt>
                <c:pt idx="369">
                  <c:v>279596.31672912679</c:v>
                </c:pt>
                <c:pt idx="370">
                  <c:v>300318.93908664101</c:v>
                </c:pt>
                <c:pt idx="371">
                  <c:v>329473.44875724078</c:v>
                </c:pt>
                <c:pt idx="372">
                  <c:v>327528.09899808106</c:v>
                </c:pt>
                <c:pt idx="373">
                  <c:v>299881.45036090974</c:v>
                </c:pt>
                <c:pt idx="374">
                  <c:v>300145.4200945003</c:v>
                </c:pt>
                <c:pt idx="375">
                  <c:v>305552.23072376725</c:v>
                </c:pt>
                <c:pt idx="376">
                  <c:v>301582.03143700631</c:v>
                </c:pt>
                <c:pt idx="377">
                  <c:v>325633.38827445079</c:v>
                </c:pt>
                <c:pt idx="378">
                  <c:v>310858.05888005591</c:v>
                </c:pt>
                <c:pt idx="379">
                  <c:v>296348.47203452635</c:v>
                </c:pt>
                <c:pt idx="380">
                  <c:v>292446.89473934175</c:v>
                </c:pt>
                <c:pt idx="381">
                  <c:v>302341.36754297273</c:v>
                </c:pt>
                <c:pt idx="382">
                  <c:v>287725.20513053046</c:v>
                </c:pt>
                <c:pt idx="383">
                  <c:v>292885.29451111547</c:v>
                </c:pt>
                <c:pt idx="384">
                  <c:v>296616.25856541144</c:v>
                </c:pt>
                <c:pt idx="385">
                  <c:v>320413.68106028222</c:v>
                </c:pt>
                <c:pt idx="386">
                  <c:v>319624.45023759763</c:v>
                </c:pt>
                <c:pt idx="387">
                  <c:v>314376.47389633517</c:v>
                </c:pt>
                <c:pt idx="388">
                  <c:v>317610.09783545393</c:v>
                </c:pt>
                <c:pt idx="389">
                  <c:v>308411.2626697247</c:v>
                </c:pt>
                <c:pt idx="390">
                  <c:v>314359.53848487086</c:v>
                </c:pt>
                <c:pt idx="391">
                  <c:v>334638.67694946966</c:v>
                </c:pt>
                <c:pt idx="392">
                  <c:v>335725.38598862267</c:v>
                </c:pt>
                <c:pt idx="393">
                  <c:v>325233.19732937688</c:v>
                </c:pt>
                <c:pt idx="394">
                  <c:v>321841.32152336277</c:v>
                </c:pt>
                <c:pt idx="395">
                  <c:v>338753.38078291819</c:v>
                </c:pt>
                <c:pt idx="396">
                  <c:v>329203.95015030255</c:v>
                </c:pt>
                <c:pt idx="397">
                  <c:v>346237.8714247907</c:v>
                </c:pt>
                <c:pt idx="398">
                  <c:v>335723.30535730702</c:v>
                </c:pt>
                <c:pt idx="399">
                  <c:v>363445.74383118254</c:v>
                </c:pt>
                <c:pt idx="400">
                  <c:v>342381.76639480219</c:v>
                </c:pt>
                <c:pt idx="401">
                  <c:v>336632.67388897133</c:v>
                </c:pt>
                <c:pt idx="402">
                  <c:v>339171.98895300477</c:v>
                </c:pt>
                <c:pt idx="403">
                  <c:v>329469.16849844612</c:v>
                </c:pt>
                <c:pt idx="404">
                  <c:v>347574.41444304463</c:v>
                </c:pt>
                <c:pt idx="405">
                  <c:v>340021.98395067325</c:v>
                </c:pt>
                <c:pt idx="406">
                  <c:v>355398.88962545578</c:v>
                </c:pt>
                <c:pt idx="407">
                  <c:v>352375.24978589779</c:v>
                </c:pt>
                <c:pt idx="408">
                  <c:v>344226.19186787168</c:v>
                </c:pt>
                <c:pt idx="409">
                  <c:v>341685.93058946246</c:v>
                </c:pt>
                <c:pt idx="410">
                  <c:v>358301.62027977506</c:v>
                </c:pt>
                <c:pt idx="411">
                  <c:v>347577.71555426647</c:v>
                </c:pt>
                <c:pt idx="412">
                  <c:v>360570.86035259446</c:v>
                </c:pt>
                <c:pt idx="413">
                  <c:v>361756.26043405681</c:v>
                </c:pt>
                <c:pt idx="414">
                  <c:v>352469.02407241287</c:v>
                </c:pt>
                <c:pt idx="415">
                  <c:v>365860.32494392124</c:v>
                </c:pt>
                <c:pt idx="416">
                  <c:v>327229.12119007198</c:v>
                </c:pt>
                <c:pt idx="417">
                  <c:v>370818.21581784182</c:v>
                </c:pt>
                <c:pt idx="418">
                  <c:v>371479.69835720246</c:v>
                </c:pt>
                <c:pt idx="419">
                  <c:v>374695.97842312139</c:v>
                </c:pt>
                <c:pt idx="420">
                  <c:v>361879.27005917853</c:v>
                </c:pt>
                <c:pt idx="421">
                  <c:v>354274.09736087412</c:v>
                </c:pt>
                <c:pt idx="422">
                  <c:v>353263.56377009902</c:v>
                </c:pt>
                <c:pt idx="423">
                  <c:v>362024.82283585379</c:v>
                </c:pt>
                <c:pt idx="424">
                  <c:v>352756.33819057094</c:v>
                </c:pt>
                <c:pt idx="425">
                  <c:v>348856.24613703985</c:v>
                </c:pt>
                <c:pt idx="426">
                  <c:v>356328.29673968692</c:v>
                </c:pt>
                <c:pt idx="427">
                  <c:v>356426.23454474664</c:v>
                </c:pt>
                <c:pt idx="428">
                  <c:v>363274.31724354107</c:v>
                </c:pt>
                <c:pt idx="429">
                  <c:v>360566.13923938194</c:v>
                </c:pt>
                <c:pt idx="430">
                  <c:v>377293.01702412724</c:v>
                </c:pt>
                <c:pt idx="431">
                  <c:v>357761.02044352656</c:v>
                </c:pt>
                <c:pt idx="432">
                  <c:v>346140.17778467049</c:v>
                </c:pt>
                <c:pt idx="433">
                  <c:v>366007.24353431613</c:v>
                </c:pt>
                <c:pt idx="434">
                  <c:v>362106.22540526511</c:v>
                </c:pt>
                <c:pt idx="435">
                  <c:v>379167.76385065052</c:v>
                </c:pt>
                <c:pt idx="436">
                  <c:v>350422.07108120824</c:v>
                </c:pt>
                <c:pt idx="437">
                  <c:v>368177.84510404104</c:v>
                </c:pt>
                <c:pt idx="438">
                  <c:v>350991.45443706593</c:v>
                </c:pt>
                <c:pt idx="439">
                  <c:v>351734.06919240963</c:v>
                </c:pt>
                <c:pt idx="440">
                  <c:v>369166.25672850746</c:v>
                </c:pt>
                <c:pt idx="441">
                  <c:v>353864.2066319352</c:v>
                </c:pt>
                <c:pt idx="442">
                  <c:v>367052.12044061645</c:v>
                </c:pt>
                <c:pt idx="443">
                  <c:v>379944.21734353359</c:v>
                </c:pt>
                <c:pt idx="444">
                  <c:v>365348.57578563259</c:v>
                </c:pt>
                <c:pt idx="445">
                  <c:v>344564.0494534786</c:v>
                </c:pt>
                <c:pt idx="446">
                  <c:v>371369.57348638686</c:v>
                </c:pt>
                <c:pt idx="447">
                  <c:v>358240.31679900445</c:v>
                </c:pt>
                <c:pt idx="448">
                  <c:v>371744.36467667064</c:v>
                </c:pt>
                <c:pt idx="449">
                  <c:v>361124.86440655158</c:v>
                </c:pt>
                <c:pt idx="450">
                  <c:v>369356.45963713567</c:v>
                </c:pt>
                <c:pt idx="451">
                  <c:v>357923.47492129978</c:v>
                </c:pt>
                <c:pt idx="452">
                  <c:v>376575.20591679262</c:v>
                </c:pt>
                <c:pt idx="453">
                  <c:v>361633.35028569715</c:v>
                </c:pt>
                <c:pt idx="454">
                  <c:v>387870.28576167178</c:v>
                </c:pt>
                <c:pt idx="455">
                  <c:v>386532.8929008366</c:v>
                </c:pt>
                <c:pt idx="456">
                  <c:v>370198.11658689927</c:v>
                </c:pt>
                <c:pt idx="457">
                  <c:v>366858.74516389263</c:v>
                </c:pt>
                <c:pt idx="458">
                  <c:v>374747.15237742121</c:v>
                </c:pt>
                <c:pt idx="459">
                  <c:v>350211.42049617914</c:v>
                </c:pt>
                <c:pt idx="460">
                  <c:v>351549.80179945234</c:v>
                </c:pt>
                <c:pt idx="461">
                  <c:v>344127.95818266447</c:v>
                </c:pt>
                <c:pt idx="462">
                  <c:v>361985.32180371071</c:v>
                </c:pt>
                <c:pt idx="463">
                  <c:v>354169.25795281708</c:v>
                </c:pt>
                <c:pt idx="464">
                  <c:v>361107.83612583543</c:v>
                </c:pt>
                <c:pt idx="465">
                  <c:v>360121.39021412446</c:v>
                </c:pt>
                <c:pt idx="466">
                  <c:v>337443.4597136607</c:v>
                </c:pt>
                <c:pt idx="467">
                  <c:v>359620.49810208689</c:v>
                </c:pt>
                <c:pt idx="468">
                  <c:v>332312.64367816097</c:v>
                </c:pt>
                <c:pt idx="469">
                  <c:v>347975.56343434536</c:v>
                </c:pt>
                <c:pt idx="470">
                  <c:v>335719.08658638009</c:v>
                </c:pt>
                <c:pt idx="471">
                  <c:v>365022.00536932278</c:v>
                </c:pt>
                <c:pt idx="472">
                  <c:v>335864.16848825512</c:v>
                </c:pt>
                <c:pt idx="473">
                  <c:v>333847.61341768649</c:v>
                </c:pt>
                <c:pt idx="474">
                  <c:v>329312.12432047533</c:v>
                </c:pt>
                <c:pt idx="475">
                  <c:v>348651.19453924918</c:v>
                </c:pt>
                <c:pt idx="476">
                  <c:v>335498.92547617049</c:v>
                </c:pt>
                <c:pt idx="477">
                  <c:v>342168.46993700968</c:v>
                </c:pt>
                <c:pt idx="478">
                  <c:v>347227.65653174155</c:v>
                </c:pt>
                <c:pt idx="479">
                  <c:v>348133.73669676384</c:v>
                </c:pt>
                <c:pt idx="480">
                  <c:v>346390.63348612224</c:v>
                </c:pt>
                <c:pt idx="481">
                  <c:v>348397.46896334813</c:v>
                </c:pt>
                <c:pt idx="482">
                  <c:v>344398.61694915255</c:v>
                </c:pt>
                <c:pt idx="483">
                  <c:v>325390.23342526541</c:v>
                </c:pt>
                <c:pt idx="484">
                  <c:v>332079.44371317152</c:v>
                </c:pt>
                <c:pt idx="485">
                  <c:v>356720.58967153454</c:v>
                </c:pt>
                <c:pt idx="486">
                  <c:v>344206.46102542733</c:v>
                </c:pt>
                <c:pt idx="487">
                  <c:v>339269.40642064792</c:v>
                </c:pt>
                <c:pt idx="488">
                  <c:v>358669.20227911515</c:v>
                </c:pt>
                <c:pt idx="489">
                  <c:v>360841.27688172046</c:v>
                </c:pt>
                <c:pt idx="490">
                  <c:v>364402.65645734506</c:v>
                </c:pt>
                <c:pt idx="491">
                  <c:v>378996.66311203199</c:v>
                </c:pt>
                <c:pt idx="492">
                  <c:v>386871.07460660068</c:v>
                </c:pt>
                <c:pt idx="493">
                  <c:v>374639.21611534577</c:v>
                </c:pt>
                <c:pt idx="494">
                  <c:v>371037.89054569585</c:v>
                </c:pt>
                <c:pt idx="495">
                  <c:v>387030.58076471533</c:v>
                </c:pt>
                <c:pt idx="496">
                  <c:v>400034.44442772673</c:v>
                </c:pt>
                <c:pt idx="497">
                  <c:v>382072.93177020171</c:v>
                </c:pt>
                <c:pt idx="498">
                  <c:v>412216.24361547024</c:v>
                </c:pt>
                <c:pt idx="499">
                  <c:v>409830.34344384546</c:v>
                </c:pt>
                <c:pt idx="500">
                  <c:v>409195.89058154495</c:v>
                </c:pt>
                <c:pt idx="501">
                  <c:v>410754.27802357054</c:v>
                </c:pt>
                <c:pt idx="502">
                  <c:v>416900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80B-48BB-9061-B72F42D7B0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68133375"/>
        <c:axId val="1"/>
      </c:lineChart>
      <c:dateAx>
        <c:axId val="1468133375"/>
        <c:scaling>
          <c:orientation val="minMax"/>
        </c:scaling>
        <c:delete val="0"/>
        <c:axPos val="b"/>
        <c:numFmt formatCode="mmm\ yyyy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"/>
        <c:crosses val="autoZero"/>
        <c:auto val="1"/>
        <c:lblOffset val="100"/>
        <c:baseTimeUnit val="months"/>
      </c:date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1"/>
        <c:majorTickMark val="none"/>
        <c:minorTickMark val="none"/>
        <c:tickLblPos val="nextTo"/>
        <c:spPr>
          <a:ln w="6350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8133375"/>
        <c:crosses val="autoZero"/>
        <c:crossBetween val="between"/>
      </c:valAx>
      <c:spPr>
        <a:noFill/>
        <a:ln w="25400">
          <a:noFill/>
        </a:ln>
      </c:spPr>
    </c:plotArea>
    <c:legend>
      <c:legendPos val="t"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600">
                <a:solidFill>
                  <a:schemeClr val="accent1"/>
                </a:solidFill>
                <a:latin typeface="Fira Sans Condensed Medium" panose="020B0603050000020004" pitchFamily="34" charset="0"/>
              </a:rPr>
              <a:t>New Housing Units</a:t>
            </a:r>
            <a:r>
              <a:rPr lang="en-US" sz="1600" baseline="0">
                <a:solidFill>
                  <a:schemeClr val="accent1"/>
                </a:solidFill>
                <a:latin typeface="Fira Sans Condensed Medium" panose="020B0603050000020004" pitchFamily="34" charset="0"/>
              </a:rPr>
              <a:t> Sales (in 1000’s)</a:t>
            </a:r>
            <a:endParaRPr lang="en-US" sz="1600">
              <a:solidFill>
                <a:schemeClr val="accent1"/>
              </a:solidFill>
              <a:latin typeface="Fira Sans Condensed Medium" panose="020B0603050000020004" pitchFamily="34" charset="0"/>
            </a:endParaRP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'Reg Sold'!$B$5:$K$5</c:f>
              <c:strCache>
                <c:ptCount val="1"/>
                <c:pt idx="0">
                  <c:v>Sold during period</c:v>
                </c:pt>
              </c:strCache>
            </c:strRef>
          </c:tx>
          <c:spPr>
            <a:ln w="28575" cap="rnd">
              <a:solidFill>
                <a:srgbClr val="0099FF"/>
              </a:solidFill>
              <a:round/>
            </a:ln>
            <a:effectLst/>
          </c:spPr>
          <c:marker>
            <c:symbol val="none"/>
          </c:marker>
          <c:cat>
            <c:numRef>
              <c:f>'Reg Sold'!$A$453:$A$608</c:f>
              <c:numCache>
                <c:formatCode>mmm\ yyyy</c:formatCode>
                <c:ptCount val="156"/>
                <c:pt idx="0">
                  <c:v>36526</c:v>
                </c:pt>
                <c:pt idx="1">
                  <c:v>36557</c:v>
                </c:pt>
                <c:pt idx="2">
                  <c:v>36586</c:v>
                </c:pt>
                <c:pt idx="3">
                  <c:v>36617</c:v>
                </c:pt>
                <c:pt idx="4">
                  <c:v>36647</c:v>
                </c:pt>
                <c:pt idx="5">
                  <c:v>36678</c:v>
                </c:pt>
                <c:pt idx="6">
                  <c:v>36708</c:v>
                </c:pt>
                <c:pt idx="7">
                  <c:v>36739</c:v>
                </c:pt>
                <c:pt idx="8">
                  <c:v>36770</c:v>
                </c:pt>
                <c:pt idx="9">
                  <c:v>36800</c:v>
                </c:pt>
                <c:pt idx="10">
                  <c:v>36831</c:v>
                </c:pt>
                <c:pt idx="11">
                  <c:v>36861</c:v>
                </c:pt>
                <c:pt idx="12">
                  <c:v>36892</c:v>
                </c:pt>
                <c:pt idx="13">
                  <c:v>36923</c:v>
                </c:pt>
                <c:pt idx="14">
                  <c:v>36951</c:v>
                </c:pt>
                <c:pt idx="15">
                  <c:v>36982</c:v>
                </c:pt>
                <c:pt idx="16">
                  <c:v>37012</c:v>
                </c:pt>
                <c:pt idx="17">
                  <c:v>37043</c:v>
                </c:pt>
                <c:pt idx="18">
                  <c:v>37073</c:v>
                </c:pt>
                <c:pt idx="19">
                  <c:v>37104</c:v>
                </c:pt>
                <c:pt idx="20">
                  <c:v>37135</c:v>
                </c:pt>
                <c:pt idx="21">
                  <c:v>37165</c:v>
                </c:pt>
                <c:pt idx="22">
                  <c:v>37196</c:v>
                </c:pt>
                <c:pt idx="23">
                  <c:v>37226</c:v>
                </c:pt>
                <c:pt idx="24">
                  <c:v>37257</c:v>
                </c:pt>
                <c:pt idx="25">
                  <c:v>37288</c:v>
                </c:pt>
                <c:pt idx="26">
                  <c:v>37316</c:v>
                </c:pt>
                <c:pt idx="27">
                  <c:v>37347</c:v>
                </c:pt>
                <c:pt idx="28">
                  <c:v>37377</c:v>
                </c:pt>
                <c:pt idx="29">
                  <c:v>37408</c:v>
                </c:pt>
                <c:pt idx="30">
                  <c:v>37438</c:v>
                </c:pt>
                <c:pt idx="31">
                  <c:v>37469</c:v>
                </c:pt>
                <c:pt idx="32">
                  <c:v>37500</c:v>
                </c:pt>
                <c:pt idx="33">
                  <c:v>37530</c:v>
                </c:pt>
                <c:pt idx="34">
                  <c:v>37561</c:v>
                </c:pt>
                <c:pt idx="35">
                  <c:v>37591</c:v>
                </c:pt>
                <c:pt idx="36">
                  <c:v>37622</c:v>
                </c:pt>
                <c:pt idx="37">
                  <c:v>37653</c:v>
                </c:pt>
                <c:pt idx="38">
                  <c:v>37681</c:v>
                </c:pt>
                <c:pt idx="39">
                  <c:v>37712</c:v>
                </c:pt>
                <c:pt idx="40">
                  <c:v>37742</c:v>
                </c:pt>
                <c:pt idx="41">
                  <c:v>37773</c:v>
                </c:pt>
                <c:pt idx="42">
                  <c:v>37803</c:v>
                </c:pt>
                <c:pt idx="43">
                  <c:v>37834</c:v>
                </c:pt>
                <c:pt idx="44">
                  <c:v>37865</c:v>
                </c:pt>
                <c:pt idx="45">
                  <c:v>37895</c:v>
                </c:pt>
                <c:pt idx="46">
                  <c:v>37926</c:v>
                </c:pt>
                <c:pt idx="47">
                  <c:v>37956</c:v>
                </c:pt>
                <c:pt idx="48">
                  <c:v>37987</c:v>
                </c:pt>
                <c:pt idx="49">
                  <c:v>38018</c:v>
                </c:pt>
                <c:pt idx="50">
                  <c:v>38047</c:v>
                </c:pt>
                <c:pt idx="51">
                  <c:v>38078</c:v>
                </c:pt>
                <c:pt idx="52">
                  <c:v>38108</c:v>
                </c:pt>
                <c:pt idx="53">
                  <c:v>38139</c:v>
                </c:pt>
                <c:pt idx="54">
                  <c:v>38169</c:v>
                </c:pt>
                <c:pt idx="55">
                  <c:v>38200</c:v>
                </c:pt>
                <c:pt idx="56">
                  <c:v>38231</c:v>
                </c:pt>
                <c:pt idx="57">
                  <c:v>38261</c:v>
                </c:pt>
                <c:pt idx="58">
                  <c:v>38292</c:v>
                </c:pt>
                <c:pt idx="59">
                  <c:v>38322</c:v>
                </c:pt>
                <c:pt idx="60">
                  <c:v>38353</c:v>
                </c:pt>
                <c:pt idx="61">
                  <c:v>38384</c:v>
                </c:pt>
                <c:pt idx="62">
                  <c:v>38412</c:v>
                </c:pt>
                <c:pt idx="63">
                  <c:v>38443</c:v>
                </c:pt>
                <c:pt idx="64">
                  <c:v>38473</c:v>
                </c:pt>
                <c:pt idx="65">
                  <c:v>38504</c:v>
                </c:pt>
                <c:pt idx="66">
                  <c:v>38534</c:v>
                </c:pt>
                <c:pt idx="67">
                  <c:v>38565</c:v>
                </c:pt>
                <c:pt idx="68">
                  <c:v>38596</c:v>
                </c:pt>
                <c:pt idx="69">
                  <c:v>38626</c:v>
                </c:pt>
                <c:pt idx="70">
                  <c:v>38657</c:v>
                </c:pt>
                <c:pt idx="71">
                  <c:v>38687</c:v>
                </c:pt>
                <c:pt idx="72">
                  <c:v>38718</c:v>
                </c:pt>
                <c:pt idx="73">
                  <c:v>38749</c:v>
                </c:pt>
                <c:pt idx="74">
                  <c:v>38777</c:v>
                </c:pt>
                <c:pt idx="75">
                  <c:v>38808</c:v>
                </c:pt>
                <c:pt idx="76">
                  <c:v>38838</c:v>
                </c:pt>
                <c:pt idx="77">
                  <c:v>38869</c:v>
                </c:pt>
                <c:pt idx="78">
                  <c:v>38899</c:v>
                </c:pt>
                <c:pt idx="79">
                  <c:v>38930</c:v>
                </c:pt>
                <c:pt idx="80">
                  <c:v>38961</c:v>
                </c:pt>
                <c:pt idx="81">
                  <c:v>38991</c:v>
                </c:pt>
                <c:pt idx="82">
                  <c:v>39022</c:v>
                </c:pt>
                <c:pt idx="83">
                  <c:v>39052</c:v>
                </c:pt>
                <c:pt idx="84">
                  <c:v>39083</c:v>
                </c:pt>
                <c:pt idx="85">
                  <c:v>39114</c:v>
                </c:pt>
                <c:pt idx="86">
                  <c:v>39142</c:v>
                </c:pt>
                <c:pt idx="87">
                  <c:v>39173</c:v>
                </c:pt>
                <c:pt idx="88">
                  <c:v>39203</c:v>
                </c:pt>
                <c:pt idx="89">
                  <c:v>39234</c:v>
                </c:pt>
                <c:pt idx="90">
                  <c:v>39264</c:v>
                </c:pt>
                <c:pt idx="91">
                  <c:v>39295</c:v>
                </c:pt>
                <c:pt idx="92">
                  <c:v>39326</c:v>
                </c:pt>
                <c:pt idx="93">
                  <c:v>39356</c:v>
                </c:pt>
                <c:pt idx="94">
                  <c:v>39387</c:v>
                </c:pt>
                <c:pt idx="95">
                  <c:v>39417</c:v>
                </c:pt>
                <c:pt idx="96">
                  <c:v>39448</c:v>
                </c:pt>
                <c:pt idx="97">
                  <c:v>39479</c:v>
                </c:pt>
                <c:pt idx="98">
                  <c:v>39508</c:v>
                </c:pt>
                <c:pt idx="99">
                  <c:v>39539</c:v>
                </c:pt>
                <c:pt idx="100">
                  <c:v>39569</c:v>
                </c:pt>
                <c:pt idx="101">
                  <c:v>39600</c:v>
                </c:pt>
                <c:pt idx="102">
                  <c:v>39630</c:v>
                </c:pt>
                <c:pt idx="103">
                  <c:v>39661</c:v>
                </c:pt>
                <c:pt idx="104">
                  <c:v>39692</c:v>
                </c:pt>
                <c:pt idx="105">
                  <c:v>39722</c:v>
                </c:pt>
                <c:pt idx="106">
                  <c:v>39753</c:v>
                </c:pt>
                <c:pt idx="107">
                  <c:v>39783</c:v>
                </c:pt>
                <c:pt idx="108">
                  <c:v>39814</c:v>
                </c:pt>
                <c:pt idx="109">
                  <c:v>39845</c:v>
                </c:pt>
                <c:pt idx="110">
                  <c:v>39873</c:v>
                </c:pt>
                <c:pt idx="111">
                  <c:v>39904</c:v>
                </c:pt>
                <c:pt idx="112">
                  <c:v>39934</c:v>
                </c:pt>
                <c:pt idx="113">
                  <c:v>39965</c:v>
                </c:pt>
                <c:pt idx="114">
                  <c:v>39995</c:v>
                </c:pt>
                <c:pt idx="115">
                  <c:v>40026</c:v>
                </c:pt>
                <c:pt idx="116">
                  <c:v>40057</c:v>
                </c:pt>
                <c:pt idx="117">
                  <c:v>40087</c:v>
                </c:pt>
                <c:pt idx="118">
                  <c:v>40118</c:v>
                </c:pt>
                <c:pt idx="119">
                  <c:v>40148</c:v>
                </c:pt>
                <c:pt idx="120">
                  <c:v>40179</c:v>
                </c:pt>
                <c:pt idx="121">
                  <c:v>40210</c:v>
                </c:pt>
                <c:pt idx="122">
                  <c:v>40238</c:v>
                </c:pt>
                <c:pt idx="123">
                  <c:v>40269</c:v>
                </c:pt>
                <c:pt idx="124">
                  <c:v>40299</c:v>
                </c:pt>
                <c:pt idx="125">
                  <c:v>40330</c:v>
                </c:pt>
                <c:pt idx="126">
                  <c:v>40360</c:v>
                </c:pt>
                <c:pt idx="127">
                  <c:v>40391</c:v>
                </c:pt>
                <c:pt idx="128">
                  <c:v>40422</c:v>
                </c:pt>
                <c:pt idx="129">
                  <c:v>40452</c:v>
                </c:pt>
                <c:pt idx="130">
                  <c:v>40483</c:v>
                </c:pt>
                <c:pt idx="131">
                  <c:v>40513</c:v>
                </c:pt>
                <c:pt idx="132">
                  <c:v>40544</c:v>
                </c:pt>
                <c:pt idx="133">
                  <c:v>40575</c:v>
                </c:pt>
                <c:pt idx="134">
                  <c:v>40603</c:v>
                </c:pt>
                <c:pt idx="135">
                  <c:v>40634</c:v>
                </c:pt>
                <c:pt idx="136">
                  <c:v>40664</c:v>
                </c:pt>
                <c:pt idx="137">
                  <c:v>40695</c:v>
                </c:pt>
                <c:pt idx="138">
                  <c:v>40725</c:v>
                </c:pt>
                <c:pt idx="139">
                  <c:v>40756</c:v>
                </c:pt>
                <c:pt idx="140">
                  <c:v>40787</c:v>
                </c:pt>
                <c:pt idx="141">
                  <c:v>40817</c:v>
                </c:pt>
                <c:pt idx="142">
                  <c:v>40848</c:v>
                </c:pt>
                <c:pt idx="143">
                  <c:v>40878</c:v>
                </c:pt>
                <c:pt idx="144">
                  <c:v>40909</c:v>
                </c:pt>
                <c:pt idx="145">
                  <c:v>40940</c:v>
                </c:pt>
                <c:pt idx="146">
                  <c:v>40969</c:v>
                </c:pt>
                <c:pt idx="147">
                  <c:v>41000</c:v>
                </c:pt>
                <c:pt idx="148">
                  <c:v>41030</c:v>
                </c:pt>
                <c:pt idx="149">
                  <c:v>41061</c:v>
                </c:pt>
                <c:pt idx="150">
                  <c:v>41091</c:v>
                </c:pt>
                <c:pt idx="151">
                  <c:v>41122</c:v>
                </c:pt>
                <c:pt idx="152">
                  <c:v>41153</c:v>
                </c:pt>
                <c:pt idx="153">
                  <c:v>41183</c:v>
                </c:pt>
                <c:pt idx="154">
                  <c:v>41214</c:v>
                </c:pt>
                <c:pt idx="155">
                  <c:v>41244</c:v>
                </c:pt>
              </c:numCache>
            </c:numRef>
          </c:cat>
          <c:val>
            <c:numRef>
              <c:f>'Reg Sold'!$L$453:$L$608</c:f>
              <c:numCache>
                <c:formatCode>General</c:formatCode>
                <c:ptCount val="156"/>
                <c:pt idx="0">
                  <c:v>72.75</c:v>
                </c:pt>
                <c:pt idx="1">
                  <c:v>71.333333333333329</c:v>
                </c:pt>
                <c:pt idx="2">
                  <c:v>75</c:v>
                </c:pt>
                <c:pt idx="3">
                  <c:v>70.083333333333329</c:v>
                </c:pt>
                <c:pt idx="4">
                  <c:v>71.416666666666671</c:v>
                </c:pt>
                <c:pt idx="5">
                  <c:v>66.083333333333329</c:v>
                </c:pt>
                <c:pt idx="6">
                  <c:v>73.916666666666671</c:v>
                </c:pt>
                <c:pt idx="7">
                  <c:v>70.666666666666671</c:v>
                </c:pt>
                <c:pt idx="8">
                  <c:v>76</c:v>
                </c:pt>
                <c:pt idx="9">
                  <c:v>77.75</c:v>
                </c:pt>
                <c:pt idx="10">
                  <c:v>73.333333333333329</c:v>
                </c:pt>
                <c:pt idx="11">
                  <c:v>81.916666666666671</c:v>
                </c:pt>
                <c:pt idx="12">
                  <c:v>78</c:v>
                </c:pt>
                <c:pt idx="13">
                  <c:v>80.25</c:v>
                </c:pt>
                <c:pt idx="14">
                  <c:v>78.25</c:v>
                </c:pt>
                <c:pt idx="15">
                  <c:v>75.75</c:v>
                </c:pt>
                <c:pt idx="16">
                  <c:v>73.75</c:v>
                </c:pt>
                <c:pt idx="17">
                  <c:v>73.5</c:v>
                </c:pt>
                <c:pt idx="18">
                  <c:v>73.333333333333329</c:v>
                </c:pt>
                <c:pt idx="19">
                  <c:v>72.166666666666671</c:v>
                </c:pt>
                <c:pt idx="20">
                  <c:v>71.083333333333329</c:v>
                </c:pt>
                <c:pt idx="21">
                  <c:v>72.583333333333329</c:v>
                </c:pt>
                <c:pt idx="22">
                  <c:v>77</c:v>
                </c:pt>
                <c:pt idx="23">
                  <c:v>81.583333333333329</c:v>
                </c:pt>
                <c:pt idx="24">
                  <c:v>73.333333333333329</c:v>
                </c:pt>
                <c:pt idx="25">
                  <c:v>79</c:v>
                </c:pt>
                <c:pt idx="26">
                  <c:v>76.916666666666671</c:v>
                </c:pt>
                <c:pt idx="27">
                  <c:v>78</c:v>
                </c:pt>
                <c:pt idx="28">
                  <c:v>81.5</c:v>
                </c:pt>
                <c:pt idx="29">
                  <c:v>79.75</c:v>
                </c:pt>
                <c:pt idx="30">
                  <c:v>79.666666666666671</c:v>
                </c:pt>
                <c:pt idx="31">
                  <c:v>84.5</c:v>
                </c:pt>
                <c:pt idx="32">
                  <c:v>87</c:v>
                </c:pt>
                <c:pt idx="33">
                  <c:v>83.833333333333329</c:v>
                </c:pt>
                <c:pt idx="34">
                  <c:v>85.333333333333329</c:v>
                </c:pt>
                <c:pt idx="35">
                  <c:v>87.333333333333329</c:v>
                </c:pt>
                <c:pt idx="36">
                  <c:v>83.25</c:v>
                </c:pt>
                <c:pt idx="37">
                  <c:v>78</c:v>
                </c:pt>
                <c:pt idx="38">
                  <c:v>83.25</c:v>
                </c:pt>
                <c:pt idx="39">
                  <c:v>84.333333333333329</c:v>
                </c:pt>
                <c:pt idx="40">
                  <c:v>89.833333333333329</c:v>
                </c:pt>
                <c:pt idx="41">
                  <c:v>99.416666666666671</c:v>
                </c:pt>
                <c:pt idx="42">
                  <c:v>97.333333333333329</c:v>
                </c:pt>
                <c:pt idx="43">
                  <c:v>100.5</c:v>
                </c:pt>
                <c:pt idx="44">
                  <c:v>94.25</c:v>
                </c:pt>
                <c:pt idx="45">
                  <c:v>95.333333333333329</c:v>
                </c:pt>
                <c:pt idx="46">
                  <c:v>91.083333333333329</c:v>
                </c:pt>
                <c:pt idx="47">
                  <c:v>94.083333333333329</c:v>
                </c:pt>
                <c:pt idx="48">
                  <c:v>97.083333333333329</c:v>
                </c:pt>
                <c:pt idx="49">
                  <c:v>96.583333333333329</c:v>
                </c:pt>
                <c:pt idx="50">
                  <c:v>106.33333333333333</c:v>
                </c:pt>
                <c:pt idx="51">
                  <c:v>98.833333333333329</c:v>
                </c:pt>
                <c:pt idx="52">
                  <c:v>103.41666666666667</c:v>
                </c:pt>
                <c:pt idx="53">
                  <c:v>98.333333333333329</c:v>
                </c:pt>
                <c:pt idx="54">
                  <c:v>90.666666666666671</c:v>
                </c:pt>
                <c:pt idx="55">
                  <c:v>97.916666666666671</c:v>
                </c:pt>
                <c:pt idx="56">
                  <c:v>101.16666666666667</c:v>
                </c:pt>
                <c:pt idx="57">
                  <c:v>108.75</c:v>
                </c:pt>
                <c:pt idx="58">
                  <c:v>98.25</c:v>
                </c:pt>
                <c:pt idx="59">
                  <c:v>103.5</c:v>
                </c:pt>
                <c:pt idx="60">
                  <c:v>100.25</c:v>
                </c:pt>
                <c:pt idx="61">
                  <c:v>109.91666666666667</c:v>
                </c:pt>
                <c:pt idx="62">
                  <c:v>110.66666666666667</c:v>
                </c:pt>
                <c:pt idx="63">
                  <c:v>105</c:v>
                </c:pt>
                <c:pt idx="64">
                  <c:v>107.16666666666667</c:v>
                </c:pt>
                <c:pt idx="65">
                  <c:v>106.16666666666667</c:v>
                </c:pt>
                <c:pt idx="66">
                  <c:v>115.75</c:v>
                </c:pt>
                <c:pt idx="67">
                  <c:v>104.58333333333333</c:v>
                </c:pt>
                <c:pt idx="68">
                  <c:v>103.66666666666667</c:v>
                </c:pt>
                <c:pt idx="69">
                  <c:v>111.33333333333333</c:v>
                </c:pt>
                <c:pt idx="70">
                  <c:v>101.16666666666667</c:v>
                </c:pt>
                <c:pt idx="71">
                  <c:v>103.25</c:v>
                </c:pt>
                <c:pt idx="72">
                  <c:v>97.833333333333329</c:v>
                </c:pt>
                <c:pt idx="73">
                  <c:v>88.416666666666671</c:v>
                </c:pt>
                <c:pt idx="74">
                  <c:v>93</c:v>
                </c:pt>
                <c:pt idx="75">
                  <c:v>93.583333333333329</c:v>
                </c:pt>
                <c:pt idx="76">
                  <c:v>90.5</c:v>
                </c:pt>
                <c:pt idx="77">
                  <c:v>89.5</c:v>
                </c:pt>
                <c:pt idx="78">
                  <c:v>80.416666666666671</c:v>
                </c:pt>
                <c:pt idx="79">
                  <c:v>86.25</c:v>
                </c:pt>
                <c:pt idx="80">
                  <c:v>84.666666666666671</c:v>
                </c:pt>
                <c:pt idx="81">
                  <c:v>78.416666666666671</c:v>
                </c:pt>
                <c:pt idx="82">
                  <c:v>83.583333333333329</c:v>
                </c:pt>
                <c:pt idx="83">
                  <c:v>83.166666666666671</c:v>
                </c:pt>
                <c:pt idx="84">
                  <c:v>74.25</c:v>
                </c:pt>
                <c:pt idx="85">
                  <c:v>69</c:v>
                </c:pt>
                <c:pt idx="86">
                  <c:v>69.416666666666671</c:v>
                </c:pt>
                <c:pt idx="87">
                  <c:v>73.916666666666671</c:v>
                </c:pt>
                <c:pt idx="88">
                  <c:v>70.166666666666671</c:v>
                </c:pt>
                <c:pt idx="89">
                  <c:v>66.083333333333329</c:v>
                </c:pt>
                <c:pt idx="90">
                  <c:v>64.833333333333329</c:v>
                </c:pt>
                <c:pt idx="91">
                  <c:v>58.25</c:v>
                </c:pt>
                <c:pt idx="92">
                  <c:v>57.166666666666664</c:v>
                </c:pt>
                <c:pt idx="93">
                  <c:v>60.583333333333336</c:v>
                </c:pt>
                <c:pt idx="94">
                  <c:v>53.416666666666664</c:v>
                </c:pt>
                <c:pt idx="95">
                  <c:v>51.583333333333336</c:v>
                </c:pt>
                <c:pt idx="96">
                  <c:v>52.25</c:v>
                </c:pt>
                <c:pt idx="97">
                  <c:v>49.416666666666664</c:v>
                </c:pt>
                <c:pt idx="98">
                  <c:v>44.583333333333336</c:v>
                </c:pt>
                <c:pt idx="99">
                  <c:v>44.666666666666664</c:v>
                </c:pt>
                <c:pt idx="100">
                  <c:v>42</c:v>
                </c:pt>
                <c:pt idx="101">
                  <c:v>40.583333333333336</c:v>
                </c:pt>
                <c:pt idx="102">
                  <c:v>39.75</c:v>
                </c:pt>
                <c:pt idx="103">
                  <c:v>36.25</c:v>
                </c:pt>
                <c:pt idx="104">
                  <c:v>36.083333333333336</c:v>
                </c:pt>
                <c:pt idx="105">
                  <c:v>32.75</c:v>
                </c:pt>
                <c:pt idx="106">
                  <c:v>32.416666666666664</c:v>
                </c:pt>
                <c:pt idx="107">
                  <c:v>31.416666666666668</c:v>
                </c:pt>
                <c:pt idx="108">
                  <c:v>28</c:v>
                </c:pt>
                <c:pt idx="109">
                  <c:v>31</c:v>
                </c:pt>
                <c:pt idx="110">
                  <c:v>28.25</c:v>
                </c:pt>
                <c:pt idx="111">
                  <c:v>28.083333333333332</c:v>
                </c:pt>
                <c:pt idx="112">
                  <c:v>31.333333333333332</c:v>
                </c:pt>
                <c:pt idx="113">
                  <c:v>32.75</c:v>
                </c:pt>
                <c:pt idx="114">
                  <c:v>34.25</c:v>
                </c:pt>
                <c:pt idx="115">
                  <c:v>34.833333333333336</c:v>
                </c:pt>
                <c:pt idx="116">
                  <c:v>32.166666666666664</c:v>
                </c:pt>
                <c:pt idx="117">
                  <c:v>33</c:v>
                </c:pt>
                <c:pt idx="118">
                  <c:v>31.25</c:v>
                </c:pt>
                <c:pt idx="119">
                  <c:v>29.333333333333332</c:v>
                </c:pt>
                <c:pt idx="120">
                  <c:v>28.75</c:v>
                </c:pt>
                <c:pt idx="121">
                  <c:v>28</c:v>
                </c:pt>
                <c:pt idx="122">
                  <c:v>31.75</c:v>
                </c:pt>
                <c:pt idx="123">
                  <c:v>35.166666666666664</c:v>
                </c:pt>
                <c:pt idx="124">
                  <c:v>23.333333333333332</c:v>
                </c:pt>
                <c:pt idx="125">
                  <c:v>25.416666666666668</c:v>
                </c:pt>
                <c:pt idx="126">
                  <c:v>23.583333333333332</c:v>
                </c:pt>
                <c:pt idx="127">
                  <c:v>23.5</c:v>
                </c:pt>
                <c:pt idx="128">
                  <c:v>26.416666666666668</c:v>
                </c:pt>
                <c:pt idx="129">
                  <c:v>24.25</c:v>
                </c:pt>
                <c:pt idx="130">
                  <c:v>23.916666666666668</c:v>
                </c:pt>
                <c:pt idx="131">
                  <c:v>27.166666666666668</c:v>
                </c:pt>
                <c:pt idx="132">
                  <c:v>25.583333333333332</c:v>
                </c:pt>
                <c:pt idx="133">
                  <c:v>22.5</c:v>
                </c:pt>
                <c:pt idx="134">
                  <c:v>25</c:v>
                </c:pt>
                <c:pt idx="135">
                  <c:v>25.833333333333332</c:v>
                </c:pt>
                <c:pt idx="136">
                  <c:v>25.416666666666668</c:v>
                </c:pt>
                <c:pt idx="137">
                  <c:v>25.083333333333332</c:v>
                </c:pt>
                <c:pt idx="138">
                  <c:v>24.666666666666668</c:v>
                </c:pt>
                <c:pt idx="139">
                  <c:v>24.916666666666668</c:v>
                </c:pt>
                <c:pt idx="140">
                  <c:v>25.333333333333332</c:v>
                </c:pt>
                <c:pt idx="141">
                  <c:v>26.333333333333332</c:v>
                </c:pt>
                <c:pt idx="142">
                  <c:v>27.333333333333332</c:v>
                </c:pt>
                <c:pt idx="143">
                  <c:v>28.416666666666668</c:v>
                </c:pt>
                <c:pt idx="144">
                  <c:v>27.916666666666668</c:v>
                </c:pt>
                <c:pt idx="145">
                  <c:v>30.5</c:v>
                </c:pt>
                <c:pt idx="146">
                  <c:v>29.5</c:v>
                </c:pt>
                <c:pt idx="147">
                  <c:v>29.5</c:v>
                </c:pt>
                <c:pt idx="148">
                  <c:v>30.833333333333332</c:v>
                </c:pt>
                <c:pt idx="149">
                  <c:v>30</c:v>
                </c:pt>
                <c:pt idx="150">
                  <c:v>30.75</c:v>
                </c:pt>
                <c:pt idx="151">
                  <c:v>31.25</c:v>
                </c:pt>
                <c:pt idx="152">
                  <c:v>32.083333333333336</c:v>
                </c:pt>
                <c:pt idx="153">
                  <c:v>29.833333333333332</c:v>
                </c:pt>
                <c:pt idx="154">
                  <c:v>32.666666666666664</c:v>
                </c:pt>
                <c:pt idx="155">
                  <c:v>33.25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475-4218-940B-7DF474139F68}"/>
            </c:ext>
          </c:extLst>
        </c:ser>
        <c:ser>
          <c:idx val="1"/>
          <c:order val="1"/>
          <c:tx>
            <c:strRef>
              <c:f>'Reg Sold'!$T$6:$T$8</c:f>
              <c:strCache>
                <c:ptCount val="3"/>
                <c:pt idx="0">
                  <c:v>For sale at</c:v>
                </c:pt>
                <c:pt idx="1">
                  <c:v>end of</c:v>
                </c:pt>
                <c:pt idx="2">
                  <c:v>period</c:v>
                </c:pt>
              </c:strCache>
            </c:strRef>
          </c:tx>
          <c:spPr>
            <a:ln w="28575" cap="rnd">
              <a:solidFill>
                <a:srgbClr val="FF9100"/>
              </a:solidFill>
              <a:round/>
            </a:ln>
            <a:effectLst/>
          </c:spPr>
          <c:marker>
            <c:symbol val="none"/>
          </c:marker>
          <c:cat>
            <c:numRef>
              <c:f>'Reg Sold'!$A$453:$A$608</c:f>
              <c:numCache>
                <c:formatCode>mmm\ yyyy</c:formatCode>
                <c:ptCount val="156"/>
                <c:pt idx="0">
                  <c:v>36526</c:v>
                </c:pt>
                <c:pt idx="1">
                  <c:v>36557</c:v>
                </c:pt>
                <c:pt idx="2">
                  <c:v>36586</c:v>
                </c:pt>
                <c:pt idx="3">
                  <c:v>36617</c:v>
                </c:pt>
                <c:pt idx="4">
                  <c:v>36647</c:v>
                </c:pt>
                <c:pt idx="5">
                  <c:v>36678</c:v>
                </c:pt>
                <c:pt idx="6">
                  <c:v>36708</c:v>
                </c:pt>
                <c:pt idx="7">
                  <c:v>36739</c:v>
                </c:pt>
                <c:pt idx="8">
                  <c:v>36770</c:v>
                </c:pt>
                <c:pt idx="9">
                  <c:v>36800</c:v>
                </c:pt>
                <c:pt idx="10">
                  <c:v>36831</c:v>
                </c:pt>
                <c:pt idx="11">
                  <c:v>36861</c:v>
                </c:pt>
                <c:pt idx="12">
                  <c:v>36892</c:v>
                </c:pt>
                <c:pt idx="13">
                  <c:v>36923</c:v>
                </c:pt>
                <c:pt idx="14">
                  <c:v>36951</c:v>
                </c:pt>
                <c:pt idx="15">
                  <c:v>36982</c:v>
                </c:pt>
                <c:pt idx="16">
                  <c:v>37012</c:v>
                </c:pt>
                <c:pt idx="17">
                  <c:v>37043</c:v>
                </c:pt>
                <c:pt idx="18">
                  <c:v>37073</c:v>
                </c:pt>
                <c:pt idx="19">
                  <c:v>37104</c:v>
                </c:pt>
                <c:pt idx="20">
                  <c:v>37135</c:v>
                </c:pt>
                <c:pt idx="21">
                  <c:v>37165</c:v>
                </c:pt>
                <c:pt idx="22">
                  <c:v>37196</c:v>
                </c:pt>
                <c:pt idx="23">
                  <c:v>37226</c:v>
                </c:pt>
                <c:pt idx="24">
                  <c:v>37257</c:v>
                </c:pt>
                <c:pt idx="25">
                  <c:v>37288</c:v>
                </c:pt>
                <c:pt idx="26">
                  <c:v>37316</c:v>
                </c:pt>
                <c:pt idx="27">
                  <c:v>37347</c:v>
                </c:pt>
                <c:pt idx="28">
                  <c:v>37377</c:v>
                </c:pt>
                <c:pt idx="29">
                  <c:v>37408</c:v>
                </c:pt>
                <c:pt idx="30">
                  <c:v>37438</c:v>
                </c:pt>
                <c:pt idx="31">
                  <c:v>37469</c:v>
                </c:pt>
                <c:pt idx="32">
                  <c:v>37500</c:v>
                </c:pt>
                <c:pt idx="33">
                  <c:v>37530</c:v>
                </c:pt>
                <c:pt idx="34">
                  <c:v>37561</c:v>
                </c:pt>
                <c:pt idx="35">
                  <c:v>37591</c:v>
                </c:pt>
                <c:pt idx="36">
                  <c:v>37622</c:v>
                </c:pt>
                <c:pt idx="37">
                  <c:v>37653</c:v>
                </c:pt>
                <c:pt idx="38">
                  <c:v>37681</c:v>
                </c:pt>
                <c:pt idx="39">
                  <c:v>37712</c:v>
                </c:pt>
                <c:pt idx="40">
                  <c:v>37742</c:v>
                </c:pt>
                <c:pt idx="41">
                  <c:v>37773</c:v>
                </c:pt>
                <c:pt idx="42">
                  <c:v>37803</c:v>
                </c:pt>
                <c:pt idx="43">
                  <c:v>37834</c:v>
                </c:pt>
                <c:pt idx="44">
                  <c:v>37865</c:v>
                </c:pt>
                <c:pt idx="45">
                  <c:v>37895</c:v>
                </c:pt>
                <c:pt idx="46">
                  <c:v>37926</c:v>
                </c:pt>
                <c:pt idx="47">
                  <c:v>37956</c:v>
                </c:pt>
                <c:pt idx="48">
                  <c:v>37987</c:v>
                </c:pt>
                <c:pt idx="49">
                  <c:v>38018</c:v>
                </c:pt>
                <c:pt idx="50">
                  <c:v>38047</c:v>
                </c:pt>
                <c:pt idx="51">
                  <c:v>38078</c:v>
                </c:pt>
                <c:pt idx="52">
                  <c:v>38108</c:v>
                </c:pt>
                <c:pt idx="53">
                  <c:v>38139</c:v>
                </c:pt>
                <c:pt idx="54">
                  <c:v>38169</c:v>
                </c:pt>
                <c:pt idx="55">
                  <c:v>38200</c:v>
                </c:pt>
                <c:pt idx="56">
                  <c:v>38231</c:v>
                </c:pt>
                <c:pt idx="57">
                  <c:v>38261</c:v>
                </c:pt>
                <c:pt idx="58">
                  <c:v>38292</c:v>
                </c:pt>
                <c:pt idx="59">
                  <c:v>38322</c:v>
                </c:pt>
                <c:pt idx="60">
                  <c:v>38353</c:v>
                </c:pt>
                <c:pt idx="61">
                  <c:v>38384</c:v>
                </c:pt>
                <c:pt idx="62">
                  <c:v>38412</c:v>
                </c:pt>
                <c:pt idx="63">
                  <c:v>38443</c:v>
                </c:pt>
                <c:pt idx="64">
                  <c:v>38473</c:v>
                </c:pt>
                <c:pt idx="65">
                  <c:v>38504</c:v>
                </c:pt>
                <c:pt idx="66">
                  <c:v>38534</c:v>
                </c:pt>
                <c:pt idx="67">
                  <c:v>38565</c:v>
                </c:pt>
                <c:pt idx="68">
                  <c:v>38596</c:v>
                </c:pt>
                <c:pt idx="69">
                  <c:v>38626</c:v>
                </c:pt>
                <c:pt idx="70">
                  <c:v>38657</c:v>
                </c:pt>
                <c:pt idx="71">
                  <c:v>38687</c:v>
                </c:pt>
                <c:pt idx="72">
                  <c:v>38718</c:v>
                </c:pt>
                <c:pt idx="73">
                  <c:v>38749</c:v>
                </c:pt>
                <c:pt idx="74">
                  <c:v>38777</c:v>
                </c:pt>
                <c:pt idx="75">
                  <c:v>38808</c:v>
                </c:pt>
                <c:pt idx="76">
                  <c:v>38838</c:v>
                </c:pt>
                <c:pt idx="77">
                  <c:v>38869</c:v>
                </c:pt>
                <c:pt idx="78">
                  <c:v>38899</c:v>
                </c:pt>
                <c:pt idx="79">
                  <c:v>38930</c:v>
                </c:pt>
                <c:pt idx="80">
                  <c:v>38961</c:v>
                </c:pt>
                <c:pt idx="81">
                  <c:v>38991</c:v>
                </c:pt>
                <c:pt idx="82">
                  <c:v>39022</c:v>
                </c:pt>
                <c:pt idx="83">
                  <c:v>39052</c:v>
                </c:pt>
                <c:pt idx="84">
                  <c:v>39083</c:v>
                </c:pt>
                <c:pt idx="85">
                  <c:v>39114</c:v>
                </c:pt>
                <c:pt idx="86">
                  <c:v>39142</c:v>
                </c:pt>
                <c:pt idx="87">
                  <c:v>39173</c:v>
                </c:pt>
                <c:pt idx="88">
                  <c:v>39203</c:v>
                </c:pt>
                <c:pt idx="89">
                  <c:v>39234</c:v>
                </c:pt>
                <c:pt idx="90">
                  <c:v>39264</c:v>
                </c:pt>
                <c:pt idx="91">
                  <c:v>39295</c:v>
                </c:pt>
                <c:pt idx="92">
                  <c:v>39326</c:v>
                </c:pt>
                <c:pt idx="93">
                  <c:v>39356</c:v>
                </c:pt>
                <c:pt idx="94">
                  <c:v>39387</c:v>
                </c:pt>
                <c:pt idx="95">
                  <c:v>39417</c:v>
                </c:pt>
                <c:pt idx="96">
                  <c:v>39448</c:v>
                </c:pt>
                <c:pt idx="97">
                  <c:v>39479</c:v>
                </c:pt>
                <c:pt idx="98">
                  <c:v>39508</c:v>
                </c:pt>
                <c:pt idx="99">
                  <c:v>39539</c:v>
                </c:pt>
                <c:pt idx="100">
                  <c:v>39569</c:v>
                </c:pt>
                <c:pt idx="101">
                  <c:v>39600</c:v>
                </c:pt>
                <c:pt idx="102">
                  <c:v>39630</c:v>
                </c:pt>
                <c:pt idx="103">
                  <c:v>39661</c:v>
                </c:pt>
                <c:pt idx="104">
                  <c:v>39692</c:v>
                </c:pt>
                <c:pt idx="105">
                  <c:v>39722</c:v>
                </c:pt>
                <c:pt idx="106">
                  <c:v>39753</c:v>
                </c:pt>
                <c:pt idx="107">
                  <c:v>39783</c:v>
                </c:pt>
                <c:pt idx="108">
                  <c:v>39814</c:v>
                </c:pt>
                <c:pt idx="109">
                  <c:v>39845</c:v>
                </c:pt>
                <c:pt idx="110">
                  <c:v>39873</c:v>
                </c:pt>
                <c:pt idx="111">
                  <c:v>39904</c:v>
                </c:pt>
                <c:pt idx="112">
                  <c:v>39934</c:v>
                </c:pt>
                <c:pt idx="113">
                  <c:v>39965</c:v>
                </c:pt>
                <c:pt idx="114">
                  <c:v>39995</c:v>
                </c:pt>
                <c:pt idx="115">
                  <c:v>40026</c:v>
                </c:pt>
                <c:pt idx="116">
                  <c:v>40057</c:v>
                </c:pt>
                <c:pt idx="117">
                  <c:v>40087</c:v>
                </c:pt>
                <c:pt idx="118">
                  <c:v>40118</c:v>
                </c:pt>
                <c:pt idx="119">
                  <c:v>40148</c:v>
                </c:pt>
                <c:pt idx="120">
                  <c:v>40179</c:v>
                </c:pt>
                <c:pt idx="121">
                  <c:v>40210</c:v>
                </c:pt>
                <c:pt idx="122">
                  <c:v>40238</c:v>
                </c:pt>
                <c:pt idx="123">
                  <c:v>40269</c:v>
                </c:pt>
                <c:pt idx="124">
                  <c:v>40299</c:v>
                </c:pt>
                <c:pt idx="125">
                  <c:v>40330</c:v>
                </c:pt>
                <c:pt idx="126">
                  <c:v>40360</c:v>
                </c:pt>
                <c:pt idx="127">
                  <c:v>40391</c:v>
                </c:pt>
                <c:pt idx="128">
                  <c:v>40422</c:v>
                </c:pt>
                <c:pt idx="129">
                  <c:v>40452</c:v>
                </c:pt>
                <c:pt idx="130">
                  <c:v>40483</c:v>
                </c:pt>
                <c:pt idx="131">
                  <c:v>40513</c:v>
                </c:pt>
                <c:pt idx="132">
                  <c:v>40544</c:v>
                </c:pt>
                <c:pt idx="133">
                  <c:v>40575</c:v>
                </c:pt>
                <c:pt idx="134">
                  <c:v>40603</c:v>
                </c:pt>
                <c:pt idx="135">
                  <c:v>40634</c:v>
                </c:pt>
                <c:pt idx="136">
                  <c:v>40664</c:v>
                </c:pt>
                <c:pt idx="137">
                  <c:v>40695</c:v>
                </c:pt>
                <c:pt idx="138">
                  <c:v>40725</c:v>
                </c:pt>
                <c:pt idx="139">
                  <c:v>40756</c:v>
                </c:pt>
                <c:pt idx="140">
                  <c:v>40787</c:v>
                </c:pt>
                <c:pt idx="141">
                  <c:v>40817</c:v>
                </c:pt>
                <c:pt idx="142">
                  <c:v>40848</c:v>
                </c:pt>
                <c:pt idx="143">
                  <c:v>40878</c:v>
                </c:pt>
                <c:pt idx="144">
                  <c:v>40909</c:v>
                </c:pt>
                <c:pt idx="145">
                  <c:v>40940</c:v>
                </c:pt>
                <c:pt idx="146">
                  <c:v>40969</c:v>
                </c:pt>
                <c:pt idx="147">
                  <c:v>41000</c:v>
                </c:pt>
                <c:pt idx="148">
                  <c:v>41030</c:v>
                </c:pt>
                <c:pt idx="149">
                  <c:v>41061</c:v>
                </c:pt>
                <c:pt idx="150">
                  <c:v>41091</c:v>
                </c:pt>
                <c:pt idx="151">
                  <c:v>41122</c:v>
                </c:pt>
                <c:pt idx="152">
                  <c:v>41153</c:v>
                </c:pt>
                <c:pt idx="153">
                  <c:v>41183</c:v>
                </c:pt>
                <c:pt idx="154">
                  <c:v>41214</c:v>
                </c:pt>
                <c:pt idx="155">
                  <c:v>41244</c:v>
                </c:pt>
              </c:numCache>
            </c:numRef>
          </c:cat>
          <c:val>
            <c:numRef>
              <c:f>'Reg Sold'!$T$453:$T$608</c:f>
              <c:numCache>
                <c:formatCode>0</c:formatCode>
                <c:ptCount val="156"/>
                <c:pt idx="0">
                  <c:v>311</c:v>
                </c:pt>
                <c:pt idx="1">
                  <c:v>299</c:v>
                </c:pt>
                <c:pt idx="2">
                  <c:v>313</c:v>
                </c:pt>
                <c:pt idx="3">
                  <c:v>305</c:v>
                </c:pt>
                <c:pt idx="4">
                  <c:v>305</c:v>
                </c:pt>
                <c:pt idx="5">
                  <c:v>306</c:v>
                </c:pt>
                <c:pt idx="6">
                  <c:v>303</c:v>
                </c:pt>
                <c:pt idx="7">
                  <c:v>302</c:v>
                </c:pt>
                <c:pt idx="8">
                  <c:v>300</c:v>
                </c:pt>
                <c:pt idx="9">
                  <c:v>301</c:v>
                </c:pt>
                <c:pt idx="10">
                  <c:v>305</c:v>
                </c:pt>
                <c:pt idx="11">
                  <c:v>298</c:v>
                </c:pt>
                <c:pt idx="12">
                  <c:v>296</c:v>
                </c:pt>
                <c:pt idx="13">
                  <c:v>296</c:v>
                </c:pt>
                <c:pt idx="14">
                  <c:v>292</c:v>
                </c:pt>
                <c:pt idx="15">
                  <c:v>294</c:v>
                </c:pt>
                <c:pt idx="16">
                  <c:v>295</c:v>
                </c:pt>
                <c:pt idx="17">
                  <c:v>301</c:v>
                </c:pt>
                <c:pt idx="18">
                  <c:v>305</c:v>
                </c:pt>
                <c:pt idx="19">
                  <c:v>308</c:v>
                </c:pt>
                <c:pt idx="20">
                  <c:v>310</c:v>
                </c:pt>
                <c:pt idx="21">
                  <c:v>308</c:v>
                </c:pt>
                <c:pt idx="22">
                  <c:v>308</c:v>
                </c:pt>
                <c:pt idx="23">
                  <c:v>308</c:v>
                </c:pt>
                <c:pt idx="24">
                  <c:v>310</c:v>
                </c:pt>
                <c:pt idx="25">
                  <c:v>313</c:v>
                </c:pt>
                <c:pt idx="26">
                  <c:v>316</c:v>
                </c:pt>
                <c:pt idx="27">
                  <c:v>324</c:v>
                </c:pt>
                <c:pt idx="28">
                  <c:v>327</c:v>
                </c:pt>
                <c:pt idx="29">
                  <c:v>328</c:v>
                </c:pt>
                <c:pt idx="30">
                  <c:v>333</c:v>
                </c:pt>
                <c:pt idx="31">
                  <c:v>334</c:v>
                </c:pt>
                <c:pt idx="32">
                  <c:v>333</c:v>
                </c:pt>
                <c:pt idx="33">
                  <c:v>335</c:v>
                </c:pt>
                <c:pt idx="34">
                  <c:v>338</c:v>
                </c:pt>
                <c:pt idx="35">
                  <c:v>339</c:v>
                </c:pt>
                <c:pt idx="36">
                  <c:v>341</c:v>
                </c:pt>
                <c:pt idx="37">
                  <c:v>341</c:v>
                </c:pt>
                <c:pt idx="38">
                  <c:v>338</c:v>
                </c:pt>
                <c:pt idx="39">
                  <c:v>340</c:v>
                </c:pt>
                <c:pt idx="40">
                  <c:v>343</c:v>
                </c:pt>
                <c:pt idx="41">
                  <c:v>343</c:v>
                </c:pt>
                <c:pt idx="42">
                  <c:v>342</c:v>
                </c:pt>
                <c:pt idx="43">
                  <c:v>346</c:v>
                </c:pt>
                <c:pt idx="44">
                  <c:v>350</c:v>
                </c:pt>
                <c:pt idx="45">
                  <c:v>361</c:v>
                </c:pt>
                <c:pt idx="46">
                  <c:v>366</c:v>
                </c:pt>
                <c:pt idx="47">
                  <c:v>370</c:v>
                </c:pt>
                <c:pt idx="48">
                  <c:v>374</c:v>
                </c:pt>
                <c:pt idx="49">
                  <c:v>372</c:v>
                </c:pt>
                <c:pt idx="50">
                  <c:v>381</c:v>
                </c:pt>
                <c:pt idx="51">
                  <c:v>383</c:v>
                </c:pt>
                <c:pt idx="52">
                  <c:v>383</c:v>
                </c:pt>
                <c:pt idx="53">
                  <c:v>383</c:v>
                </c:pt>
                <c:pt idx="54">
                  <c:v>400</c:v>
                </c:pt>
                <c:pt idx="55">
                  <c:v>405</c:v>
                </c:pt>
                <c:pt idx="56">
                  <c:v>410</c:v>
                </c:pt>
                <c:pt idx="57">
                  <c:v>413</c:v>
                </c:pt>
                <c:pt idx="58">
                  <c:v>418</c:v>
                </c:pt>
                <c:pt idx="59">
                  <c:v>422</c:v>
                </c:pt>
                <c:pt idx="60">
                  <c:v>441</c:v>
                </c:pt>
                <c:pt idx="61">
                  <c:v>446</c:v>
                </c:pt>
                <c:pt idx="62">
                  <c:v>445</c:v>
                </c:pt>
                <c:pt idx="63">
                  <c:v>445</c:v>
                </c:pt>
                <c:pt idx="64">
                  <c:v>450</c:v>
                </c:pt>
                <c:pt idx="65">
                  <c:v>455</c:v>
                </c:pt>
                <c:pt idx="66">
                  <c:v>464</c:v>
                </c:pt>
                <c:pt idx="67">
                  <c:v>476</c:v>
                </c:pt>
                <c:pt idx="68">
                  <c:v>487</c:v>
                </c:pt>
                <c:pt idx="69">
                  <c:v>490</c:v>
                </c:pt>
                <c:pt idx="70">
                  <c:v>502</c:v>
                </c:pt>
                <c:pt idx="71">
                  <c:v>511</c:v>
                </c:pt>
                <c:pt idx="72">
                  <c:v>523</c:v>
                </c:pt>
                <c:pt idx="73">
                  <c:v>539</c:v>
                </c:pt>
                <c:pt idx="74">
                  <c:v>552</c:v>
                </c:pt>
                <c:pt idx="75">
                  <c:v>565</c:v>
                </c:pt>
                <c:pt idx="76">
                  <c:v>565</c:v>
                </c:pt>
                <c:pt idx="77">
                  <c:v>566</c:v>
                </c:pt>
                <c:pt idx="78">
                  <c:v>572</c:v>
                </c:pt>
                <c:pt idx="79">
                  <c:v>566</c:v>
                </c:pt>
                <c:pt idx="80">
                  <c:v>559</c:v>
                </c:pt>
                <c:pt idx="81">
                  <c:v>554</c:v>
                </c:pt>
                <c:pt idx="82">
                  <c:v>543</c:v>
                </c:pt>
                <c:pt idx="83">
                  <c:v>536</c:v>
                </c:pt>
                <c:pt idx="84">
                  <c:v>538</c:v>
                </c:pt>
                <c:pt idx="85">
                  <c:v>544</c:v>
                </c:pt>
                <c:pt idx="86">
                  <c:v>545</c:v>
                </c:pt>
                <c:pt idx="87">
                  <c:v>548</c:v>
                </c:pt>
                <c:pt idx="88">
                  <c:v>545</c:v>
                </c:pt>
                <c:pt idx="89">
                  <c:v>542</c:v>
                </c:pt>
                <c:pt idx="90">
                  <c:v>537</c:v>
                </c:pt>
                <c:pt idx="91">
                  <c:v>533</c:v>
                </c:pt>
                <c:pt idx="92">
                  <c:v>527</c:v>
                </c:pt>
                <c:pt idx="93">
                  <c:v>514</c:v>
                </c:pt>
                <c:pt idx="94">
                  <c:v>503</c:v>
                </c:pt>
                <c:pt idx="95">
                  <c:v>497</c:v>
                </c:pt>
                <c:pt idx="96">
                  <c:v>487</c:v>
                </c:pt>
                <c:pt idx="97">
                  <c:v>477</c:v>
                </c:pt>
                <c:pt idx="98">
                  <c:v>470</c:v>
                </c:pt>
                <c:pt idx="99">
                  <c:v>458</c:v>
                </c:pt>
                <c:pt idx="100">
                  <c:v>451</c:v>
                </c:pt>
                <c:pt idx="101">
                  <c:v>435</c:v>
                </c:pt>
                <c:pt idx="102">
                  <c:v>419</c:v>
                </c:pt>
                <c:pt idx="103">
                  <c:v>409</c:v>
                </c:pt>
                <c:pt idx="104">
                  <c:v>395</c:v>
                </c:pt>
                <c:pt idx="105">
                  <c:v>381</c:v>
                </c:pt>
                <c:pt idx="106">
                  <c:v>371</c:v>
                </c:pt>
                <c:pt idx="107">
                  <c:v>353</c:v>
                </c:pt>
                <c:pt idx="108">
                  <c:v>341</c:v>
                </c:pt>
                <c:pt idx="109">
                  <c:v>326</c:v>
                </c:pt>
                <c:pt idx="110">
                  <c:v>311</c:v>
                </c:pt>
                <c:pt idx="111">
                  <c:v>300</c:v>
                </c:pt>
                <c:pt idx="112">
                  <c:v>291</c:v>
                </c:pt>
                <c:pt idx="113">
                  <c:v>280</c:v>
                </c:pt>
                <c:pt idx="114">
                  <c:v>270</c:v>
                </c:pt>
                <c:pt idx="115">
                  <c:v>261</c:v>
                </c:pt>
                <c:pt idx="116">
                  <c:v>252</c:v>
                </c:pt>
                <c:pt idx="117">
                  <c:v>243</c:v>
                </c:pt>
                <c:pt idx="118">
                  <c:v>237</c:v>
                </c:pt>
                <c:pt idx="119">
                  <c:v>234</c:v>
                </c:pt>
                <c:pt idx="120">
                  <c:v>233</c:v>
                </c:pt>
                <c:pt idx="121">
                  <c:v>231</c:v>
                </c:pt>
                <c:pt idx="122">
                  <c:v>227</c:v>
                </c:pt>
                <c:pt idx="123">
                  <c:v>217</c:v>
                </c:pt>
                <c:pt idx="124">
                  <c:v>216</c:v>
                </c:pt>
                <c:pt idx="125">
                  <c:v>212</c:v>
                </c:pt>
                <c:pt idx="126">
                  <c:v>209</c:v>
                </c:pt>
                <c:pt idx="127">
                  <c:v>206</c:v>
                </c:pt>
                <c:pt idx="128">
                  <c:v>201</c:v>
                </c:pt>
                <c:pt idx="129">
                  <c:v>199</c:v>
                </c:pt>
                <c:pt idx="130">
                  <c:v>195</c:v>
                </c:pt>
                <c:pt idx="131">
                  <c:v>190</c:v>
                </c:pt>
                <c:pt idx="132">
                  <c:v>187</c:v>
                </c:pt>
                <c:pt idx="133">
                  <c:v>183</c:v>
                </c:pt>
                <c:pt idx="134">
                  <c:v>179</c:v>
                </c:pt>
                <c:pt idx="135">
                  <c:v>173</c:v>
                </c:pt>
                <c:pt idx="136">
                  <c:v>168</c:v>
                </c:pt>
                <c:pt idx="137">
                  <c:v>166</c:v>
                </c:pt>
                <c:pt idx="138">
                  <c:v>166</c:v>
                </c:pt>
                <c:pt idx="139">
                  <c:v>162</c:v>
                </c:pt>
                <c:pt idx="140">
                  <c:v>160</c:v>
                </c:pt>
                <c:pt idx="141">
                  <c:v>158</c:v>
                </c:pt>
                <c:pt idx="142">
                  <c:v>155</c:v>
                </c:pt>
                <c:pt idx="143">
                  <c:v>151</c:v>
                </c:pt>
                <c:pt idx="144">
                  <c:v>149</c:v>
                </c:pt>
                <c:pt idx="145">
                  <c:v>147</c:v>
                </c:pt>
                <c:pt idx="146">
                  <c:v>145</c:v>
                </c:pt>
                <c:pt idx="147">
                  <c:v>144</c:v>
                </c:pt>
                <c:pt idx="148">
                  <c:v>144</c:v>
                </c:pt>
                <c:pt idx="149">
                  <c:v>145</c:v>
                </c:pt>
                <c:pt idx="150">
                  <c:v>142</c:v>
                </c:pt>
                <c:pt idx="151">
                  <c:v>143</c:v>
                </c:pt>
                <c:pt idx="152">
                  <c:v>144</c:v>
                </c:pt>
                <c:pt idx="153">
                  <c:v>147</c:v>
                </c:pt>
                <c:pt idx="154">
                  <c:v>150</c:v>
                </c:pt>
                <c:pt idx="155">
                  <c:v>150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475-4218-940B-7DF474139F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60985408"/>
        <c:axId val="1"/>
      </c:lineChart>
      <c:dateAx>
        <c:axId val="960985408"/>
        <c:scaling>
          <c:orientation val="minMax"/>
        </c:scaling>
        <c:delete val="0"/>
        <c:axPos val="b"/>
        <c:numFmt formatCode="mmm\ yyyy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"/>
        <c:crosses val="autoZero"/>
        <c:auto val="1"/>
        <c:lblOffset val="100"/>
        <c:baseTimeUnit val="months"/>
      </c:date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0985408"/>
        <c:crosses val="autoZero"/>
        <c:crossBetween val="between"/>
      </c:valAx>
      <c:spPr>
        <a:noFill/>
        <a:ln w="25400">
          <a:noFill/>
        </a:ln>
      </c:spPr>
    </c:plotArea>
    <c:legend>
      <c:legendPos val="t"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600">
                <a:solidFill>
                  <a:schemeClr val="accent1"/>
                </a:solidFill>
                <a:latin typeface="Fira Sans Condensed Medium" panose="020B0603050000020004" pitchFamily="34" charset="0"/>
              </a:defRPr>
            </a:pPr>
            <a:r>
              <a:rPr lang="en-US" sz="1600">
                <a:solidFill>
                  <a:schemeClr val="accent1"/>
                </a:solidFill>
                <a:latin typeface="Fira Sans Condensed Medium" panose="020B0603050000020004" pitchFamily="34" charset="0"/>
              </a:rPr>
              <a:t>Prices of Houses</a:t>
            </a:r>
            <a:r>
              <a:rPr lang="en-US" sz="1600" baseline="0">
                <a:solidFill>
                  <a:schemeClr val="accent1"/>
                </a:solidFill>
                <a:latin typeface="Fira Sans Condensed Medium" panose="020B0603050000020004" pitchFamily="34" charset="0"/>
              </a:rPr>
              <a:t> for Sale</a:t>
            </a:r>
            <a:endParaRPr lang="en-US" sz="1600">
              <a:solidFill>
                <a:schemeClr val="accent1"/>
              </a:solidFill>
              <a:latin typeface="Fira Sans Condensed Medium" panose="020B0603050000020004" pitchFamily="34" charset="0"/>
            </a:endParaRP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'Price '!$B$3</c:f>
              <c:strCache>
                <c:ptCount val="1"/>
                <c:pt idx="0">
                  <c:v>Median </c:v>
                </c:pt>
              </c:strCache>
            </c:strRef>
          </c:tx>
          <c:spPr>
            <a:ln w="28575" cap="rnd">
              <a:solidFill>
                <a:srgbClr val="0099FF"/>
              </a:solidFill>
              <a:round/>
            </a:ln>
            <a:effectLst/>
          </c:spPr>
          <c:marker>
            <c:symbol val="none"/>
          </c:marker>
          <c:cat>
            <c:numRef>
              <c:f>'Price '!$A$452:$A$603</c:f>
              <c:numCache>
                <c:formatCode>mmm\ yyyy</c:formatCode>
                <c:ptCount val="152"/>
                <c:pt idx="0">
                  <c:v>36647</c:v>
                </c:pt>
                <c:pt idx="1">
                  <c:v>36678</c:v>
                </c:pt>
                <c:pt idx="2">
                  <c:v>36708</c:v>
                </c:pt>
                <c:pt idx="3">
                  <c:v>36739</c:v>
                </c:pt>
                <c:pt idx="4">
                  <c:v>36770</c:v>
                </c:pt>
                <c:pt idx="5">
                  <c:v>36800</c:v>
                </c:pt>
                <c:pt idx="6">
                  <c:v>36831</c:v>
                </c:pt>
                <c:pt idx="7">
                  <c:v>36861</c:v>
                </c:pt>
                <c:pt idx="8">
                  <c:v>36892</c:v>
                </c:pt>
                <c:pt idx="9">
                  <c:v>36923</c:v>
                </c:pt>
                <c:pt idx="10">
                  <c:v>36951</c:v>
                </c:pt>
                <c:pt idx="11">
                  <c:v>36982</c:v>
                </c:pt>
                <c:pt idx="12">
                  <c:v>37012</c:v>
                </c:pt>
                <c:pt idx="13">
                  <c:v>37043</c:v>
                </c:pt>
                <c:pt idx="14">
                  <c:v>37073</c:v>
                </c:pt>
                <c:pt idx="15">
                  <c:v>37104</c:v>
                </c:pt>
                <c:pt idx="16">
                  <c:v>37135</c:v>
                </c:pt>
                <c:pt idx="17">
                  <c:v>37165</c:v>
                </c:pt>
                <c:pt idx="18">
                  <c:v>37196</c:v>
                </c:pt>
                <c:pt idx="19">
                  <c:v>37226</c:v>
                </c:pt>
                <c:pt idx="20">
                  <c:v>37257</c:v>
                </c:pt>
                <c:pt idx="21">
                  <c:v>37288</c:v>
                </c:pt>
                <c:pt idx="22">
                  <c:v>37316</c:v>
                </c:pt>
                <c:pt idx="23">
                  <c:v>37347</c:v>
                </c:pt>
                <c:pt idx="24">
                  <c:v>37377</c:v>
                </c:pt>
                <c:pt idx="25">
                  <c:v>37408</c:v>
                </c:pt>
                <c:pt idx="26">
                  <c:v>37438</c:v>
                </c:pt>
                <c:pt idx="27">
                  <c:v>37469</c:v>
                </c:pt>
                <c:pt idx="28">
                  <c:v>37500</c:v>
                </c:pt>
                <c:pt idx="29">
                  <c:v>37530</c:v>
                </c:pt>
                <c:pt idx="30">
                  <c:v>37561</c:v>
                </c:pt>
                <c:pt idx="31">
                  <c:v>37591</c:v>
                </c:pt>
                <c:pt idx="32">
                  <c:v>37622</c:v>
                </c:pt>
                <c:pt idx="33">
                  <c:v>37653</c:v>
                </c:pt>
                <c:pt idx="34">
                  <c:v>37681</c:v>
                </c:pt>
                <c:pt idx="35">
                  <c:v>37712</c:v>
                </c:pt>
                <c:pt idx="36">
                  <c:v>37742</c:v>
                </c:pt>
                <c:pt idx="37">
                  <c:v>37773</c:v>
                </c:pt>
                <c:pt idx="38">
                  <c:v>37803</c:v>
                </c:pt>
                <c:pt idx="39">
                  <c:v>37834</c:v>
                </c:pt>
                <c:pt idx="40">
                  <c:v>37865</c:v>
                </c:pt>
                <c:pt idx="41">
                  <c:v>37895</c:v>
                </c:pt>
                <c:pt idx="42">
                  <c:v>37926</c:v>
                </c:pt>
                <c:pt idx="43">
                  <c:v>37956</c:v>
                </c:pt>
                <c:pt idx="44">
                  <c:v>37987</c:v>
                </c:pt>
                <c:pt idx="45">
                  <c:v>38018</c:v>
                </c:pt>
                <c:pt idx="46">
                  <c:v>38047</c:v>
                </c:pt>
                <c:pt idx="47">
                  <c:v>38078</c:v>
                </c:pt>
                <c:pt idx="48">
                  <c:v>38108</c:v>
                </c:pt>
                <c:pt idx="49">
                  <c:v>38139</c:v>
                </c:pt>
                <c:pt idx="50">
                  <c:v>38169</c:v>
                </c:pt>
                <c:pt idx="51">
                  <c:v>38200</c:v>
                </c:pt>
                <c:pt idx="52">
                  <c:v>38231</c:v>
                </c:pt>
                <c:pt idx="53">
                  <c:v>38261</c:v>
                </c:pt>
                <c:pt idx="54">
                  <c:v>38292</c:v>
                </c:pt>
                <c:pt idx="55">
                  <c:v>38322</c:v>
                </c:pt>
                <c:pt idx="56">
                  <c:v>38353</c:v>
                </c:pt>
                <c:pt idx="57">
                  <c:v>38384</c:v>
                </c:pt>
                <c:pt idx="58">
                  <c:v>38412</c:v>
                </c:pt>
                <c:pt idx="59">
                  <c:v>38443</c:v>
                </c:pt>
                <c:pt idx="60">
                  <c:v>38473</c:v>
                </c:pt>
                <c:pt idx="61">
                  <c:v>38504</c:v>
                </c:pt>
                <c:pt idx="62">
                  <c:v>38534</c:v>
                </c:pt>
                <c:pt idx="63">
                  <c:v>38565</c:v>
                </c:pt>
                <c:pt idx="64">
                  <c:v>38596</c:v>
                </c:pt>
                <c:pt idx="65">
                  <c:v>38626</c:v>
                </c:pt>
                <c:pt idx="66">
                  <c:v>38657</c:v>
                </c:pt>
                <c:pt idx="67">
                  <c:v>38687</c:v>
                </c:pt>
                <c:pt idx="68">
                  <c:v>38718</c:v>
                </c:pt>
                <c:pt idx="69">
                  <c:v>38749</c:v>
                </c:pt>
                <c:pt idx="70">
                  <c:v>38777</c:v>
                </c:pt>
                <c:pt idx="71">
                  <c:v>38808</c:v>
                </c:pt>
                <c:pt idx="72">
                  <c:v>38838</c:v>
                </c:pt>
                <c:pt idx="73">
                  <c:v>38869</c:v>
                </c:pt>
                <c:pt idx="74">
                  <c:v>38899</c:v>
                </c:pt>
                <c:pt idx="75">
                  <c:v>38930</c:v>
                </c:pt>
                <c:pt idx="76">
                  <c:v>38961</c:v>
                </c:pt>
                <c:pt idx="77">
                  <c:v>38991</c:v>
                </c:pt>
                <c:pt idx="78">
                  <c:v>39022</c:v>
                </c:pt>
                <c:pt idx="79">
                  <c:v>39052</c:v>
                </c:pt>
                <c:pt idx="80">
                  <c:v>39083</c:v>
                </c:pt>
                <c:pt idx="81">
                  <c:v>39114</c:v>
                </c:pt>
                <c:pt idx="82">
                  <c:v>39142</c:v>
                </c:pt>
                <c:pt idx="83">
                  <c:v>39173</c:v>
                </c:pt>
                <c:pt idx="84">
                  <c:v>39203</c:v>
                </c:pt>
                <c:pt idx="85">
                  <c:v>39234</c:v>
                </c:pt>
                <c:pt idx="86">
                  <c:v>39264</c:v>
                </c:pt>
                <c:pt idx="87">
                  <c:v>39295</c:v>
                </c:pt>
                <c:pt idx="88">
                  <c:v>39326</c:v>
                </c:pt>
                <c:pt idx="89">
                  <c:v>39356</c:v>
                </c:pt>
                <c:pt idx="90">
                  <c:v>39387</c:v>
                </c:pt>
                <c:pt idx="91">
                  <c:v>39417</c:v>
                </c:pt>
                <c:pt idx="92">
                  <c:v>39448</c:v>
                </c:pt>
                <c:pt idx="93">
                  <c:v>39479</c:v>
                </c:pt>
                <c:pt idx="94">
                  <c:v>39508</c:v>
                </c:pt>
                <c:pt idx="95">
                  <c:v>39539</c:v>
                </c:pt>
                <c:pt idx="96">
                  <c:v>39569</c:v>
                </c:pt>
                <c:pt idx="97">
                  <c:v>39600</c:v>
                </c:pt>
                <c:pt idx="98">
                  <c:v>39630</c:v>
                </c:pt>
                <c:pt idx="99">
                  <c:v>39661</c:v>
                </c:pt>
                <c:pt idx="100">
                  <c:v>39692</c:v>
                </c:pt>
                <c:pt idx="101">
                  <c:v>39722</c:v>
                </c:pt>
                <c:pt idx="102">
                  <c:v>39753</c:v>
                </c:pt>
                <c:pt idx="103">
                  <c:v>39783</c:v>
                </c:pt>
                <c:pt idx="104">
                  <c:v>39814</c:v>
                </c:pt>
                <c:pt idx="105">
                  <c:v>39845</c:v>
                </c:pt>
                <c:pt idx="106">
                  <c:v>39873</c:v>
                </c:pt>
                <c:pt idx="107">
                  <c:v>39904</c:v>
                </c:pt>
                <c:pt idx="108">
                  <c:v>39934</c:v>
                </c:pt>
                <c:pt idx="109">
                  <c:v>39965</c:v>
                </c:pt>
                <c:pt idx="110">
                  <c:v>39995</c:v>
                </c:pt>
                <c:pt idx="111">
                  <c:v>40026</c:v>
                </c:pt>
                <c:pt idx="112">
                  <c:v>40057</c:v>
                </c:pt>
                <c:pt idx="113">
                  <c:v>40087</c:v>
                </c:pt>
                <c:pt idx="114">
                  <c:v>40118</c:v>
                </c:pt>
                <c:pt idx="115">
                  <c:v>40148</c:v>
                </c:pt>
                <c:pt idx="116">
                  <c:v>40179</c:v>
                </c:pt>
                <c:pt idx="117">
                  <c:v>40210</c:v>
                </c:pt>
                <c:pt idx="118">
                  <c:v>40238</c:v>
                </c:pt>
                <c:pt idx="119">
                  <c:v>40269</c:v>
                </c:pt>
                <c:pt idx="120">
                  <c:v>40299</c:v>
                </c:pt>
                <c:pt idx="121">
                  <c:v>40330</c:v>
                </c:pt>
                <c:pt idx="122">
                  <c:v>40360</c:v>
                </c:pt>
                <c:pt idx="123">
                  <c:v>40391</c:v>
                </c:pt>
                <c:pt idx="124">
                  <c:v>40422</c:v>
                </c:pt>
                <c:pt idx="125">
                  <c:v>40452</c:v>
                </c:pt>
                <c:pt idx="126">
                  <c:v>40483</c:v>
                </c:pt>
                <c:pt idx="127">
                  <c:v>40513</c:v>
                </c:pt>
                <c:pt idx="128">
                  <c:v>40544</c:v>
                </c:pt>
                <c:pt idx="129">
                  <c:v>40575</c:v>
                </c:pt>
                <c:pt idx="130">
                  <c:v>40603</c:v>
                </c:pt>
                <c:pt idx="131">
                  <c:v>40634</c:v>
                </c:pt>
                <c:pt idx="132">
                  <c:v>40664</c:v>
                </c:pt>
                <c:pt idx="133">
                  <c:v>40695</c:v>
                </c:pt>
                <c:pt idx="134">
                  <c:v>40725</c:v>
                </c:pt>
                <c:pt idx="135">
                  <c:v>40756</c:v>
                </c:pt>
                <c:pt idx="136">
                  <c:v>40787</c:v>
                </c:pt>
                <c:pt idx="137">
                  <c:v>40817</c:v>
                </c:pt>
                <c:pt idx="138">
                  <c:v>40848</c:v>
                </c:pt>
                <c:pt idx="139">
                  <c:v>40878</c:v>
                </c:pt>
                <c:pt idx="140">
                  <c:v>40909</c:v>
                </c:pt>
                <c:pt idx="141">
                  <c:v>40940</c:v>
                </c:pt>
                <c:pt idx="142">
                  <c:v>40969</c:v>
                </c:pt>
                <c:pt idx="143">
                  <c:v>41000</c:v>
                </c:pt>
                <c:pt idx="144">
                  <c:v>41030</c:v>
                </c:pt>
                <c:pt idx="145">
                  <c:v>41061</c:v>
                </c:pt>
                <c:pt idx="146">
                  <c:v>41091</c:v>
                </c:pt>
                <c:pt idx="147">
                  <c:v>41122</c:v>
                </c:pt>
                <c:pt idx="148">
                  <c:v>41153</c:v>
                </c:pt>
                <c:pt idx="149">
                  <c:v>41183</c:v>
                </c:pt>
                <c:pt idx="150">
                  <c:v>41214</c:v>
                </c:pt>
                <c:pt idx="151">
                  <c:v>41244</c:v>
                </c:pt>
              </c:numCache>
            </c:numRef>
          </c:cat>
          <c:val>
            <c:numRef>
              <c:f>'Price '!$B$452:$B$603</c:f>
              <c:numCache>
                <c:formatCode>"$"#,##0</c:formatCode>
                <c:ptCount val="152"/>
                <c:pt idx="0">
                  <c:v>164700</c:v>
                </c:pt>
                <c:pt idx="1">
                  <c:v>160100</c:v>
                </c:pt>
                <c:pt idx="2">
                  <c:v>169000</c:v>
                </c:pt>
                <c:pt idx="3">
                  <c:v>166600</c:v>
                </c:pt>
                <c:pt idx="4">
                  <c:v>171500</c:v>
                </c:pt>
                <c:pt idx="5">
                  <c:v>176300</c:v>
                </c:pt>
                <c:pt idx="6">
                  <c:v>174700</c:v>
                </c:pt>
                <c:pt idx="7">
                  <c:v>162000</c:v>
                </c:pt>
                <c:pt idx="8">
                  <c:v>171300</c:v>
                </c:pt>
                <c:pt idx="9">
                  <c:v>169100</c:v>
                </c:pt>
                <c:pt idx="10">
                  <c:v>166300</c:v>
                </c:pt>
                <c:pt idx="11">
                  <c:v>175200</c:v>
                </c:pt>
                <c:pt idx="12">
                  <c:v>175300</c:v>
                </c:pt>
                <c:pt idx="13">
                  <c:v>179400</c:v>
                </c:pt>
                <c:pt idx="14">
                  <c:v>175000</c:v>
                </c:pt>
                <c:pt idx="15">
                  <c:v>173700</c:v>
                </c:pt>
                <c:pt idx="16">
                  <c:v>166400</c:v>
                </c:pt>
                <c:pt idx="17">
                  <c:v>171300</c:v>
                </c:pt>
                <c:pt idx="18">
                  <c:v>168100</c:v>
                </c:pt>
                <c:pt idx="19">
                  <c:v>180200</c:v>
                </c:pt>
                <c:pt idx="20">
                  <c:v>187100</c:v>
                </c:pt>
                <c:pt idx="21">
                  <c:v>191100</c:v>
                </c:pt>
                <c:pt idx="22">
                  <c:v>183400</c:v>
                </c:pt>
                <c:pt idx="23">
                  <c:v>187100</c:v>
                </c:pt>
                <c:pt idx="24">
                  <c:v>181000</c:v>
                </c:pt>
                <c:pt idx="25">
                  <c:v>190600</c:v>
                </c:pt>
                <c:pt idx="26">
                  <c:v>175600</c:v>
                </c:pt>
                <c:pt idx="27">
                  <c:v>178900</c:v>
                </c:pt>
                <c:pt idx="28">
                  <c:v>177500</c:v>
                </c:pt>
                <c:pt idx="29">
                  <c:v>189200</c:v>
                </c:pt>
                <c:pt idx="30">
                  <c:v>181200</c:v>
                </c:pt>
                <c:pt idx="31">
                  <c:v>197600</c:v>
                </c:pt>
                <c:pt idx="32">
                  <c:v>181700</c:v>
                </c:pt>
                <c:pt idx="33">
                  <c:v>187000</c:v>
                </c:pt>
                <c:pt idx="34">
                  <c:v>185100</c:v>
                </c:pt>
                <c:pt idx="35">
                  <c:v>189500</c:v>
                </c:pt>
                <c:pt idx="36">
                  <c:v>195500</c:v>
                </c:pt>
                <c:pt idx="37">
                  <c:v>187900</c:v>
                </c:pt>
                <c:pt idx="38">
                  <c:v>190200</c:v>
                </c:pt>
                <c:pt idx="39">
                  <c:v>190500</c:v>
                </c:pt>
                <c:pt idx="40">
                  <c:v>192000</c:v>
                </c:pt>
                <c:pt idx="41">
                  <c:v>194100</c:v>
                </c:pt>
                <c:pt idx="42">
                  <c:v>207100</c:v>
                </c:pt>
                <c:pt idx="43">
                  <c:v>196000</c:v>
                </c:pt>
                <c:pt idx="44">
                  <c:v>209500</c:v>
                </c:pt>
                <c:pt idx="45">
                  <c:v>219600</c:v>
                </c:pt>
                <c:pt idx="46">
                  <c:v>209600</c:v>
                </c:pt>
                <c:pt idx="47">
                  <c:v>222300</c:v>
                </c:pt>
                <c:pt idx="48">
                  <c:v>211700</c:v>
                </c:pt>
                <c:pt idx="49">
                  <c:v>215700</c:v>
                </c:pt>
                <c:pt idx="50">
                  <c:v>212400</c:v>
                </c:pt>
                <c:pt idx="51">
                  <c:v>218100</c:v>
                </c:pt>
                <c:pt idx="52">
                  <c:v>211600</c:v>
                </c:pt>
                <c:pt idx="53">
                  <c:v>229200</c:v>
                </c:pt>
                <c:pt idx="54">
                  <c:v>224500</c:v>
                </c:pt>
                <c:pt idx="55">
                  <c:v>229600</c:v>
                </c:pt>
                <c:pt idx="56">
                  <c:v>223100</c:v>
                </c:pt>
                <c:pt idx="57">
                  <c:v>237300</c:v>
                </c:pt>
                <c:pt idx="58">
                  <c:v>229300</c:v>
                </c:pt>
                <c:pt idx="59">
                  <c:v>236300</c:v>
                </c:pt>
                <c:pt idx="60">
                  <c:v>228300</c:v>
                </c:pt>
                <c:pt idx="61">
                  <c:v>226100</c:v>
                </c:pt>
                <c:pt idx="62">
                  <c:v>229200</c:v>
                </c:pt>
                <c:pt idx="63">
                  <c:v>240100</c:v>
                </c:pt>
                <c:pt idx="64">
                  <c:v>240400</c:v>
                </c:pt>
                <c:pt idx="65">
                  <c:v>243900</c:v>
                </c:pt>
                <c:pt idx="66">
                  <c:v>237900</c:v>
                </c:pt>
                <c:pt idx="67">
                  <c:v>238600</c:v>
                </c:pt>
                <c:pt idx="68">
                  <c:v>244900</c:v>
                </c:pt>
                <c:pt idx="69">
                  <c:v>250800</c:v>
                </c:pt>
                <c:pt idx="70">
                  <c:v>238800</c:v>
                </c:pt>
                <c:pt idx="71">
                  <c:v>257000</c:v>
                </c:pt>
                <c:pt idx="72">
                  <c:v>238200</c:v>
                </c:pt>
                <c:pt idx="73">
                  <c:v>243200</c:v>
                </c:pt>
                <c:pt idx="74">
                  <c:v>238100</c:v>
                </c:pt>
                <c:pt idx="75">
                  <c:v>243900</c:v>
                </c:pt>
                <c:pt idx="76">
                  <c:v>226700</c:v>
                </c:pt>
                <c:pt idx="77">
                  <c:v>250400</c:v>
                </c:pt>
                <c:pt idx="78">
                  <c:v>240100</c:v>
                </c:pt>
                <c:pt idx="79">
                  <c:v>244700</c:v>
                </c:pt>
                <c:pt idx="80">
                  <c:v>254400</c:v>
                </c:pt>
                <c:pt idx="81">
                  <c:v>250800</c:v>
                </c:pt>
                <c:pt idx="82">
                  <c:v>262600</c:v>
                </c:pt>
                <c:pt idx="83">
                  <c:v>242500</c:v>
                </c:pt>
                <c:pt idx="84">
                  <c:v>245000</c:v>
                </c:pt>
                <c:pt idx="85">
                  <c:v>235500</c:v>
                </c:pt>
                <c:pt idx="86">
                  <c:v>246200</c:v>
                </c:pt>
                <c:pt idx="87">
                  <c:v>236500</c:v>
                </c:pt>
                <c:pt idx="88">
                  <c:v>240300</c:v>
                </c:pt>
                <c:pt idx="89">
                  <c:v>234300</c:v>
                </c:pt>
                <c:pt idx="90">
                  <c:v>249100</c:v>
                </c:pt>
                <c:pt idx="91">
                  <c:v>227700</c:v>
                </c:pt>
                <c:pt idx="92">
                  <c:v>232400</c:v>
                </c:pt>
                <c:pt idx="93">
                  <c:v>245300</c:v>
                </c:pt>
                <c:pt idx="94">
                  <c:v>229300</c:v>
                </c:pt>
                <c:pt idx="95">
                  <c:v>246400</c:v>
                </c:pt>
                <c:pt idx="96">
                  <c:v>229300</c:v>
                </c:pt>
                <c:pt idx="97">
                  <c:v>234300</c:v>
                </c:pt>
                <c:pt idx="98">
                  <c:v>237300</c:v>
                </c:pt>
                <c:pt idx="99">
                  <c:v>221000</c:v>
                </c:pt>
                <c:pt idx="100">
                  <c:v>225200</c:v>
                </c:pt>
                <c:pt idx="101">
                  <c:v>213200</c:v>
                </c:pt>
                <c:pt idx="102">
                  <c:v>221600</c:v>
                </c:pt>
                <c:pt idx="103">
                  <c:v>229600</c:v>
                </c:pt>
                <c:pt idx="104">
                  <c:v>208600</c:v>
                </c:pt>
                <c:pt idx="105">
                  <c:v>209700</c:v>
                </c:pt>
                <c:pt idx="106">
                  <c:v>205100</c:v>
                </c:pt>
                <c:pt idx="107">
                  <c:v>219200</c:v>
                </c:pt>
                <c:pt idx="108">
                  <c:v>222300</c:v>
                </c:pt>
                <c:pt idx="109">
                  <c:v>214700</c:v>
                </c:pt>
                <c:pt idx="110">
                  <c:v>214200</c:v>
                </c:pt>
                <c:pt idx="111">
                  <c:v>207100</c:v>
                </c:pt>
                <c:pt idx="112">
                  <c:v>216600</c:v>
                </c:pt>
                <c:pt idx="113">
                  <c:v>215100</c:v>
                </c:pt>
                <c:pt idx="114">
                  <c:v>218800</c:v>
                </c:pt>
                <c:pt idx="115">
                  <c:v>222600</c:v>
                </c:pt>
                <c:pt idx="116">
                  <c:v>218200</c:v>
                </c:pt>
                <c:pt idx="117">
                  <c:v>221900</c:v>
                </c:pt>
                <c:pt idx="118">
                  <c:v>224800</c:v>
                </c:pt>
                <c:pt idx="119">
                  <c:v>208300</c:v>
                </c:pt>
                <c:pt idx="120">
                  <c:v>230500</c:v>
                </c:pt>
                <c:pt idx="121">
                  <c:v>219500</c:v>
                </c:pt>
                <c:pt idx="122">
                  <c:v>212100</c:v>
                </c:pt>
                <c:pt idx="123">
                  <c:v>226600</c:v>
                </c:pt>
                <c:pt idx="124">
                  <c:v>228000</c:v>
                </c:pt>
                <c:pt idx="125">
                  <c:v>204200</c:v>
                </c:pt>
                <c:pt idx="126">
                  <c:v>219600</c:v>
                </c:pt>
                <c:pt idx="127">
                  <c:v>241200</c:v>
                </c:pt>
                <c:pt idx="128">
                  <c:v>240100</c:v>
                </c:pt>
                <c:pt idx="129">
                  <c:v>220100</c:v>
                </c:pt>
                <c:pt idx="130">
                  <c:v>220500</c:v>
                </c:pt>
                <c:pt idx="131">
                  <c:v>224700</c:v>
                </c:pt>
                <c:pt idx="132">
                  <c:v>222000</c:v>
                </c:pt>
                <c:pt idx="133">
                  <c:v>240200</c:v>
                </c:pt>
                <c:pt idx="134">
                  <c:v>229900</c:v>
                </c:pt>
                <c:pt idx="135">
                  <c:v>219600</c:v>
                </c:pt>
                <c:pt idx="136">
                  <c:v>217000</c:v>
                </c:pt>
                <c:pt idx="137">
                  <c:v>224800</c:v>
                </c:pt>
                <c:pt idx="138">
                  <c:v>214300</c:v>
                </c:pt>
                <c:pt idx="139">
                  <c:v>218600</c:v>
                </c:pt>
                <c:pt idx="140">
                  <c:v>221700</c:v>
                </c:pt>
                <c:pt idx="141">
                  <c:v>239900</c:v>
                </c:pt>
                <c:pt idx="142">
                  <c:v>239800</c:v>
                </c:pt>
                <c:pt idx="143">
                  <c:v>236400</c:v>
                </c:pt>
                <c:pt idx="144">
                  <c:v>239200</c:v>
                </c:pt>
                <c:pt idx="145">
                  <c:v>232600</c:v>
                </c:pt>
                <c:pt idx="146">
                  <c:v>237400</c:v>
                </c:pt>
                <c:pt idx="147">
                  <c:v>253200</c:v>
                </c:pt>
                <c:pt idx="148">
                  <c:v>254600</c:v>
                </c:pt>
                <c:pt idx="149">
                  <c:v>247200</c:v>
                </c:pt>
                <c:pt idx="150">
                  <c:v>245000</c:v>
                </c:pt>
                <c:pt idx="151">
                  <c:v>258300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403-477B-B214-2922AAD76499}"/>
            </c:ext>
          </c:extLst>
        </c:ser>
        <c:ser>
          <c:idx val="1"/>
          <c:order val="1"/>
          <c:tx>
            <c:strRef>
              <c:f>'Price '!$C$3</c:f>
              <c:strCache>
                <c:ptCount val="1"/>
                <c:pt idx="0">
                  <c:v>Average</c:v>
                </c:pt>
              </c:strCache>
            </c:strRef>
          </c:tx>
          <c:spPr>
            <a:ln>
              <a:solidFill>
                <a:srgbClr val="FF9100"/>
              </a:solidFill>
            </a:ln>
          </c:spPr>
          <c:marker>
            <c:symbol val="none"/>
          </c:marker>
          <c:cat>
            <c:numRef>
              <c:f>'Price '!$A$452:$A$603</c:f>
              <c:numCache>
                <c:formatCode>mmm\ yyyy</c:formatCode>
                <c:ptCount val="152"/>
                <c:pt idx="0">
                  <c:v>36647</c:v>
                </c:pt>
                <c:pt idx="1">
                  <c:v>36678</c:v>
                </c:pt>
                <c:pt idx="2">
                  <c:v>36708</c:v>
                </c:pt>
                <c:pt idx="3">
                  <c:v>36739</c:v>
                </c:pt>
                <c:pt idx="4">
                  <c:v>36770</c:v>
                </c:pt>
                <c:pt idx="5">
                  <c:v>36800</c:v>
                </c:pt>
                <c:pt idx="6">
                  <c:v>36831</c:v>
                </c:pt>
                <c:pt idx="7">
                  <c:v>36861</c:v>
                </c:pt>
                <c:pt idx="8">
                  <c:v>36892</c:v>
                </c:pt>
                <c:pt idx="9">
                  <c:v>36923</c:v>
                </c:pt>
                <c:pt idx="10">
                  <c:v>36951</c:v>
                </c:pt>
                <c:pt idx="11">
                  <c:v>36982</c:v>
                </c:pt>
                <c:pt idx="12">
                  <c:v>37012</c:v>
                </c:pt>
                <c:pt idx="13">
                  <c:v>37043</c:v>
                </c:pt>
                <c:pt idx="14">
                  <c:v>37073</c:v>
                </c:pt>
                <c:pt idx="15">
                  <c:v>37104</c:v>
                </c:pt>
                <c:pt idx="16">
                  <c:v>37135</c:v>
                </c:pt>
                <c:pt idx="17">
                  <c:v>37165</c:v>
                </c:pt>
                <c:pt idx="18">
                  <c:v>37196</c:v>
                </c:pt>
                <c:pt idx="19">
                  <c:v>37226</c:v>
                </c:pt>
                <c:pt idx="20">
                  <c:v>37257</c:v>
                </c:pt>
                <c:pt idx="21">
                  <c:v>37288</c:v>
                </c:pt>
                <c:pt idx="22">
                  <c:v>37316</c:v>
                </c:pt>
                <c:pt idx="23">
                  <c:v>37347</c:v>
                </c:pt>
                <c:pt idx="24">
                  <c:v>37377</c:v>
                </c:pt>
                <c:pt idx="25">
                  <c:v>37408</c:v>
                </c:pt>
                <c:pt idx="26">
                  <c:v>37438</c:v>
                </c:pt>
                <c:pt idx="27">
                  <c:v>37469</c:v>
                </c:pt>
                <c:pt idx="28">
                  <c:v>37500</c:v>
                </c:pt>
                <c:pt idx="29">
                  <c:v>37530</c:v>
                </c:pt>
                <c:pt idx="30">
                  <c:v>37561</c:v>
                </c:pt>
                <c:pt idx="31">
                  <c:v>37591</c:v>
                </c:pt>
                <c:pt idx="32">
                  <c:v>37622</c:v>
                </c:pt>
                <c:pt idx="33">
                  <c:v>37653</c:v>
                </c:pt>
                <c:pt idx="34">
                  <c:v>37681</c:v>
                </c:pt>
                <c:pt idx="35">
                  <c:v>37712</c:v>
                </c:pt>
                <c:pt idx="36">
                  <c:v>37742</c:v>
                </c:pt>
                <c:pt idx="37">
                  <c:v>37773</c:v>
                </c:pt>
                <c:pt idx="38">
                  <c:v>37803</c:v>
                </c:pt>
                <c:pt idx="39">
                  <c:v>37834</c:v>
                </c:pt>
                <c:pt idx="40">
                  <c:v>37865</c:v>
                </c:pt>
                <c:pt idx="41">
                  <c:v>37895</c:v>
                </c:pt>
                <c:pt idx="42">
                  <c:v>37926</c:v>
                </c:pt>
                <c:pt idx="43">
                  <c:v>37956</c:v>
                </c:pt>
                <c:pt idx="44">
                  <c:v>37987</c:v>
                </c:pt>
                <c:pt idx="45">
                  <c:v>38018</c:v>
                </c:pt>
                <c:pt idx="46">
                  <c:v>38047</c:v>
                </c:pt>
                <c:pt idx="47">
                  <c:v>38078</c:v>
                </c:pt>
                <c:pt idx="48">
                  <c:v>38108</c:v>
                </c:pt>
                <c:pt idx="49">
                  <c:v>38139</c:v>
                </c:pt>
                <c:pt idx="50">
                  <c:v>38169</c:v>
                </c:pt>
                <c:pt idx="51">
                  <c:v>38200</c:v>
                </c:pt>
                <c:pt idx="52">
                  <c:v>38231</c:v>
                </c:pt>
                <c:pt idx="53">
                  <c:v>38261</c:v>
                </c:pt>
                <c:pt idx="54">
                  <c:v>38292</c:v>
                </c:pt>
                <c:pt idx="55">
                  <c:v>38322</c:v>
                </c:pt>
                <c:pt idx="56">
                  <c:v>38353</c:v>
                </c:pt>
                <c:pt idx="57">
                  <c:v>38384</c:v>
                </c:pt>
                <c:pt idx="58">
                  <c:v>38412</c:v>
                </c:pt>
                <c:pt idx="59">
                  <c:v>38443</c:v>
                </c:pt>
                <c:pt idx="60">
                  <c:v>38473</c:v>
                </c:pt>
                <c:pt idx="61">
                  <c:v>38504</c:v>
                </c:pt>
                <c:pt idx="62">
                  <c:v>38534</c:v>
                </c:pt>
                <c:pt idx="63">
                  <c:v>38565</c:v>
                </c:pt>
                <c:pt idx="64">
                  <c:v>38596</c:v>
                </c:pt>
                <c:pt idx="65">
                  <c:v>38626</c:v>
                </c:pt>
                <c:pt idx="66">
                  <c:v>38657</c:v>
                </c:pt>
                <c:pt idx="67">
                  <c:v>38687</c:v>
                </c:pt>
                <c:pt idx="68">
                  <c:v>38718</c:v>
                </c:pt>
                <c:pt idx="69">
                  <c:v>38749</c:v>
                </c:pt>
                <c:pt idx="70">
                  <c:v>38777</c:v>
                </c:pt>
                <c:pt idx="71">
                  <c:v>38808</c:v>
                </c:pt>
                <c:pt idx="72">
                  <c:v>38838</c:v>
                </c:pt>
                <c:pt idx="73">
                  <c:v>38869</c:v>
                </c:pt>
                <c:pt idx="74">
                  <c:v>38899</c:v>
                </c:pt>
                <c:pt idx="75">
                  <c:v>38930</c:v>
                </c:pt>
                <c:pt idx="76">
                  <c:v>38961</c:v>
                </c:pt>
                <c:pt idx="77">
                  <c:v>38991</c:v>
                </c:pt>
                <c:pt idx="78">
                  <c:v>39022</c:v>
                </c:pt>
                <c:pt idx="79">
                  <c:v>39052</c:v>
                </c:pt>
                <c:pt idx="80">
                  <c:v>39083</c:v>
                </c:pt>
                <c:pt idx="81">
                  <c:v>39114</c:v>
                </c:pt>
                <c:pt idx="82">
                  <c:v>39142</c:v>
                </c:pt>
                <c:pt idx="83">
                  <c:v>39173</c:v>
                </c:pt>
                <c:pt idx="84">
                  <c:v>39203</c:v>
                </c:pt>
                <c:pt idx="85">
                  <c:v>39234</c:v>
                </c:pt>
                <c:pt idx="86">
                  <c:v>39264</c:v>
                </c:pt>
                <c:pt idx="87">
                  <c:v>39295</c:v>
                </c:pt>
                <c:pt idx="88">
                  <c:v>39326</c:v>
                </c:pt>
                <c:pt idx="89">
                  <c:v>39356</c:v>
                </c:pt>
                <c:pt idx="90">
                  <c:v>39387</c:v>
                </c:pt>
                <c:pt idx="91">
                  <c:v>39417</c:v>
                </c:pt>
                <c:pt idx="92">
                  <c:v>39448</c:v>
                </c:pt>
                <c:pt idx="93">
                  <c:v>39479</c:v>
                </c:pt>
                <c:pt idx="94">
                  <c:v>39508</c:v>
                </c:pt>
                <c:pt idx="95">
                  <c:v>39539</c:v>
                </c:pt>
                <c:pt idx="96">
                  <c:v>39569</c:v>
                </c:pt>
                <c:pt idx="97">
                  <c:v>39600</c:v>
                </c:pt>
                <c:pt idx="98">
                  <c:v>39630</c:v>
                </c:pt>
                <c:pt idx="99">
                  <c:v>39661</c:v>
                </c:pt>
                <c:pt idx="100">
                  <c:v>39692</c:v>
                </c:pt>
                <c:pt idx="101">
                  <c:v>39722</c:v>
                </c:pt>
                <c:pt idx="102">
                  <c:v>39753</c:v>
                </c:pt>
                <c:pt idx="103">
                  <c:v>39783</c:v>
                </c:pt>
                <c:pt idx="104">
                  <c:v>39814</c:v>
                </c:pt>
                <c:pt idx="105">
                  <c:v>39845</c:v>
                </c:pt>
                <c:pt idx="106">
                  <c:v>39873</c:v>
                </c:pt>
                <c:pt idx="107">
                  <c:v>39904</c:v>
                </c:pt>
                <c:pt idx="108">
                  <c:v>39934</c:v>
                </c:pt>
                <c:pt idx="109">
                  <c:v>39965</c:v>
                </c:pt>
                <c:pt idx="110">
                  <c:v>39995</c:v>
                </c:pt>
                <c:pt idx="111">
                  <c:v>40026</c:v>
                </c:pt>
                <c:pt idx="112">
                  <c:v>40057</c:v>
                </c:pt>
                <c:pt idx="113">
                  <c:v>40087</c:v>
                </c:pt>
                <c:pt idx="114">
                  <c:v>40118</c:v>
                </c:pt>
                <c:pt idx="115">
                  <c:v>40148</c:v>
                </c:pt>
                <c:pt idx="116">
                  <c:v>40179</c:v>
                </c:pt>
                <c:pt idx="117">
                  <c:v>40210</c:v>
                </c:pt>
                <c:pt idx="118">
                  <c:v>40238</c:v>
                </c:pt>
                <c:pt idx="119">
                  <c:v>40269</c:v>
                </c:pt>
                <c:pt idx="120">
                  <c:v>40299</c:v>
                </c:pt>
                <c:pt idx="121">
                  <c:v>40330</c:v>
                </c:pt>
                <c:pt idx="122">
                  <c:v>40360</c:v>
                </c:pt>
                <c:pt idx="123">
                  <c:v>40391</c:v>
                </c:pt>
                <c:pt idx="124">
                  <c:v>40422</c:v>
                </c:pt>
                <c:pt idx="125">
                  <c:v>40452</c:v>
                </c:pt>
                <c:pt idx="126">
                  <c:v>40483</c:v>
                </c:pt>
                <c:pt idx="127">
                  <c:v>40513</c:v>
                </c:pt>
                <c:pt idx="128">
                  <c:v>40544</c:v>
                </c:pt>
                <c:pt idx="129">
                  <c:v>40575</c:v>
                </c:pt>
                <c:pt idx="130">
                  <c:v>40603</c:v>
                </c:pt>
                <c:pt idx="131">
                  <c:v>40634</c:v>
                </c:pt>
                <c:pt idx="132">
                  <c:v>40664</c:v>
                </c:pt>
                <c:pt idx="133">
                  <c:v>40695</c:v>
                </c:pt>
                <c:pt idx="134">
                  <c:v>40725</c:v>
                </c:pt>
                <c:pt idx="135">
                  <c:v>40756</c:v>
                </c:pt>
                <c:pt idx="136">
                  <c:v>40787</c:v>
                </c:pt>
                <c:pt idx="137">
                  <c:v>40817</c:v>
                </c:pt>
                <c:pt idx="138">
                  <c:v>40848</c:v>
                </c:pt>
                <c:pt idx="139">
                  <c:v>40878</c:v>
                </c:pt>
                <c:pt idx="140">
                  <c:v>40909</c:v>
                </c:pt>
                <c:pt idx="141">
                  <c:v>40940</c:v>
                </c:pt>
                <c:pt idx="142">
                  <c:v>40969</c:v>
                </c:pt>
                <c:pt idx="143">
                  <c:v>41000</c:v>
                </c:pt>
                <c:pt idx="144">
                  <c:v>41030</c:v>
                </c:pt>
                <c:pt idx="145">
                  <c:v>41061</c:v>
                </c:pt>
                <c:pt idx="146">
                  <c:v>41091</c:v>
                </c:pt>
                <c:pt idx="147">
                  <c:v>41122</c:v>
                </c:pt>
                <c:pt idx="148">
                  <c:v>41153</c:v>
                </c:pt>
                <c:pt idx="149">
                  <c:v>41183</c:v>
                </c:pt>
                <c:pt idx="150">
                  <c:v>41214</c:v>
                </c:pt>
                <c:pt idx="151">
                  <c:v>41244</c:v>
                </c:pt>
              </c:numCache>
            </c:numRef>
          </c:cat>
          <c:val>
            <c:numRef>
              <c:f>'Price '!$C$452:$C$603</c:f>
              <c:numCache>
                <c:formatCode>"$"#,##0</c:formatCode>
                <c:ptCount val="152"/>
                <c:pt idx="0">
                  <c:v>200000</c:v>
                </c:pt>
                <c:pt idx="1">
                  <c:v>197700</c:v>
                </c:pt>
                <c:pt idx="2">
                  <c:v>202200</c:v>
                </c:pt>
                <c:pt idx="3">
                  <c:v>200200</c:v>
                </c:pt>
                <c:pt idx="4">
                  <c:v>208300</c:v>
                </c:pt>
                <c:pt idx="5">
                  <c:v>215100</c:v>
                </c:pt>
                <c:pt idx="6">
                  <c:v>210700</c:v>
                </c:pt>
                <c:pt idx="7">
                  <c:v>208100</c:v>
                </c:pt>
                <c:pt idx="8">
                  <c:v>209000</c:v>
                </c:pt>
                <c:pt idx="9">
                  <c:v>211000</c:v>
                </c:pt>
                <c:pt idx="10">
                  <c:v>210200</c:v>
                </c:pt>
                <c:pt idx="11">
                  <c:v>205500</c:v>
                </c:pt>
                <c:pt idx="12">
                  <c:v>211400</c:v>
                </c:pt>
                <c:pt idx="13">
                  <c:v>211700</c:v>
                </c:pt>
                <c:pt idx="14">
                  <c:v>209300</c:v>
                </c:pt>
                <c:pt idx="15">
                  <c:v>207500</c:v>
                </c:pt>
                <c:pt idx="16">
                  <c:v>203300</c:v>
                </c:pt>
                <c:pt idx="17">
                  <c:v>207100</c:v>
                </c:pt>
                <c:pt idx="18">
                  <c:v>206900</c:v>
                </c:pt>
                <c:pt idx="19">
                  <c:v>228700</c:v>
                </c:pt>
                <c:pt idx="20">
                  <c:v>226900</c:v>
                </c:pt>
                <c:pt idx="21">
                  <c:v>226500</c:v>
                </c:pt>
                <c:pt idx="22">
                  <c:v>227100</c:v>
                </c:pt>
                <c:pt idx="23">
                  <c:v>228100</c:v>
                </c:pt>
                <c:pt idx="24">
                  <c:v>226500</c:v>
                </c:pt>
                <c:pt idx="25">
                  <c:v>225200</c:v>
                </c:pt>
                <c:pt idx="26">
                  <c:v>217800</c:v>
                </c:pt>
                <c:pt idx="27">
                  <c:v>221300</c:v>
                </c:pt>
                <c:pt idx="28">
                  <c:v>215300</c:v>
                </c:pt>
                <c:pt idx="29">
                  <c:v>231300</c:v>
                </c:pt>
                <c:pt idx="30">
                  <c:v>227100</c:v>
                </c:pt>
                <c:pt idx="31">
                  <c:v>237800</c:v>
                </c:pt>
                <c:pt idx="32">
                  <c:v>230200</c:v>
                </c:pt>
                <c:pt idx="33">
                  <c:v>233400</c:v>
                </c:pt>
                <c:pt idx="34">
                  <c:v>231100</c:v>
                </c:pt>
                <c:pt idx="35">
                  <c:v>237200</c:v>
                </c:pt>
                <c:pt idx="36">
                  <c:v>243700</c:v>
                </c:pt>
                <c:pt idx="37">
                  <c:v>239700</c:v>
                </c:pt>
                <c:pt idx="38">
                  <c:v>248400</c:v>
                </c:pt>
                <c:pt idx="39">
                  <c:v>241000</c:v>
                </c:pt>
                <c:pt idx="40">
                  <c:v>254500</c:v>
                </c:pt>
                <c:pt idx="41">
                  <c:v>242800</c:v>
                </c:pt>
                <c:pt idx="42">
                  <c:v>268300</c:v>
                </c:pt>
                <c:pt idx="43">
                  <c:v>253900</c:v>
                </c:pt>
                <c:pt idx="44">
                  <c:v>262100</c:v>
                </c:pt>
                <c:pt idx="45">
                  <c:v>264100</c:v>
                </c:pt>
                <c:pt idx="46">
                  <c:v>261000</c:v>
                </c:pt>
                <c:pt idx="47">
                  <c:v>269300</c:v>
                </c:pt>
                <c:pt idx="48">
                  <c:v>260400</c:v>
                </c:pt>
                <c:pt idx="49">
                  <c:v>263200</c:v>
                </c:pt>
                <c:pt idx="50">
                  <c:v>279200</c:v>
                </c:pt>
                <c:pt idx="51">
                  <c:v>272200</c:v>
                </c:pt>
                <c:pt idx="52">
                  <c:v>269200</c:v>
                </c:pt>
                <c:pt idx="53">
                  <c:v>289600</c:v>
                </c:pt>
                <c:pt idx="54">
                  <c:v>283200</c:v>
                </c:pt>
                <c:pt idx="55">
                  <c:v>284300</c:v>
                </c:pt>
                <c:pt idx="56">
                  <c:v>283000</c:v>
                </c:pt>
                <c:pt idx="57">
                  <c:v>289100</c:v>
                </c:pt>
                <c:pt idx="58">
                  <c:v>289600</c:v>
                </c:pt>
                <c:pt idx="59">
                  <c:v>289100</c:v>
                </c:pt>
                <c:pt idx="60">
                  <c:v>287400</c:v>
                </c:pt>
                <c:pt idx="61">
                  <c:v>279600</c:v>
                </c:pt>
                <c:pt idx="62">
                  <c:v>289300</c:v>
                </c:pt>
                <c:pt idx="63">
                  <c:v>295000</c:v>
                </c:pt>
                <c:pt idx="64">
                  <c:v>299600</c:v>
                </c:pt>
                <c:pt idx="65">
                  <c:v>293600</c:v>
                </c:pt>
                <c:pt idx="66">
                  <c:v>294400</c:v>
                </c:pt>
                <c:pt idx="67">
                  <c:v>290200</c:v>
                </c:pt>
                <c:pt idx="68">
                  <c:v>301000</c:v>
                </c:pt>
                <c:pt idx="69">
                  <c:v>307900</c:v>
                </c:pt>
                <c:pt idx="70">
                  <c:v>298800</c:v>
                </c:pt>
                <c:pt idx="71">
                  <c:v>310300</c:v>
                </c:pt>
                <c:pt idx="72">
                  <c:v>293900</c:v>
                </c:pt>
                <c:pt idx="73">
                  <c:v>305000</c:v>
                </c:pt>
                <c:pt idx="74">
                  <c:v>311300</c:v>
                </c:pt>
                <c:pt idx="75">
                  <c:v>317300</c:v>
                </c:pt>
                <c:pt idx="76">
                  <c:v>296200</c:v>
                </c:pt>
                <c:pt idx="77">
                  <c:v>306800</c:v>
                </c:pt>
                <c:pt idx="78">
                  <c:v>291800</c:v>
                </c:pt>
                <c:pt idx="79">
                  <c:v>301900</c:v>
                </c:pt>
                <c:pt idx="80">
                  <c:v>314600</c:v>
                </c:pt>
                <c:pt idx="81">
                  <c:v>321500</c:v>
                </c:pt>
                <c:pt idx="82">
                  <c:v>329400</c:v>
                </c:pt>
                <c:pt idx="83">
                  <c:v>311700</c:v>
                </c:pt>
                <c:pt idx="84">
                  <c:v>309700</c:v>
                </c:pt>
                <c:pt idx="85">
                  <c:v>306500</c:v>
                </c:pt>
                <c:pt idx="86">
                  <c:v>307100</c:v>
                </c:pt>
                <c:pt idx="87">
                  <c:v>301300</c:v>
                </c:pt>
                <c:pt idx="88">
                  <c:v>292200</c:v>
                </c:pt>
                <c:pt idx="89">
                  <c:v>310100</c:v>
                </c:pt>
                <c:pt idx="90">
                  <c:v>316800</c:v>
                </c:pt>
                <c:pt idx="91">
                  <c:v>284400</c:v>
                </c:pt>
                <c:pt idx="92">
                  <c:v>284600</c:v>
                </c:pt>
                <c:pt idx="93">
                  <c:v>301200</c:v>
                </c:pt>
                <c:pt idx="94">
                  <c:v>287600</c:v>
                </c:pt>
                <c:pt idx="95">
                  <c:v>314300</c:v>
                </c:pt>
                <c:pt idx="96">
                  <c:v>298200</c:v>
                </c:pt>
                <c:pt idx="97">
                  <c:v>299400</c:v>
                </c:pt>
                <c:pt idx="98">
                  <c:v>301900</c:v>
                </c:pt>
                <c:pt idx="99">
                  <c:v>265500</c:v>
                </c:pt>
                <c:pt idx="100">
                  <c:v>287100</c:v>
                </c:pt>
                <c:pt idx="101">
                  <c:v>274000</c:v>
                </c:pt>
                <c:pt idx="102">
                  <c:v>290100</c:v>
                </c:pt>
                <c:pt idx="103">
                  <c:v>263100</c:v>
                </c:pt>
                <c:pt idx="104">
                  <c:v>245200</c:v>
                </c:pt>
                <c:pt idx="105">
                  <c:v>258600</c:v>
                </c:pt>
                <c:pt idx="106">
                  <c:v>259800</c:v>
                </c:pt>
                <c:pt idx="107">
                  <c:v>269800</c:v>
                </c:pt>
                <c:pt idx="108">
                  <c:v>274600</c:v>
                </c:pt>
                <c:pt idx="109">
                  <c:v>274800</c:v>
                </c:pt>
                <c:pt idx="110">
                  <c:v>271100</c:v>
                </c:pt>
                <c:pt idx="111">
                  <c:v>257800</c:v>
                </c:pt>
                <c:pt idx="112">
                  <c:v>290300</c:v>
                </c:pt>
                <c:pt idx="113">
                  <c:v>263800</c:v>
                </c:pt>
                <c:pt idx="114">
                  <c:v>274700</c:v>
                </c:pt>
                <c:pt idx="115">
                  <c:v>278300</c:v>
                </c:pt>
                <c:pt idx="116">
                  <c:v>283400</c:v>
                </c:pt>
                <c:pt idx="117">
                  <c:v>284100</c:v>
                </c:pt>
                <c:pt idx="118">
                  <c:v>262900</c:v>
                </c:pt>
                <c:pt idx="119">
                  <c:v>270500</c:v>
                </c:pt>
                <c:pt idx="120">
                  <c:v>281100</c:v>
                </c:pt>
                <c:pt idx="121">
                  <c:v>256700</c:v>
                </c:pt>
                <c:pt idx="122">
                  <c:v>252100</c:v>
                </c:pt>
                <c:pt idx="123">
                  <c:v>268800</c:v>
                </c:pt>
                <c:pt idx="124">
                  <c:v>270800</c:v>
                </c:pt>
                <c:pt idx="125">
                  <c:v>254400</c:v>
                </c:pt>
                <c:pt idx="126">
                  <c:v>281700</c:v>
                </c:pt>
                <c:pt idx="127">
                  <c:v>291700</c:v>
                </c:pt>
                <c:pt idx="128">
                  <c:v>275700</c:v>
                </c:pt>
                <c:pt idx="129">
                  <c:v>262800</c:v>
                </c:pt>
                <c:pt idx="130">
                  <c:v>260800</c:v>
                </c:pt>
                <c:pt idx="131">
                  <c:v>268900</c:v>
                </c:pt>
                <c:pt idx="132">
                  <c:v>262700</c:v>
                </c:pt>
                <c:pt idx="133">
                  <c:v>273100</c:v>
                </c:pt>
                <c:pt idx="134">
                  <c:v>270300</c:v>
                </c:pt>
                <c:pt idx="135">
                  <c:v>259300</c:v>
                </c:pt>
                <c:pt idx="136">
                  <c:v>255400</c:v>
                </c:pt>
                <c:pt idx="137">
                  <c:v>258300</c:v>
                </c:pt>
                <c:pt idx="138">
                  <c:v>250000</c:v>
                </c:pt>
                <c:pt idx="139">
                  <c:v>262900</c:v>
                </c:pt>
                <c:pt idx="140">
                  <c:v>265700</c:v>
                </c:pt>
                <c:pt idx="141">
                  <c:v>274000</c:v>
                </c:pt>
                <c:pt idx="142">
                  <c:v>283600</c:v>
                </c:pt>
                <c:pt idx="143">
                  <c:v>287900</c:v>
                </c:pt>
                <c:pt idx="144">
                  <c:v>280900</c:v>
                </c:pt>
                <c:pt idx="145">
                  <c:v>271800</c:v>
                </c:pt>
                <c:pt idx="146">
                  <c:v>282300</c:v>
                </c:pt>
                <c:pt idx="147">
                  <c:v>305500</c:v>
                </c:pt>
                <c:pt idx="148">
                  <c:v>297700</c:v>
                </c:pt>
                <c:pt idx="149">
                  <c:v>285400</c:v>
                </c:pt>
                <c:pt idx="150">
                  <c:v>290700</c:v>
                </c:pt>
                <c:pt idx="151">
                  <c:v>299200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403-477B-B214-2922AAD764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60942560"/>
        <c:axId val="1"/>
      </c:lineChart>
      <c:dateAx>
        <c:axId val="960942560"/>
        <c:scaling>
          <c:orientation val="minMax"/>
        </c:scaling>
        <c:delete val="0"/>
        <c:axPos val="b"/>
        <c:numFmt formatCode="mmm\ yyyy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"/>
        <c:crosses val="autoZero"/>
        <c:auto val="1"/>
        <c:lblOffset val="100"/>
        <c:baseTimeUnit val="months"/>
      </c:date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1"/>
        <c:majorTickMark val="none"/>
        <c:minorTickMark val="none"/>
        <c:tickLblPos val="nextTo"/>
        <c:spPr>
          <a:ln w="6350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0942560"/>
        <c:crosses val="autoZero"/>
        <c:crossBetween val="between"/>
      </c:valAx>
      <c:spPr>
        <a:noFill/>
        <a:ln w="25400">
          <a:noFill/>
        </a:ln>
      </c:spPr>
    </c:plotArea>
    <c:legend>
      <c:legendPos val="t"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Houses sold during period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'For Sale&amp;Mnths Supp'!$A$694:$A$719</c:f>
              <c:numCache>
                <c:formatCode>mmm\ yyyy</c:formatCode>
                <c:ptCount val="26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  <c:pt idx="4">
                  <c:v>43952</c:v>
                </c:pt>
                <c:pt idx="5">
                  <c:v>43983</c:v>
                </c:pt>
                <c:pt idx="6">
                  <c:v>44013</c:v>
                </c:pt>
                <c:pt idx="7">
                  <c:v>44044</c:v>
                </c:pt>
                <c:pt idx="8">
                  <c:v>44075</c:v>
                </c:pt>
                <c:pt idx="9">
                  <c:v>44105</c:v>
                </c:pt>
                <c:pt idx="10">
                  <c:v>44136</c:v>
                </c:pt>
                <c:pt idx="11">
                  <c:v>44166</c:v>
                </c:pt>
                <c:pt idx="12">
                  <c:v>44197</c:v>
                </c:pt>
                <c:pt idx="13">
                  <c:v>44228</c:v>
                </c:pt>
                <c:pt idx="14">
                  <c:v>44256</c:v>
                </c:pt>
                <c:pt idx="15">
                  <c:v>44287</c:v>
                </c:pt>
                <c:pt idx="16">
                  <c:v>44317</c:v>
                </c:pt>
                <c:pt idx="17">
                  <c:v>44348</c:v>
                </c:pt>
                <c:pt idx="18">
                  <c:v>44378</c:v>
                </c:pt>
                <c:pt idx="19">
                  <c:v>44409</c:v>
                </c:pt>
                <c:pt idx="20">
                  <c:v>44440</c:v>
                </c:pt>
                <c:pt idx="21">
                  <c:v>44470</c:v>
                </c:pt>
                <c:pt idx="22">
                  <c:v>44501</c:v>
                </c:pt>
                <c:pt idx="23">
                  <c:v>44531</c:v>
                </c:pt>
                <c:pt idx="24">
                  <c:v>44562</c:v>
                </c:pt>
                <c:pt idx="25">
                  <c:v>44593</c:v>
                </c:pt>
              </c:numCache>
            </c:numRef>
          </c:cat>
          <c:val>
            <c:numRef>
              <c:f>'For Sale&amp;Mnths Supp'!$J$682:$J$719</c:f>
              <c:numCache>
                <c:formatCode>General</c:formatCode>
                <c:ptCount val="38"/>
                <c:pt idx="0">
                  <c:v>52.333333333333336</c:v>
                </c:pt>
                <c:pt idx="1">
                  <c:v>56.25</c:v>
                </c:pt>
                <c:pt idx="2">
                  <c:v>60.083333333333336</c:v>
                </c:pt>
                <c:pt idx="3">
                  <c:v>57.416666666666664</c:v>
                </c:pt>
                <c:pt idx="4">
                  <c:v>51.583333333333336</c:v>
                </c:pt>
                <c:pt idx="5">
                  <c:v>59.25</c:v>
                </c:pt>
                <c:pt idx="6">
                  <c:v>53</c:v>
                </c:pt>
                <c:pt idx="7">
                  <c:v>56.416666666666664</c:v>
                </c:pt>
                <c:pt idx="8">
                  <c:v>58.833333333333336</c:v>
                </c:pt>
                <c:pt idx="9">
                  <c:v>58.583333333333336</c:v>
                </c:pt>
                <c:pt idx="10">
                  <c:v>58.333333333333336</c:v>
                </c:pt>
                <c:pt idx="11">
                  <c:v>61.083333333333336</c:v>
                </c:pt>
                <c:pt idx="12">
                  <c:v>63</c:v>
                </c:pt>
                <c:pt idx="13">
                  <c:v>60.833333333333336</c:v>
                </c:pt>
                <c:pt idx="14">
                  <c:v>51.916666666666664</c:v>
                </c:pt>
                <c:pt idx="15">
                  <c:v>48.5</c:v>
                </c:pt>
                <c:pt idx="16">
                  <c:v>58.666666666666664</c:v>
                </c:pt>
                <c:pt idx="17">
                  <c:v>69.916666666666671</c:v>
                </c:pt>
                <c:pt idx="18">
                  <c:v>81</c:v>
                </c:pt>
                <c:pt idx="19">
                  <c:v>81.416666666666671</c:v>
                </c:pt>
                <c:pt idx="20">
                  <c:v>80.916666666666671</c:v>
                </c:pt>
                <c:pt idx="21">
                  <c:v>80.75</c:v>
                </c:pt>
                <c:pt idx="22">
                  <c:v>72.083333333333329</c:v>
                </c:pt>
                <c:pt idx="23">
                  <c:v>78.583333333333329</c:v>
                </c:pt>
                <c:pt idx="24">
                  <c:v>82.75</c:v>
                </c:pt>
                <c:pt idx="25">
                  <c:v>68.583333333333329</c:v>
                </c:pt>
                <c:pt idx="26">
                  <c:v>72.75</c:v>
                </c:pt>
                <c:pt idx="27">
                  <c:v>66.333333333333329</c:v>
                </c:pt>
                <c:pt idx="28">
                  <c:v>61.083333333333336</c:v>
                </c:pt>
                <c:pt idx="29">
                  <c:v>56.916666666666664</c:v>
                </c:pt>
                <c:pt idx="30">
                  <c:v>58.666666666666664</c:v>
                </c:pt>
                <c:pt idx="31">
                  <c:v>55.666666666666664</c:v>
                </c:pt>
                <c:pt idx="32">
                  <c:v>60.416666666666664</c:v>
                </c:pt>
                <c:pt idx="33">
                  <c:v>55.583333333333336</c:v>
                </c:pt>
                <c:pt idx="34">
                  <c:v>62.75</c:v>
                </c:pt>
                <c:pt idx="35">
                  <c:v>71.666666666666671</c:v>
                </c:pt>
                <c:pt idx="36">
                  <c:v>65.666666666666671</c:v>
                </c:pt>
                <c:pt idx="37">
                  <c:v>64.333333333333329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B8B-4766-833C-C0947101464B}"/>
            </c:ext>
          </c:extLst>
        </c:ser>
        <c:ser>
          <c:idx val="1"/>
          <c:order val="1"/>
          <c:tx>
            <c:v>For sale at end of period</c:v>
          </c:tx>
          <c:spPr>
            <a:ln w="28575" cap="rnd">
              <a:solidFill>
                <a:srgbClr val="FF9100"/>
              </a:solidFill>
              <a:round/>
            </a:ln>
            <a:effectLst/>
          </c:spPr>
          <c:marker>
            <c:symbol val="none"/>
          </c:marker>
          <c:cat>
            <c:numRef>
              <c:f>'For Sale&amp;Mnths Supp'!$A$682:$A$719</c:f>
              <c:numCache>
                <c:formatCode>mmm\ yyyy</c:formatCode>
                <c:ptCount val="38"/>
                <c:pt idx="0">
                  <c:v>43466</c:v>
                </c:pt>
                <c:pt idx="1">
                  <c:v>43497</c:v>
                </c:pt>
                <c:pt idx="2">
                  <c:v>43525</c:v>
                </c:pt>
                <c:pt idx="3">
                  <c:v>43556</c:v>
                </c:pt>
                <c:pt idx="4">
                  <c:v>43586</c:v>
                </c:pt>
                <c:pt idx="5">
                  <c:v>43617</c:v>
                </c:pt>
                <c:pt idx="6">
                  <c:v>43647</c:v>
                </c:pt>
                <c:pt idx="7">
                  <c:v>43678</c:v>
                </c:pt>
                <c:pt idx="8">
                  <c:v>43709</c:v>
                </c:pt>
                <c:pt idx="9">
                  <c:v>43739</c:v>
                </c:pt>
                <c:pt idx="10">
                  <c:v>43770</c:v>
                </c:pt>
                <c:pt idx="11">
                  <c:v>43800</c:v>
                </c:pt>
                <c:pt idx="12">
                  <c:v>43831</c:v>
                </c:pt>
                <c:pt idx="13">
                  <c:v>43862</c:v>
                </c:pt>
                <c:pt idx="14">
                  <c:v>43891</c:v>
                </c:pt>
                <c:pt idx="15">
                  <c:v>43922</c:v>
                </c:pt>
                <c:pt idx="16">
                  <c:v>43952</c:v>
                </c:pt>
                <c:pt idx="17">
                  <c:v>43983</c:v>
                </c:pt>
                <c:pt idx="18">
                  <c:v>44013</c:v>
                </c:pt>
                <c:pt idx="19">
                  <c:v>44044</c:v>
                </c:pt>
                <c:pt idx="20">
                  <c:v>44075</c:v>
                </c:pt>
                <c:pt idx="21">
                  <c:v>44105</c:v>
                </c:pt>
                <c:pt idx="22">
                  <c:v>44136</c:v>
                </c:pt>
                <c:pt idx="23">
                  <c:v>44166</c:v>
                </c:pt>
                <c:pt idx="24">
                  <c:v>44197</c:v>
                </c:pt>
                <c:pt idx="25">
                  <c:v>44228</c:v>
                </c:pt>
                <c:pt idx="26">
                  <c:v>44256</c:v>
                </c:pt>
                <c:pt idx="27">
                  <c:v>44287</c:v>
                </c:pt>
                <c:pt idx="28">
                  <c:v>44317</c:v>
                </c:pt>
                <c:pt idx="29">
                  <c:v>44348</c:v>
                </c:pt>
                <c:pt idx="30">
                  <c:v>44378</c:v>
                </c:pt>
                <c:pt idx="31">
                  <c:v>44409</c:v>
                </c:pt>
                <c:pt idx="32">
                  <c:v>44440</c:v>
                </c:pt>
                <c:pt idx="33">
                  <c:v>44470</c:v>
                </c:pt>
                <c:pt idx="34">
                  <c:v>44501</c:v>
                </c:pt>
                <c:pt idx="35">
                  <c:v>44531</c:v>
                </c:pt>
                <c:pt idx="36">
                  <c:v>44562</c:v>
                </c:pt>
                <c:pt idx="37">
                  <c:v>44593</c:v>
                </c:pt>
              </c:numCache>
            </c:numRef>
          </c:cat>
          <c:val>
            <c:numRef>
              <c:f>'For Sale&amp;Mnths Supp'!$H$682:$H$719</c:f>
              <c:numCache>
                <c:formatCode>0</c:formatCode>
                <c:ptCount val="38"/>
                <c:pt idx="0">
                  <c:v>344</c:v>
                </c:pt>
                <c:pt idx="1">
                  <c:v>339</c:v>
                </c:pt>
                <c:pt idx="2">
                  <c:v>335</c:v>
                </c:pt>
                <c:pt idx="3">
                  <c:v>332</c:v>
                </c:pt>
                <c:pt idx="4">
                  <c:v>334</c:v>
                </c:pt>
                <c:pt idx="5">
                  <c:v>331</c:v>
                </c:pt>
                <c:pt idx="6">
                  <c:v>331</c:v>
                </c:pt>
                <c:pt idx="7">
                  <c:v>326</c:v>
                </c:pt>
                <c:pt idx="8">
                  <c:v>324</c:v>
                </c:pt>
                <c:pt idx="9">
                  <c:v>323</c:v>
                </c:pt>
                <c:pt idx="10">
                  <c:v>323</c:v>
                </c:pt>
                <c:pt idx="11">
                  <c:v>322</c:v>
                </c:pt>
                <c:pt idx="12">
                  <c:v>322</c:v>
                </c:pt>
                <c:pt idx="13">
                  <c:v>325</c:v>
                </c:pt>
                <c:pt idx="14">
                  <c:v>328</c:v>
                </c:pt>
                <c:pt idx="15">
                  <c:v>321</c:v>
                </c:pt>
                <c:pt idx="16">
                  <c:v>312</c:v>
                </c:pt>
                <c:pt idx="17">
                  <c:v>301</c:v>
                </c:pt>
                <c:pt idx="18">
                  <c:v>291</c:v>
                </c:pt>
                <c:pt idx="19">
                  <c:v>286</c:v>
                </c:pt>
                <c:pt idx="20">
                  <c:v>286</c:v>
                </c:pt>
                <c:pt idx="21">
                  <c:v>284</c:v>
                </c:pt>
                <c:pt idx="22">
                  <c:v>290</c:v>
                </c:pt>
                <c:pt idx="23">
                  <c:v>299</c:v>
                </c:pt>
                <c:pt idx="24">
                  <c:v>302</c:v>
                </c:pt>
                <c:pt idx="25">
                  <c:v>306</c:v>
                </c:pt>
                <c:pt idx="26">
                  <c:v>305</c:v>
                </c:pt>
                <c:pt idx="27">
                  <c:v>317</c:v>
                </c:pt>
                <c:pt idx="28">
                  <c:v>331</c:v>
                </c:pt>
                <c:pt idx="29">
                  <c:v>347</c:v>
                </c:pt>
                <c:pt idx="30">
                  <c:v>365</c:v>
                </c:pt>
                <c:pt idx="31">
                  <c:v>378</c:v>
                </c:pt>
                <c:pt idx="32">
                  <c:v>378</c:v>
                </c:pt>
                <c:pt idx="33">
                  <c:v>388</c:v>
                </c:pt>
                <c:pt idx="34">
                  <c:v>389</c:v>
                </c:pt>
                <c:pt idx="35">
                  <c:v>388</c:v>
                </c:pt>
                <c:pt idx="36">
                  <c:v>398</c:v>
                </c:pt>
                <c:pt idx="37">
                  <c:v>407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B8B-4766-833C-C094710146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96822848"/>
        <c:axId val="1"/>
      </c:lineChart>
      <c:lineChart>
        <c:grouping val="standard"/>
        <c:varyColors val="0"/>
        <c:ser>
          <c:idx val="2"/>
          <c:order val="2"/>
          <c:tx>
            <c:v>Months' Supply at Current sales rate</c:v>
          </c:tx>
          <c:spPr>
            <a:ln w="28575" cap="rnd">
              <a:solidFill>
                <a:schemeClr val="bg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'For Sale&amp;Mnths Supp'!$A$694:$A$719</c:f>
              <c:numCache>
                <c:formatCode>mmm\ yyyy</c:formatCode>
                <c:ptCount val="26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  <c:pt idx="4">
                  <c:v>43952</c:v>
                </c:pt>
                <c:pt idx="5">
                  <c:v>43983</c:v>
                </c:pt>
                <c:pt idx="6">
                  <c:v>44013</c:v>
                </c:pt>
                <c:pt idx="7">
                  <c:v>44044</c:v>
                </c:pt>
                <c:pt idx="8">
                  <c:v>44075</c:v>
                </c:pt>
                <c:pt idx="9">
                  <c:v>44105</c:v>
                </c:pt>
                <c:pt idx="10">
                  <c:v>44136</c:v>
                </c:pt>
                <c:pt idx="11">
                  <c:v>44166</c:v>
                </c:pt>
                <c:pt idx="12">
                  <c:v>44197</c:v>
                </c:pt>
                <c:pt idx="13">
                  <c:v>44228</c:v>
                </c:pt>
                <c:pt idx="14">
                  <c:v>44256</c:v>
                </c:pt>
                <c:pt idx="15">
                  <c:v>44287</c:v>
                </c:pt>
                <c:pt idx="16">
                  <c:v>44317</c:v>
                </c:pt>
                <c:pt idx="17">
                  <c:v>44348</c:v>
                </c:pt>
                <c:pt idx="18">
                  <c:v>44378</c:v>
                </c:pt>
                <c:pt idx="19">
                  <c:v>44409</c:v>
                </c:pt>
                <c:pt idx="20">
                  <c:v>44440</c:v>
                </c:pt>
                <c:pt idx="21">
                  <c:v>44470</c:v>
                </c:pt>
                <c:pt idx="22">
                  <c:v>44501</c:v>
                </c:pt>
                <c:pt idx="23">
                  <c:v>44531</c:v>
                </c:pt>
                <c:pt idx="24">
                  <c:v>44562</c:v>
                </c:pt>
                <c:pt idx="25">
                  <c:v>44593</c:v>
                </c:pt>
              </c:numCache>
            </c:numRef>
          </c:cat>
          <c:val>
            <c:numRef>
              <c:f>'For Sale&amp;Mnths Supp'!$I$694:$I$719</c:f>
              <c:numCache>
                <c:formatCode>0.0</c:formatCode>
                <c:ptCount val="26"/>
                <c:pt idx="0">
                  <c:v>5.0999999999999996</c:v>
                </c:pt>
                <c:pt idx="1">
                  <c:v>5.3</c:v>
                </c:pt>
                <c:pt idx="2">
                  <c:v>6.3</c:v>
                </c:pt>
                <c:pt idx="3">
                  <c:v>6.6</c:v>
                </c:pt>
                <c:pt idx="4">
                  <c:v>5.3</c:v>
                </c:pt>
                <c:pt idx="5">
                  <c:v>4.3</c:v>
                </c:pt>
                <c:pt idx="6">
                  <c:v>3.6</c:v>
                </c:pt>
                <c:pt idx="7">
                  <c:v>3.5</c:v>
                </c:pt>
                <c:pt idx="8">
                  <c:v>3.5</c:v>
                </c:pt>
                <c:pt idx="9">
                  <c:v>3.5</c:v>
                </c:pt>
                <c:pt idx="10">
                  <c:v>4</c:v>
                </c:pt>
                <c:pt idx="11">
                  <c:v>3.8</c:v>
                </c:pt>
                <c:pt idx="12">
                  <c:v>3.6</c:v>
                </c:pt>
                <c:pt idx="13">
                  <c:v>4.5</c:v>
                </c:pt>
                <c:pt idx="14">
                  <c:v>4.2</c:v>
                </c:pt>
                <c:pt idx="15">
                  <c:v>4.8</c:v>
                </c:pt>
                <c:pt idx="16">
                  <c:v>5.4</c:v>
                </c:pt>
                <c:pt idx="17">
                  <c:v>6.1</c:v>
                </c:pt>
                <c:pt idx="18">
                  <c:v>6.2</c:v>
                </c:pt>
                <c:pt idx="19">
                  <c:v>6.8</c:v>
                </c:pt>
                <c:pt idx="20">
                  <c:v>6.3</c:v>
                </c:pt>
                <c:pt idx="21">
                  <c:v>7</c:v>
                </c:pt>
                <c:pt idx="22">
                  <c:v>6.2</c:v>
                </c:pt>
                <c:pt idx="23">
                  <c:v>5.4</c:v>
                </c:pt>
                <c:pt idx="24">
                  <c:v>6.1</c:v>
                </c:pt>
                <c:pt idx="25">
                  <c:v>6.3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B8B-4766-833C-C094710146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"/>
        <c:axId val="4"/>
      </c:lineChart>
      <c:dateAx>
        <c:axId val="1496822848"/>
        <c:scaling>
          <c:orientation val="minMax"/>
        </c:scaling>
        <c:delete val="0"/>
        <c:axPos val="b"/>
        <c:numFmt formatCode="mmm\ 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"/>
        <c:crosses val="autoZero"/>
        <c:auto val="1"/>
        <c:lblOffset val="100"/>
        <c:baseTimeUnit val="months"/>
      </c:date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6822848"/>
        <c:crosses val="autoZero"/>
        <c:crossBetween val="between"/>
      </c:valAx>
      <c:dateAx>
        <c:axId val="3"/>
        <c:scaling>
          <c:orientation val="minMax"/>
        </c:scaling>
        <c:delete val="1"/>
        <c:axPos val="b"/>
        <c:numFmt formatCode="mmm\ yyyy" sourceLinked="1"/>
        <c:majorTickMark val="out"/>
        <c:minorTickMark val="none"/>
        <c:tickLblPos val="nextTo"/>
        <c:crossAx val="4"/>
        <c:crosses val="autoZero"/>
        <c:auto val="1"/>
        <c:lblOffset val="100"/>
        <c:baseTimeUnit val="months"/>
      </c:dateAx>
      <c:valAx>
        <c:axId val="4"/>
        <c:scaling>
          <c:orientation val="minMax"/>
        </c:scaling>
        <c:delete val="0"/>
        <c:axPos val="r"/>
        <c:numFmt formatCode="0.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"/>
        <c:crosses val="max"/>
        <c:crossBetween val="between"/>
      </c:valAx>
      <c:spPr>
        <a:noFill/>
        <a:ln w="25400">
          <a:noFill/>
        </a:ln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1"/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>
                <a:solidFill>
                  <a:schemeClr val="bg2"/>
                </a:solidFill>
                <a:latin typeface="Fira Sans Condensed Medium" panose="020B0604020202020204" pitchFamily="34" charset="0"/>
              </a:rPr>
              <a:t>House</a:t>
            </a:r>
            <a:r>
              <a:rPr lang="en-US" baseline="0">
                <a:solidFill>
                  <a:schemeClr val="bg2"/>
                </a:solidFill>
                <a:latin typeface="Fira Sans Condensed Medium" panose="020B0604020202020204" pitchFamily="34" charset="0"/>
              </a:rPr>
              <a:t> Price over Time</a:t>
            </a:r>
            <a:endParaRPr lang="en-US">
              <a:solidFill>
                <a:schemeClr val="bg2"/>
              </a:solidFill>
              <a:latin typeface="Fira Sans Condensed Medium" panose="020B0604020202020204" pitchFamily="34" charset="0"/>
            </a:endParaRP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'Price '!$B$3</c:f>
              <c:strCache>
                <c:ptCount val="1"/>
                <c:pt idx="0">
                  <c:v>Median </c:v>
                </c:pt>
              </c:strCache>
            </c:strRef>
          </c:tx>
          <c:spPr>
            <a:ln w="28575" cap="rnd">
              <a:solidFill>
                <a:srgbClr val="0099FF"/>
              </a:solidFill>
              <a:round/>
            </a:ln>
            <a:effectLst/>
          </c:spPr>
          <c:marker>
            <c:symbol val="none"/>
          </c:marker>
          <c:cat>
            <c:numRef>
              <c:f>'Price '!$A$676:$A$710</c:f>
              <c:numCache>
                <c:formatCode>mmm\ yyyy</c:formatCode>
                <c:ptCount val="35"/>
                <c:pt idx="0">
                  <c:v>43466</c:v>
                </c:pt>
                <c:pt idx="1">
                  <c:v>43497</c:v>
                </c:pt>
                <c:pt idx="2">
                  <c:v>43525</c:v>
                </c:pt>
                <c:pt idx="3">
                  <c:v>43556</c:v>
                </c:pt>
                <c:pt idx="4">
                  <c:v>43586</c:v>
                </c:pt>
                <c:pt idx="5">
                  <c:v>43617</c:v>
                </c:pt>
                <c:pt idx="6">
                  <c:v>43647</c:v>
                </c:pt>
                <c:pt idx="7">
                  <c:v>43678</c:v>
                </c:pt>
                <c:pt idx="8">
                  <c:v>43709</c:v>
                </c:pt>
                <c:pt idx="9">
                  <c:v>43739</c:v>
                </c:pt>
                <c:pt idx="10">
                  <c:v>43770</c:v>
                </c:pt>
                <c:pt idx="11">
                  <c:v>43800</c:v>
                </c:pt>
                <c:pt idx="12">
                  <c:v>43831</c:v>
                </c:pt>
                <c:pt idx="13">
                  <c:v>43862</c:v>
                </c:pt>
                <c:pt idx="14">
                  <c:v>43891</c:v>
                </c:pt>
                <c:pt idx="15">
                  <c:v>43922</c:v>
                </c:pt>
                <c:pt idx="16">
                  <c:v>43952</c:v>
                </c:pt>
                <c:pt idx="17">
                  <c:v>43983</c:v>
                </c:pt>
                <c:pt idx="18">
                  <c:v>44013</c:v>
                </c:pt>
                <c:pt idx="19">
                  <c:v>44044</c:v>
                </c:pt>
                <c:pt idx="20">
                  <c:v>44075</c:v>
                </c:pt>
                <c:pt idx="21">
                  <c:v>44105</c:v>
                </c:pt>
                <c:pt idx="22">
                  <c:v>44136</c:v>
                </c:pt>
                <c:pt idx="23">
                  <c:v>44166</c:v>
                </c:pt>
                <c:pt idx="24">
                  <c:v>44197</c:v>
                </c:pt>
                <c:pt idx="25">
                  <c:v>44228</c:v>
                </c:pt>
                <c:pt idx="26">
                  <c:v>44256</c:v>
                </c:pt>
                <c:pt idx="27">
                  <c:v>44287</c:v>
                </c:pt>
                <c:pt idx="28">
                  <c:v>44317</c:v>
                </c:pt>
                <c:pt idx="29">
                  <c:v>44348</c:v>
                </c:pt>
                <c:pt idx="30">
                  <c:v>44378</c:v>
                </c:pt>
                <c:pt idx="31">
                  <c:v>44409</c:v>
                </c:pt>
                <c:pt idx="32">
                  <c:v>44440</c:v>
                </c:pt>
                <c:pt idx="33">
                  <c:v>44470</c:v>
                </c:pt>
                <c:pt idx="34">
                  <c:v>44501</c:v>
                </c:pt>
              </c:numCache>
            </c:numRef>
          </c:cat>
          <c:val>
            <c:numRef>
              <c:f>'Price '!$B$676:$B$710</c:f>
              <c:numCache>
                <c:formatCode>"$"#,##0</c:formatCode>
                <c:ptCount val="35"/>
                <c:pt idx="0">
                  <c:v>305400</c:v>
                </c:pt>
                <c:pt idx="1">
                  <c:v>320800</c:v>
                </c:pt>
                <c:pt idx="2">
                  <c:v>310600</c:v>
                </c:pt>
                <c:pt idx="3">
                  <c:v>339000</c:v>
                </c:pt>
                <c:pt idx="4">
                  <c:v>312700</c:v>
                </c:pt>
                <c:pt idx="5">
                  <c:v>311800</c:v>
                </c:pt>
                <c:pt idx="6">
                  <c:v>308300</c:v>
                </c:pt>
                <c:pt idx="7">
                  <c:v>327000</c:v>
                </c:pt>
                <c:pt idx="8">
                  <c:v>315700</c:v>
                </c:pt>
                <c:pt idx="9">
                  <c:v>322400</c:v>
                </c:pt>
                <c:pt idx="10">
                  <c:v>328000</c:v>
                </c:pt>
                <c:pt idx="11">
                  <c:v>329500</c:v>
                </c:pt>
                <c:pt idx="12">
                  <c:v>328900</c:v>
                </c:pt>
                <c:pt idx="13">
                  <c:v>331800</c:v>
                </c:pt>
                <c:pt idx="14">
                  <c:v>328200</c:v>
                </c:pt>
                <c:pt idx="15">
                  <c:v>310100</c:v>
                </c:pt>
                <c:pt idx="16">
                  <c:v>317100</c:v>
                </c:pt>
                <c:pt idx="17">
                  <c:v>341100</c:v>
                </c:pt>
                <c:pt idx="18">
                  <c:v>329800</c:v>
                </c:pt>
                <c:pt idx="19">
                  <c:v>325500</c:v>
                </c:pt>
                <c:pt idx="20">
                  <c:v>344400</c:v>
                </c:pt>
                <c:pt idx="21">
                  <c:v>346900</c:v>
                </c:pt>
                <c:pt idx="22">
                  <c:v>350800</c:v>
                </c:pt>
                <c:pt idx="23">
                  <c:v>365300</c:v>
                </c:pt>
                <c:pt idx="24">
                  <c:v>373200</c:v>
                </c:pt>
                <c:pt idx="25">
                  <c:v>362000</c:v>
                </c:pt>
                <c:pt idx="26">
                  <c:v>359600</c:v>
                </c:pt>
                <c:pt idx="27">
                  <c:v>376600</c:v>
                </c:pt>
                <c:pt idx="28">
                  <c:v>390400</c:v>
                </c:pt>
                <c:pt idx="29">
                  <c:v>374700</c:v>
                </c:pt>
                <c:pt idx="30">
                  <c:v>406000</c:v>
                </c:pt>
                <c:pt idx="31">
                  <c:v>404300</c:v>
                </c:pt>
                <c:pt idx="32">
                  <c:v>405300</c:v>
                </c:pt>
                <c:pt idx="33">
                  <c:v>408700</c:v>
                </c:pt>
                <c:pt idx="34">
                  <c:v>416900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548-42FC-8FB8-F5A32A76F0B8}"/>
            </c:ext>
          </c:extLst>
        </c:ser>
        <c:ser>
          <c:idx val="1"/>
          <c:order val="1"/>
          <c:tx>
            <c:strRef>
              <c:f>'Price '!$C$3</c:f>
              <c:strCache>
                <c:ptCount val="1"/>
                <c:pt idx="0">
                  <c:v>Average</c:v>
                </c:pt>
              </c:strCache>
            </c:strRef>
          </c:tx>
          <c:spPr>
            <a:ln>
              <a:solidFill>
                <a:srgbClr val="FF9100"/>
              </a:solidFill>
            </a:ln>
          </c:spPr>
          <c:marker>
            <c:symbol val="none"/>
          </c:marker>
          <c:cat>
            <c:numRef>
              <c:f>'Price '!$A$676:$A$710</c:f>
              <c:numCache>
                <c:formatCode>mmm\ yyyy</c:formatCode>
                <c:ptCount val="35"/>
                <c:pt idx="0">
                  <c:v>43466</c:v>
                </c:pt>
                <c:pt idx="1">
                  <c:v>43497</c:v>
                </c:pt>
                <c:pt idx="2">
                  <c:v>43525</c:v>
                </c:pt>
                <c:pt idx="3">
                  <c:v>43556</c:v>
                </c:pt>
                <c:pt idx="4">
                  <c:v>43586</c:v>
                </c:pt>
                <c:pt idx="5">
                  <c:v>43617</c:v>
                </c:pt>
                <c:pt idx="6">
                  <c:v>43647</c:v>
                </c:pt>
                <c:pt idx="7">
                  <c:v>43678</c:v>
                </c:pt>
                <c:pt idx="8">
                  <c:v>43709</c:v>
                </c:pt>
                <c:pt idx="9">
                  <c:v>43739</c:v>
                </c:pt>
                <c:pt idx="10">
                  <c:v>43770</c:v>
                </c:pt>
                <c:pt idx="11">
                  <c:v>43800</c:v>
                </c:pt>
                <c:pt idx="12">
                  <c:v>43831</c:v>
                </c:pt>
                <c:pt idx="13">
                  <c:v>43862</c:v>
                </c:pt>
                <c:pt idx="14">
                  <c:v>43891</c:v>
                </c:pt>
                <c:pt idx="15">
                  <c:v>43922</c:v>
                </c:pt>
                <c:pt idx="16">
                  <c:v>43952</c:v>
                </c:pt>
                <c:pt idx="17">
                  <c:v>43983</c:v>
                </c:pt>
                <c:pt idx="18">
                  <c:v>44013</c:v>
                </c:pt>
                <c:pt idx="19">
                  <c:v>44044</c:v>
                </c:pt>
                <c:pt idx="20">
                  <c:v>44075</c:v>
                </c:pt>
                <c:pt idx="21">
                  <c:v>44105</c:v>
                </c:pt>
                <c:pt idx="22">
                  <c:v>44136</c:v>
                </c:pt>
                <c:pt idx="23">
                  <c:v>44166</c:v>
                </c:pt>
                <c:pt idx="24">
                  <c:v>44197</c:v>
                </c:pt>
                <c:pt idx="25">
                  <c:v>44228</c:v>
                </c:pt>
                <c:pt idx="26">
                  <c:v>44256</c:v>
                </c:pt>
                <c:pt idx="27">
                  <c:v>44287</c:v>
                </c:pt>
                <c:pt idx="28">
                  <c:v>44317</c:v>
                </c:pt>
                <c:pt idx="29">
                  <c:v>44348</c:v>
                </c:pt>
                <c:pt idx="30">
                  <c:v>44378</c:v>
                </c:pt>
                <c:pt idx="31">
                  <c:v>44409</c:v>
                </c:pt>
                <c:pt idx="32">
                  <c:v>44440</c:v>
                </c:pt>
                <c:pt idx="33">
                  <c:v>44470</c:v>
                </c:pt>
                <c:pt idx="34">
                  <c:v>44501</c:v>
                </c:pt>
              </c:numCache>
            </c:numRef>
          </c:cat>
          <c:val>
            <c:numRef>
              <c:f>'Price '!$C$676:$C$710</c:f>
              <c:numCache>
                <c:formatCode>"$"#,##0</c:formatCode>
                <c:ptCount val="35"/>
                <c:pt idx="0">
                  <c:v>361100</c:v>
                </c:pt>
                <c:pt idx="1">
                  <c:v>383600</c:v>
                </c:pt>
                <c:pt idx="2">
                  <c:v>372700</c:v>
                </c:pt>
                <c:pt idx="3">
                  <c:v>385400</c:v>
                </c:pt>
                <c:pt idx="4">
                  <c:v>379100</c:v>
                </c:pt>
                <c:pt idx="5">
                  <c:v>361900</c:v>
                </c:pt>
                <c:pt idx="6">
                  <c:v>373500</c:v>
                </c:pt>
                <c:pt idx="7">
                  <c:v>392700</c:v>
                </c:pt>
                <c:pt idx="8">
                  <c:v>372100</c:v>
                </c:pt>
                <c:pt idx="9">
                  <c:v>380300</c:v>
                </c:pt>
                <c:pt idx="10">
                  <c:v>384400</c:v>
                </c:pt>
                <c:pt idx="11">
                  <c:v>377700</c:v>
                </c:pt>
                <c:pt idx="12">
                  <c:v>384000</c:v>
                </c:pt>
                <c:pt idx="13">
                  <c:v>386200</c:v>
                </c:pt>
                <c:pt idx="14">
                  <c:v>375400</c:v>
                </c:pt>
                <c:pt idx="15">
                  <c:v>360300</c:v>
                </c:pt>
                <c:pt idx="16">
                  <c:v>368700</c:v>
                </c:pt>
                <c:pt idx="17">
                  <c:v>382200</c:v>
                </c:pt>
                <c:pt idx="18">
                  <c:v>379100</c:v>
                </c:pt>
                <c:pt idx="19">
                  <c:v>386300</c:v>
                </c:pt>
                <c:pt idx="20">
                  <c:v>405100</c:v>
                </c:pt>
                <c:pt idx="21">
                  <c:v>394600</c:v>
                </c:pt>
                <c:pt idx="22">
                  <c:v>396100</c:v>
                </c:pt>
                <c:pt idx="23">
                  <c:v>401700</c:v>
                </c:pt>
                <c:pt idx="24">
                  <c:v>418600</c:v>
                </c:pt>
                <c:pt idx="25">
                  <c:v>407500</c:v>
                </c:pt>
                <c:pt idx="26">
                  <c:v>414700</c:v>
                </c:pt>
                <c:pt idx="27">
                  <c:v>434800</c:v>
                </c:pt>
                <c:pt idx="28">
                  <c:v>445300</c:v>
                </c:pt>
                <c:pt idx="29">
                  <c:v>431900</c:v>
                </c:pt>
                <c:pt idx="30">
                  <c:v>462100</c:v>
                </c:pt>
                <c:pt idx="31">
                  <c:v>470000</c:v>
                </c:pt>
                <c:pt idx="32">
                  <c:v>461800</c:v>
                </c:pt>
                <c:pt idx="33">
                  <c:v>478200</c:v>
                </c:pt>
                <c:pt idx="34">
                  <c:v>481700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548-42FC-8FB8-F5A32A76F0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68137119"/>
        <c:axId val="1"/>
      </c:lineChart>
      <c:dateAx>
        <c:axId val="1468137119"/>
        <c:scaling>
          <c:orientation val="minMax"/>
        </c:scaling>
        <c:delete val="0"/>
        <c:axPos val="b"/>
        <c:numFmt formatCode="mmm\ yyyy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"/>
        <c:crosses val="autoZero"/>
        <c:auto val="1"/>
        <c:lblOffset val="100"/>
        <c:baseTimeUnit val="months"/>
      </c:date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1"/>
        <c:majorTickMark val="none"/>
        <c:minorTickMark val="none"/>
        <c:tickLblPos val="nextTo"/>
        <c:spPr>
          <a:ln w="6350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8137119"/>
        <c:crosses val="autoZero"/>
        <c:crossBetween val="between"/>
      </c:valAx>
      <c:spPr>
        <a:noFill/>
        <a:ln w="25400">
          <a:noFill/>
        </a:ln>
      </c:spPr>
    </c:plotArea>
    <c:legend>
      <c:legendPos val="t"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accent1"/>
                </a:solidFill>
                <a:latin typeface="Fira Sans Condensed Medium" panose="020B0603050000020004" pitchFamily="34" charset="0"/>
              </a:rPr>
              <a:t>Northeast</a:t>
            </a:r>
          </a:p>
        </c:rich>
      </c:tx>
      <c:overlay val="0"/>
      <c:spPr>
        <a:noFill/>
        <a:ln w="25400">
          <a:noFill/>
        </a:ln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'Reg Price Ann'!$G$3:$K$3</c:f>
              <c:strCache>
                <c:ptCount val="1"/>
                <c:pt idx="0">
                  <c:v>Average sales price</c:v>
                </c:pt>
              </c:strCache>
            </c:strRef>
          </c:tx>
          <c:spPr>
            <a:ln w="28575" cap="rnd">
              <a:solidFill>
                <a:srgbClr val="FF9100"/>
              </a:solidFill>
              <a:round/>
            </a:ln>
            <a:effectLst/>
          </c:spPr>
          <c:marker>
            <c:symbol val="none"/>
          </c:marker>
          <c:cat>
            <c:numRef>
              <c:f>'Reg Price Ann'!$A$23:$A$63</c:f>
              <c:numCache>
                <c:formatCode>0</c:formatCode>
                <c:ptCount val="41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</c:numCache>
            </c:numRef>
          </c:cat>
          <c:val>
            <c:numRef>
              <c:f>'Reg Price Ann'!$H$23:$H$63</c:f>
              <c:numCache>
                <c:formatCode>#,##0</c:formatCode>
                <c:ptCount val="41"/>
                <c:pt idx="0">
                  <c:v>80300</c:v>
                </c:pt>
                <c:pt idx="1">
                  <c:v>88500</c:v>
                </c:pt>
                <c:pt idx="2">
                  <c:v>88600</c:v>
                </c:pt>
                <c:pt idx="3">
                  <c:v>96200</c:v>
                </c:pt>
                <c:pt idx="4">
                  <c:v>107400</c:v>
                </c:pt>
                <c:pt idx="5">
                  <c:v>121900</c:v>
                </c:pt>
                <c:pt idx="6">
                  <c:v>151300</c:v>
                </c:pt>
                <c:pt idx="7">
                  <c:v>170900</c:v>
                </c:pt>
                <c:pt idx="8">
                  <c:v>179300</c:v>
                </c:pt>
                <c:pt idx="9">
                  <c:v>188600</c:v>
                </c:pt>
                <c:pt idx="10">
                  <c:v>190500</c:v>
                </c:pt>
                <c:pt idx="11">
                  <c:v>188800</c:v>
                </c:pt>
                <c:pt idx="12">
                  <c:v>194900</c:v>
                </c:pt>
                <c:pt idx="13">
                  <c:v>183600</c:v>
                </c:pt>
                <c:pt idx="14">
                  <c:v>200500</c:v>
                </c:pt>
                <c:pt idx="15">
                  <c:v>216600</c:v>
                </c:pt>
                <c:pt idx="16">
                  <c:v>226800</c:v>
                </c:pt>
                <c:pt idx="17">
                  <c:v>234100</c:v>
                </c:pt>
                <c:pt idx="18">
                  <c:v>240100</c:v>
                </c:pt>
                <c:pt idx="19">
                  <c:v>247900</c:v>
                </c:pt>
                <c:pt idx="20">
                  <c:v>274800</c:v>
                </c:pt>
                <c:pt idx="21">
                  <c:v>294300</c:v>
                </c:pt>
                <c:pt idx="22">
                  <c:v>301300</c:v>
                </c:pt>
                <c:pt idx="23">
                  <c:v>315700</c:v>
                </c:pt>
                <c:pt idx="24">
                  <c:v>366100</c:v>
                </c:pt>
                <c:pt idx="25">
                  <c:v>397000</c:v>
                </c:pt>
                <c:pt idx="26">
                  <c:v>428300</c:v>
                </c:pt>
                <c:pt idx="27">
                  <c:v>437700</c:v>
                </c:pt>
                <c:pt idx="28">
                  <c:v>475500</c:v>
                </c:pt>
                <c:pt idx="29">
                  <c:v>411300</c:v>
                </c:pt>
                <c:pt idx="30">
                  <c:v>415800</c:v>
                </c:pt>
                <c:pt idx="31">
                  <c:v>389900</c:v>
                </c:pt>
                <c:pt idx="32">
                  <c:v>418600</c:v>
                </c:pt>
                <c:pt idx="33">
                  <c:v>469900</c:v>
                </c:pt>
                <c:pt idx="34">
                  <c:v>530900</c:v>
                </c:pt>
                <c:pt idx="35">
                  <c:v>572200</c:v>
                </c:pt>
                <c:pt idx="36">
                  <c:v>532700</c:v>
                </c:pt>
                <c:pt idx="37">
                  <c:v>616700</c:v>
                </c:pt>
                <c:pt idx="38">
                  <c:v>598200</c:v>
                </c:pt>
                <c:pt idx="39">
                  <c:v>610600</c:v>
                </c:pt>
                <c:pt idx="40">
                  <c:v>617300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82F-4677-904A-8F7C1C3A2F29}"/>
            </c:ext>
          </c:extLst>
        </c:ser>
        <c:ser>
          <c:idx val="1"/>
          <c:order val="1"/>
          <c:tx>
            <c:strRef>
              <c:f>'Reg Price Ann'!$B$3:$F$3</c:f>
              <c:strCache>
                <c:ptCount val="1"/>
                <c:pt idx="0">
                  <c:v>Median sales price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'Reg Price Ann'!$A$23:$A$63</c:f>
              <c:numCache>
                <c:formatCode>0</c:formatCode>
                <c:ptCount val="41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</c:numCache>
            </c:numRef>
          </c:cat>
          <c:val>
            <c:numRef>
              <c:f>'Reg Price Ann'!$C$23:$C$63</c:f>
              <c:numCache>
                <c:formatCode>#,##0</c:formatCode>
                <c:ptCount val="41"/>
                <c:pt idx="0">
                  <c:v>69500</c:v>
                </c:pt>
                <c:pt idx="1">
                  <c:v>76000</c:v>
                </c:pt>
                <c:pt idx="2">
                  <c:v>78200</c:v>
                </c:pt>
                <c:pt idx="3">
                  <c:v>82200</c:v>
                </c:pt>
                <c:pt idx="4">
                  <c:v>88600</c:v>
                </c:pt>
                <c:pt idx="5">
                  <c:v>103300</c:v>
                </c:pt>
                <c:pt idx="6">
                  <c:v>125000</c:v>
                </c:pt>
                <c:pt idx="7">
                  <c:v>140000</c:v>
                </c:pt>
                <c:pt idx="8">
                  <c:v>149000</c:v>
                </c:pt>
                <c:pt idx="9">
                  <c:v>159600</c:v>
                </c:pt>
                <c:pt idx="10">
                  <c:v>159000</c:v>
                </c:pt>
                <c:pt idx="11">
                  <c:v>155900</c:v>
                </c:pt>
                <c:pt idx="12">
                  <c:v>169000</c:v>
                </c:pt>
                <c:pt idx="13">
                  <c:v>162600</c:v>
                </c:pt>
                <c:pt idx="14">
                  <c:v>169000</c:v>
                </c:pt>
                <c:pt idx="15">
                  <c:v>180000</c:v>
                </c:pt>
                <c:pt idx="16">
                  <c:v>186900</c:v>
                </c:pt>
                <c:pt idx="17">
                  <c:v>190000</c:v>
                </c:pt>
                <c:pt idx="18">
                  <c:v>200000</c:v>
                </c:pt>
                <c:pt idx="19">
                  <c:v>210500</c:v>
                </c:pt>
                <c:pt idx="20">
                  <c:v>227400</c:v>
                </c:pt>
                <c:pt idx="21">
                  <c:v>246400</c:v>
                </c:pt>
                <c:pt idx="22">
                  <c:v>264300</c:v>
                </c:pt>
                <c:pt idx="23">
                  <c:v>264500</c:v>
                </c:pt>
                <c:pt idx="24">
                  <c:v>315800</c:v>
                </c:pt>
                <c:pt idx="25">
                  <c:v>343800</c:v>
                </c:pt>
                <c:pt idx="26">
                  <c:v>346000</c:v>
                </c:pt>
                <c:pt idx="27">
                  <c:v>320200</c:v>
                </c:pt>
                <c:pt idx="28">
                  <c:v>343600</c:v>
                </c:pt>
                <c:pt idx="29">
                  <c:v>302500</c:v>
                </c:pt>
                <c:pt idx="30">
                  <c:v>329900</c:v>
                </c:pt>
                <c:pt idx="31">
                  <c:v>322800</c:v>
                </c:pt>
                <c:pt idx="32">
                  <c:v>368800</c:v>
                </c:pt>
                <c:pt idx="33">
                  <c:v>371200</c:v>
                </c:pt>
                <c:pt idx="34">
                  <c:v>398000</c:v>
                </c:pt>
                <c:pt idx="35">
                  <c:v>442800</c:v>
                </c:pt>
                <c:pt idx="36">
                  <c:v>428300</c:v>
                </c:pt>
                <c:pt idx="37">
                  <c:v>490400</c:v>
                </c:pt>
                <c:pt idx="38">
                  <c:v>484600</c:v>
                </c:pt>
                <c:pt idx="39">
                  <c:v>482500</c:v>
                </c:pt>
                <c:pt idx="40">
                  <c:v>470700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82F-4677-904A-8F7C1C3A2F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95650384"/>
        <c:axId val="1"/>
      </c:lineChart>
      <c:lineChart>
        <c:grouping val="standard"/>
        <c:varyColors val="0"/>
        <c:ser>
          <c:idx val="2"/>
          <c:order val="2"/>
          <c:tx>
            <c:v>Percent Change in Average sales price</c:v>
          </c:tx>
          <c:spPr>
            <a:ln>
              <a:solidFill>
                <a:schemeClr val="bg2">
                  <a:lumMod val="60000"/>
                  <a:lumOff val="40000"/>
                </a:schemeClr>
              </a:solidFill>
            </a:ln>
          </c:spPr>
          <c:marker>
            <c:symbol val="none"/>
          </c:marker>
          <c:val>
            <c:numRef>
              <c:f>'Reg Price Ann'!$L$23:$L$63</c:f>
              <c:numCache>
                <c:formatCode>0.0%</c:formatCode>
                <c:ptCount val="41"/>
                <c:pt idx="0">
                  <c:v>0.12307692307692308</c:v>
                </c:pt>
                <c:pt idx="1">
                  <c:v>0.10211706102117062</c:v>
                </c:pt>
                <c:pt idx="2">
                  <c:v>1.1299435028248588E-3</c:v>
                </c:pt>
                <c:pt idx="3">
                  <c:v>8.5778781038374718E-2</c:v>
                </c:pt>
                <c:pt idx="4">
                  <c:v>0.11642411642411643</c:v>
                </c:pt>
                <c:pt idx="5">
                  <c:v>0.13500931098696461</c:v>
                </c:pt>
                <c:pt idx="6">
                  <c:v>0.24118129614438064</c:v>
                </c:pt>
                <c:pt idx="7">
                  <c:v>0.12954395241242564</c:v>
                </c:pt>
                <c:pt idx="8">
                  <c:v>4.9151550614394385E-2</c:v>
                </c:pt>
                <c:pt idx="9">
                  <c:v>5.1868377021751254E-2</c:v>
                </c:pt>
                <c:pt idx="10">
                  <c:v>1.007423117709438E-2</c:v>
                </c:pt>
                <c:pt idx="11">
                  <c:v>-8.9238845144356954E-3</c:v>
                </c:pt>
                <c:pt idx="12">
                  <c:v>3.2309322033898302E-2</c:v>
                </c:pt>
                <c:pt idx="13">
                  <c:v>-5.7978450487429452E-2</c:v>
                </c:pt>
                <c:pt idx="14">
                  <c:v>9.2047930283224402E-2</c:v>
                </c:pt>
                <c:pt idx="15">
                  <c:v>8.029925187032419E-2</c:v>
                </c:pt>
                <c:pt idx="16">
                  <c:v>4.7091412742382273E-2</c:v>
                </c:pt>
                <c:pt idx="17">
                  <c:v>3.2186948853615518E-2</c:v>
                </c:pt>
                <c:pt idx="18">
                  <c:v>2.5630072618539085E-2</c:v>
                </c:pt>
                <c:pt idx="19">
                  <c:v>3.248646397334444E-2</c:v>
                </c:pt>
                <c:pt idx="20">
                  <c:v>0.10851149657119806</c:v>
                </c:pt>
                <c:pt idx="21">
                  <c:v>7.0960698689956331E-2</c:v>
                </c:pt>
                <c:pt idx="22">
                  <c:v>2.378525314305131E-2</c:v>
                </c:pt>
                <c:pt idx="23">
                  <c:v>4.7792897444407567E-2</c:v>
                </c:pt>
                <c:pt idx="24">
                  <c:v>0.15964523281596452</c:v>
                </c:pt>
                <c:pt idx="25">
                  <c:v>8.4403168533187647E-2</c:v>
                </c:pt>
                <c:pt idx="26">
                  <c:v>7.8841309823677583E-2</c:v>
                </c:pt>
                <c:pt idx="27">
                  <c:v>2.1947233247723557E-2</c:v>
                </c:pt>
                <c:pt idx="28">
                  <c:v>8.636052090472926E-2</c:v>
                </c:pt>
                <c:pt idx="29">
                  <c:v>-0.13501577287066246</c:v>
                </c:pt>
                <c:pt idx="30">
                  <c:v>1.0940919037199124E-2</c:v>
                </c:pt>
                <c:pt idx="31">
                  <c:v>-6.2289562289562291E-2</c:v>
                </c:pt>
                <c:pt idx="32">
                  <c:v>7.3608617594254938E-2</c:v>
                </c:pt>
                <c:pt idx="33">
                  <c:v>0.12255136168179646</c:v>
                </c:pt>
                <c:pt idx="34">
                  <c:v>0.12981485422430306</c:v>
                </c:pt>
                <c:pt idx="35">
                  <c:v>7.7792427952533438E-2</c:v>
                </c:pt>
                <c:pt idx="36">
                  <c:v>-6.9031807060468367E-2</c:v>
                </c:pt>
                <c:pt idx="37">
                  <c:v>0.15768725361366623</c:v>
                </c:pt>
                <c:pt idx="38">
                  <c:v>-2.9998378466028864E-2</c:v>
                </c:pt>
                <c:pt idx="39">
                  <c:v>2.0728853226345705E-2</c:v>
                </c:pt>
                <c:pt idx="40">
                  <c:v>1.0972813625941697E-2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82F-4677-904A-8F7C1C3A2F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"/>
        <c:axId val="4"/>
      </c:lineChart>
      <c:catAx>
        <c:axId val="1195650384"/>
        <c:scaling>
          <c:orientation val="minMax"/>
        </c:scaling>
        <c:delete val="0"/>
        <c:axPos val="b"/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ln w="6350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5650384"/>
        <c:crosses val="autoZero"/>
        <c:crossBetween val="between"/>
      </c:valAx>
      <c:catAx>
        <c:axId val="3"/>
        <c:scaling>
          <c:orientation val="minMax"/>
        </c:scaling>
        <c:delete val="1"/>
        <c:axPos val="b"/>
        <c:majorTickMark val="out"/>
        <c:minorTickMark val="none"/>
        <c:tickLblPos val="nextTo"/>
        <c:crossAx val="4"/>
        <c:crosses val="autoZero"/>
        <c:auto val="1"/>
        <c:lblAlgn val="ctr"/>
        <c:lblOffset val="100"/>
        <c:noMultiLvlLbl val="0"/>
      </c:catAx>
      <c:valAx>
        <c:axId val="4"/>
        <c:scaling>
          <c:orientation val="minMax"/>
          <c:min val="-0.30000000000000004"/>
        </c:scaling>
        <c:delete val="0"/>
        <c:axPos val="r"/>
        <c:numFmt formatCode="0.0%" sourceLinked="1"/>
        <c:majorTickMark val="out"/>
        <c:minorTickMark val="none"/>
        <c:tickLblPos val="nextTo"/>
        <c:crossAx val="3"/>
        <c:crosses val="max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accent1"/>
                </a:solidFill>
                <a:latin typeface="Fira Sans Condensed Medium" panose="020B0603050000020004" pitchFamily="34" charset="0"/>
                <a:ea typeface="+mn-ea"/>
                <a:cs typeface="+mn-cs"/>
              </a:defRPr>
            </a:pPr>
            <a:r>
              <a:rPr lang="en-US">
                <a:solidFill>
                  <a:schemeClr val="accent1"/>
                </a:solidFill>
                <a:latin typeface="Fira Sans Condensed Medium" panose="020B0603050000020004" pitchFamily="34" charset="0"/>
              </a:rPr>
              <a:t>Midwest</a:t>
            </a:r>
          </a:p>
        </c:rich>
      </c:tx>
      <c:overlay val="0"/>
      <c:spPr>
        <a:noFill/>
        <a:ln w="25400">
          <a:noFill/>
        </a:ln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'Reg Price Ann'!$G$3:$K$3</c:f>
              <c:strCache>
                <c:ptCount val="1"/>
                <c:pt idx="0">
                  <c:v>Average sales price</c:v>
                </c:pt>
              </c:strCache>
            </c:strRef>
          </c:tx>
          <c:spPr>
            <a:ln w="28575" cap="rnd">
              <a:solidFill>
                <a:srgbClr val="FF9100"/>
              </a:solidFill>
              <a:round/>
            </a:ln>
            <a:effectLst/>
          </c:spPr>
          <c:marker>
            <c:symbol val="none"/>
          </c:marker>
          <c:cat>
            <c:numRef>
              <c:f>'Reg Price Ann'!$A$23:$A$63</c:f>
              <c:numCache>
                <c:formatCode>0</c:formatCode>
                <c:ptCount val="41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</c:numCache>
            </c:numRef>
          </c:cat>
          <c:val>
            <c:numRef>
              <c:f>'Reg Price Ann'!$I$23:$I$63</c:f>
              <c:numCache>
                <c:formatCode>#,##0</c:formatCode>
                <c:ptCount val="41"/>
                <c:pt idx="0">
                  <c:v>74400</c:v>
                </c:pt>
                <c:pt idx="1">
                  <c:v>82500</c:v>
                </c:pt>
                <c:pt idx="2">
                  <c:v>87700</c:v>
                </c:pt>
                <c:pt idx="3">
                  <c:v>97600</c:v>
                </c:pt>
                <c:pt idx="4">
                  <c:v>107800</c:v>
                </c:pt>
                <c:pt idx="5">
                  <c:v>95400</c:v>
                </c:pt>
                <c:pt idx="6">
                  <c:v>102600</c:v>
                </c:pt>
                <c:pt idx="7">
                  <c:v>115500</c:v>
                </c:pt>
                <c:pt idx="8">
                  <c:v>123700</c:v>
                </c:pt>
                <c:pt idx="9">
                  <c:v>130600</c:v>
                </c:pt>
                <c:pt idx="10">
                  <c:v>133000</c:v>
                </c:pt>
                <c:pt idx="11">
                  <c:v>134500</c:v>
                </c:pt>
                <c:pt idx="12">
                  <c:v>136400</c:v>
                </c:pt>
                <c:pt idx="13">
                  <c:v>143100</c:v>
                </c:pt>
                <c:pt idx="14">
                  <c:v>152700</c:v>
                </c:pt>
                <c:pt idx="15">
                  <c:v>157200</c:v>
                </c:pt>
                <c:pt idx="16">
                  <c:v>158100</c:v>
                </c:pt>
                <c:pt idx="17">
                  <c:v>173000</c:v>
                </c:pt>
                <c:pt idx="18">
                  <c:v>179200</c:v>
                </c:pt>
                <c:pt idx="19">
                  <c:v>186800</c:v>
                </c:pt>
                <c:pt idx="20">
                  <c:v>199300</c:v>
                </c:pt>
                <c:pt idx="21">
                  <c:v>201300</c:v>
                </c:pt>
                <c:pt idx="22">
                  <c:v>209800</c:v>
                </c:pt>
                <c:pt idx="23">
                  <c:v>218200</c:v>
                </c:pt>
                <c:pt idx="24">
                  <c:v>240800</c:v>
                </c:pt>
                <c:pt idx="25">
                  <c:v>249800</c:v>
                </c:pt>
                <c:pt idx="26">
                  <c:v>257100</c:v>
                </c:pt>
                <c:pt idx="27">
                  <c:v>256800</c:v>
                </c:pt>
                <c:pt idx="28">
                  <c:v>250000</c:v>
                </c:pt>
                <c:pt idx="29">
                  <c:v>227700</c:v>
                </c:pt>
                <c:pt idx="30">
                  <c:v>232800</c:v>
                </c:pt>
                <c:pt idx="31">
                  <c:v>241700</c:v>
                </c:pt>
                <c:pt idx="32">
                  <c:v>270300</c:v>
                </c:pt>
                <c:pt idx="33">
                  <c:v>301500</c:v>
                </c:pt>
                <c:pt idx="34">
                  <c:v>317500</c:v>
                </c:pt>
                <c:pt idx="35">
                  <c:v>322400</c:v>
                </c:pt>
                <c:pt idx="36">
                  <c:v>317200</c:v>
                </c:pt>
                <c:pt idx="37">
                  <c:v>325600</c:v>
                </c:pt>
                <c:pt idx="38">
                  <c:v>333200</c:v>
                </c:pt>
                <c:pt idx="39">
                  <c:v>327400</c:v>
                </c:pt>
                <c:pt idx="40">
                  <c:v>346900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127-40C1-A6FD-232AD1821EFB}"/>
            </c:ext>
          </c:extLst>
        </c:ser>
        <c:ser>
          <c:idx val="1"/>
          <c:order val="1"/>
          <c:tx>
            <c:strRef>
              <c:f>'Reg Price Ann'!$B$3:$F$3</c:f>
              <c:strCache>
                <c:ptCount val="1"/>
                <c:pt idx="0">
                  <c:v>Median sales price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'Reg Price Ann'!$A$23:$A$63</c:f>
              <c:numCache>
                <c:formatCode>0</c:formatCode>
                <c:ptCount val="41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</c:numCache>
            </c:numRef>
          </c:cat>
          <c:val>
            <c:numRef>
              <c:f>'Reg Price Ann'!$D$23:$D$63</c:f>
              <c:numCache>
                <c:formatCode>#,##0</c:formatCode>
                <c:ptCount val="41"/>
                <c:pt idx="0">
                  <c:v>63400</c:v>
                </c:pt>
                <c:pt idx="1">
                  <c:v>65900</c:v>
                </c:pt>
                <c:pt idx="2">
                  <c:v>68900</c:v>
                </c:pt>
                <c:pt idx="3">
                  <c:v>79500</c:v>
                </c:pt>
                <c:pt idx="4">
                  <c:v>85400</c:v>
                </c:pt>
                <c:pt idx="5">
                  <c:v>80300</c:v>
                </c:pt>
                <c:pt idx="6">
                  <c:v>88300</c:v>
                </c:pt>
                <c:pt idx="7">
                  <c:v>95000</c:v>
                </c:pt>
                <c:pt idx="8">
                  <c:v>101600</c:v>
                </c:pt>
                <c:pt idx="9">
                  <c:v>108800</c:v>
                </c:pt>
                <c:pt idx="10">
                  <c:v>107900</c:v>
                </c:pt>
                <c:pt idx="11">
                  <c:v>110000</c:v>
                </c:pt>
                <c:pt idx="12">
                  <c:v>115600</c:v>
                </c:pt>
                <c:pt idx="13">
                  <c:v>125000</c:v>
                </c:pt>
                <c:pt idx="14">
                  <c:v>132900</c:v>
                </c:pt>
                <c:pt idx="15">
                  <c:v>134000</c:v>
                </c:pt>
                <c:pt idx="16">
                  <c:v>137500</c:v>
                </c:pt>
                <c:pt idx="17">
                  <c:v>149900</c:v>
                </c:pt>
                <c:pt idx="18">
                  <c:v>157500</c:v>
                </c:pt>
                <c:pt idx="19">
                  <c:v>164000</c:v>
                </c:pt>
                <c:pt idx="20">
                  <c:v>169700</c:v>
                </c:pt>
                <c:pt idx="21">
                  <c:v>172600</c:v>
                </c:pt>
                <c:pt idx="22">
                  <c:v>178000</c:v>
                </c:pt>
                <c:pt idx="23">
                  <c:v>184300</c:v>
                </c:pt>
                <c:pt idx="24">
                  <c:v>205000</c:v>
                </c:pt>
                <c:pt idx="25">
                  <c:v>216900</c:v>
                </c:pt>
                <c:pt idx="26">
                  <c:v>213500</c:v>
                </c:pt>
                <c:pt idx="27">
                  <c:v>208600</c:v>
                </c:pt>
                <c:pt idx="28">
                  <c:v>198900</c:v>
                </c:pt>
                <c:pt idx="29">
                  <c:v>189200</c:v>
                </c:pt>
                <c:pt idx="30">
                  <c:v>197700</c:v>
                </c:pt>
                <c:pt idx="31">
                  <c:v>203300</c:v>
                </c:pt>
                <c:pt idx="32">
                  <c:v>230600</c:v>
                </c:pt>
                <c:pt idx="33">
                  <c:v>255300</c:v>
                </c:pt>
                <c:pt idx="34">
                  <c:v>273800</c:v>
                </c:pt>
                <c:pt idx="35">
                  <c:v>276700</c:v>
                </c:pt>
                <c:pt idx="36">
                  <c:v>277100</c:v>
                </c:pt>
                <c:pt idx="37">
                  <c:v>284400</c:v>
                </c:pt>
                <c:pt idx="38">
                  <c:v>290900</c:v>
                </c:pt>
                <c:pt idx="39">
                  <c:v>289200</c:v>
                </c:pt>
                <c:pt idx="40">
                  <c:v>298100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127-40C1-A6FD-232AD1821E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86841408"/>
        <c:axId val="1"/>
      </c:lineChart>
      <c:lineChart>
        <c:grouping val="standard"/>
        <c:varyColors val="0"/>
        <c:ser>
          <c:idx val="2"/>
          <c:order val="2"/>
          <c:tx>
            <c:v>Percent Change in Average sales price</c:v>
          </c:tx>
          <c:spPr>
            <a:ln>
              <a:solidFill>
                <a:schemeClr val="bg2">
                  <a:lumMod val="60000"/>
                  <a:lumOff val="40000"/>
                </a:schemeClr>
              </a:solidFill>
            </a:ln>
          </c:spPr>
          <c:marker>
            <c:symbol val="none"/>
          </c:marker>
          <c:val>
            <c:numRef>
              <c:f>'Reg Price Ann'!$L$23:$L$63</c:f>
              <c:numCache>
                <c:formatCode>0.0%</c:formatCode>
                <c:ptCount val="41"/>
                <c:pt idx="0">
                  <c:v>0.12307692307692308</c:v>
                </c:pt>
                <c:pt idx="1">
                  <c:v>0.10211706102117062</c:v>
                </c:pt>
                <c:pt idx="2">
                  <c:v>1.1299435028248588E-3</c:v>
                </c:pt>
                <c:pt idx="3">
                  <c:v>8.5778781038374718E-2</c:v>
                </c:pt>
                <c:pt idx="4">
                  <c:v>0.11642411642411643</c:v>
                </c:pt>
                <c:pt idx="5">
                  <c:v>0.13500931098696461</c:v>
                </c:pt>
                <c:pt idx="6">
                  <c:v>0.24118129614438064</c:v>
                </c:pt>
                <c:pt idx="7">
                  <c:v>0.12954395241242564</c:v>
                </c:pt>
                <c:pt idx="8">
                  <c:v>4.9151550614394385E-2</c:v>
                </c:pt>
                <c:pt idx="9">
                  <c:v>5.1868377021751254E-2</c:v>
                </c:pt>
                <c:pt idx="10">
                  <c:v>1.007423117709438E-2</c:v>
                </c:pt>
                <c:pt idx="11">
                  <c:v>-8.9238845144356954E-3</c:v>
                </c:pt>
                <c:pt idx="12">
                  <c:v>3.2309322033898302E-2</c:v>
                </c:pt>
                <c:pt idx="13">
                  <c:v>-5.7978450487429452E-2</c:v>
                </c:pt>
                <c:pt idx="14">
                  <c:v>9.2047930283224402E-2</c:v>
                </c:pt>
                <c:pt idx="15">
                  <c:v>8.029925187032419E-2</c:v>
                </c:pt>
                <c:pt idx="16">
                  <c:v>4.7091412742382273E-2</c:v>
                </c:pt>
                <c:pt idx="17">
                  <c:v>3.2186948853615518E-2</c:v>
                </c:pt>
                <c:pt idx="18">
                  <c:v>2.5630072618539085E-2</c:v>
                </c:pt>
                <c:pt idx="19">
                  <c:v>3.248646397334444E-2</c:v>
                </c:pt>
                <c:pt idx="20">
                  <c:v>0.10851149657119806</c:v>
                </c:pt>
                <c:pt idx="21">
                  <c:v>7.0960698689956331E-2</c:v>
                </c:pt>
                <c:pt idx="22">
                  <c:v>2.378525314305131E-2</c:v>
                </c:pt>
                <c:pt idx="23">
                  <c:v>4.7792897444407567E-2</c:v>
                </c:pt>
                <c:pt idx="24">
                  <c:v>0.15964523281596452</c:v>
                </c:pt>
                <c:pt idx="25">
                  <c:v>8.4403168533187647E-2</c:v>
                </c:pt>
                <c:pt idx="26">
                  <c:v>7.8841309823677583E-2</c:v>
                </c:pt>
                <c:pt idx="27">
                  <c:v>2.1947233247723557E-2</c:v>
                </c:pt>
                <c:pt idx="28">
                  <c:v>8.636052090472926E-2</c:v>
                </c:pt>
                <c:pt idx="29">
                  <c:v>-0.13501577287066246</c:v>
                </c:pt>
                <c:pt idx="30">
                  <c:v>1.0940919037199124E-2</c:v>
                </c:pt>
                <c:pt idx="31">
                  <c:v>-6.2289562289562291E-2</c:v>
                </c:pt>
                <c:pt idx="32">
                  <c:v>7.3608617594254938E-2</c:v>
                </c:pt>
                <c:pt idx="33">
                  <c:v>0.12255136168179646</c:v>
                </c:pt>
                <c:pt idx="34">
                  <c:v>0.12981485422430306</c:v>
                </c:pt>
                <c:pt idx="35">
                  <c:v>7.7792427952533438E-2</c:v>
                </c:pt>
                <c:pt idx="36">
                  <c:v>-6.9031807060468367E-2</c:v>
                </c:pt>
                <c:pt idx="37">
                  <c:v>0.15768725361366623</c:v>
                </c:pt>
                <c:pt idx="38">
                  <c:v>-2.9998378466028864E-2</c:v>
                </c:pt>
                <c:pt idx="39">
                  <c:v>2.0728853226345705E-2</c:v>
                </c:pt>
                <c:pt idx="40">
                  <c:v>1.0972813625941697E-2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127-40C1-A6FD-232AD1821E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"/>
        <c:axId val="4"/>
      </c:lineChart>
      <c:catAx>
        <c:axId val="1186841408"/>
        <c:scaling>
          <c:orientation val="minMax"/>
        </c:scaling>
        <c:delete val="0"/>
        <c:axPos val="b"/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  <c:max val="8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ln w="6350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6841408"/>
        <c:crosses val="autoZero"/>
        <c:crossBetween val="between"/>
      </c:valAx>
      <c:catAx>
        <c:axId val="3"/>
        <c:scaling>
          <c:orientation val="minMax"/>
        </c:scaling>
        <c:delete val="1"/>
        <c:axPos val="b"/>
        <c:majorTickMark val="out"/>
        <c:minorTickMark val="none"/>
        <c:tickLblPos val="nextTo"/>
        <c:crossAx val="4"/>
        <c:crosses val="autoZero"/>
        <c:auto val="1"/>
        <c:lblAlgn val="ctr"/>
        <c:lblOffset val="100"/>
        <c:noMultiLvlLbl val="0"/>
      </c:catAx>
      <c:valAx>
        <c:axId val="4"/>
        <c:scaling>
          <c:orientation val="minMax"/>
          <c:min val="-0.30000000000000004"/>
        </c:scaling>
        <c:delete val="0"/>
        <c:axPos val="r"/>
        <c:numFmt formatCode="0.0%" sourceLinked="1"/>
        <c:majorTickMark val="out"/>
        <c:minorTickMark val="none"/>
        <c:tickLblPos val="nextTo"/>
        <c:crossAx val="3"/>
        <c:crosses val="max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ea72f4a77_6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ea72f4a77_6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ab8bef9c2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ab8bef9c2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78399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ab8bef9c2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ab8bef9c2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28381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ab8bef9c2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ab8bef9c2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7451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ab8bef9c2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ab8bef9c2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41080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ab8bef9c2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ab8bef9c2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74123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ab8bef9c2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ab8bef9c2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1882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ab8bef9c2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ab8bef9c2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222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ab8bef9c2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ab8bef9c2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2788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ab8bef9c2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ab8bef9c2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040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ab8bef9c2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ab8bef9c2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2808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ab8bef9c2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ab8bef9c2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8209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ab8bef9c2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ab8bef9c2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5922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ab8bef9c2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ab8bef9c2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72460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ab8bef9c2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ab8bef9c2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007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0280" y="536650"/>
            <a:ext cx="49182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0275" y="2589250"/>
            <a:ext cx="4918200" cy="5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83675" y="1031250"/>
            <a:ext cx="8203200" cy="36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83675" y="1031250"/>
            <a:ext cx="8203200" cy="36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288">
          <p15:clr>
            <a:srgbClr val="EA4335"/>
          </p15:clr>
        </p15:guide>
        <p15:guide id="4" pos="5472">
          <p15:clr>
            <a:srgbClr val="EA4335"/>
          </p15:clr>
        </p15:guide>
        <p15:guide id="5" orient="horz" pos="262">
          <p15:clr>
            <a:srgbClr val="EA4335"/>
          </p15:clr>
        </p15:guide>
        <p15:guide id="6" orient="horz" pos="297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chart" Target="../charts/chart11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ederalreserve.gov/econres/notes/feds-notes/housing-market-tightness-during-covid-19-increased-demand-or-reduced-supply-20210708.htm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unece.org/fileadmin/DAM/hlm/archive/Key%20note%20population%20and%20housing.pdf" TargetMode="External"/><Relationship Id="rId4" Type="http://schemas.openxmlformats.org/officeDocument/2006/relationships/hyperlink" Target="http://www.prres.net/papers/KarantonisPopulationGrowthandHousingAffordability.pdf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fred.stlouisfed.org/series/FIXHA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freddiemac.com/fmac-resources/research/pdf/202110-Insight.pdf" TargetMode="External"/><Relationship Id="rId4" Type="http://schemas.openxmlformats.org/officeDocument/2006/relationships/hyperlink" Target="https://www.census.gov/construction/nrs/historical_data/index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-107590" y="917788"/>
            <a:ext cx="9359153" cy="9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Data Analysis - New Residential Sales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1724986" y="1723389"/>
            <a:ext cx="5694000" cy="8382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accent1"/>
                </a:solidFill>
              </a:rPr>
              <a:t>Allison Kim, Shamiya Lin, Nicole Xu</a:t>
            </a:r>
            <a:br>
              <a:rPr lang="en" sz="1700">
                <a:solidFill>
                  <a:schemeClr val="accent1"/>
                </a:solidFill>
              </a:rPr>
            </a:br>
            <a:r>
              <a:rPr lang="en" sz="1700">
                <a:solidFill>
                  <a:schemeClr val="accent1"/>
                </a:solidFill>
              </a:rPr>
              <a:t>Tompkins High School FBLA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</a:rPr>
              <a:t>2021–2022</a:t>
            </a:r>
            <a:endParaRPr sz="1700">
              <a:solidFill>
                <a:schemeClr val="accent1"/>
              </a:solidFill>
            </a:endParaRPr>
          </a:p>
        </p:txBody>
      </p:sp>
      <p:grpSp>
        <p:nvGrpSpPr>
          <p:cNvPr id="57" name="Google Shape;57;p15"/>
          <p:cNvGrpSpPr/>
          <p:nvPr/>
        </p:nvGrpSpPr>
        <p:grpSpPr>
          <a:xfrm>
            <a:off x="-1765072" y="2664807"/>
            <a:ext cx="10787812" cy="3283202"/>
            <a:chOff x="711150" y="1559663"/>
            <a:chExt cx="7721575" cy="2350013"/>
          </a:xfrm>
        </p:grpSpPr>
        <p:sp>
          <p:nvSpPr>
            <p:cNvPr id="58" name="Google Shape;58;p15"/>
            <p:cNvSpPr/>
            <p:nvPr/>
          </p:nvSpPr>
          <p:spPr>
            <a:xfrm>
              <a:off x="711150" y="1595125"/>
              <a:ext cx="7721575" cy="2314550"/>
            </a:xfrm>
            <a:custGeom>
              <a:avLst/>
              <a:gdLst/>
              <a:ahLst/>
              <a:cxnLst/>
              <a:rect l="l" t="t" r="r" b="b"/>
              <a:pathLst>
                <a:path w="308863" h="92582" extrusionOk="0">
                  <a:moveTo>
                    <a:pt x="0" y="92445"/>
                  </a:moveTo>
                  <a:lnTo>
                    <a:pt x="24529" y="34740"/>
                  </a:lnTo>
                  <a:lnTo>
                    <a:pt x="73382" y="80857"/>
                  </a:lnTo>
                  <a:lnTo>
                    <a:pt x="97740" y="23146"/>
                  </a:lnTo>
                  <a:lnTo>
                    <a:pt x="122133" y="46302"/>
                  </a:lnTo>
                  <a:lnTo>
                    <a:pt x="146543" y="0"/>
                  </a:lnTo>
                  <a:lnTo>
                    <a:pt x="195411" y="69356"/>
                  </a:lnTo>
                  <a:lnTo>
                    <a:pt x="219734" y="57794"/>
                  </a:lnTo>
                  <a:lnTo>
                    <a:pt x="244161" y="80952"/>
                  </a:lnTo>
                  <a:lnTo>
                    <a:pt x="268621" y="11652"/>
                  </a:lnTo>
                  <a:lnTo>
                    <a:pt x="293020" y="44"/>
                  </a:lnTo>
                  <a:lnTo>
                    <a:pt x="308863" y="92582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" name="Google Shape;59;p15"/>
            <p:cNvSpPr/>
            <p:nvPr/>
          </p:nvSpPr>
          <p:spPr>
            <a:xfrm>
              <a:off x="1287538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1897863" y="30035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2508163" y="358078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3118475" y="21377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3728788" y="2714950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4339088" y="1559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4949400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5559713" y="32921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6170025" y="3006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6780338" y="35807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7390650" y="18491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8006675" y="15596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71;p15"/>
          <p:cNvGrpSpPr/>
          <p:nvPr/>
        </p:nvGrpSpPr>
        <p:grpSpPr>
          <a:xfrm>
            <a:off x="-823039" y="2664804"/>
            <a:ext cx="10790078" cy="2519041"/>
            <a:chOff x="710288" y="2137750"/>
            <a:chExt cx="7723197" cy="1803050"/>
          </a:xfrm>
        </p:grpSpPr>
        <p:sp>
          <p:nvSpPr>
            <p:cNvPr id="72" name="Google Shape;72;p15"/>
            <p:cNvSpPr/>
            <p:nvPr/>
          </p:nvSpPr>
          <p:spPr>
            <a:xfrm>
              <a:off x="710288" y="2172905"/>
              <a:ext cx="7723197" cy="1739465"/>
            </a:xfrm>
            <a:custGeom>
              <a:avLst/>
              <a:gdLst/>
              <a:ahLst/>
              <a:cxnLst/>
              <a:rect l="l" t="t" r="r" b="b"/>
              <a:pathLst>
                <a:path w="214429" h="48295" extrusionOk="0">
                  <a:moveTo>
                    <a:pt x="0" y="48101"/>
                  </a:moveTo>
                  <a:lnTo>
                    <a:pt x="17026" y="32099"/>
                  </a:lnTo>
                  <a:lnTo>
                    <a:pt x="33957" y="40100"/>
                  </a:lnTo>
                  <a:lnTo>
                    <a:pt x="50912" y="8072"/>
                  </a:lnTo>
                  <a:lnTo>
                    <a:pt x="67890" y="48077"/>
                  </a:lnTo>
                  <a:lnTo>
                    <a:pt x="84797" y="24003"/>
                  </a:lnTo>
                  <a:lnTo>
                    <a:pt x="101751" y="32099"/>
                  </a:lnTo>
                  <a:lnTo>
                    <a:pt x="118658" y="24122"/>
                  </a:lnTo>
                  <a:lnTo>
                    <a:pt x="135613" y="8025"/>
                  </a:lnTo>
                  <a:lnTo>
                    <a:pt x="152591" y="0"/>
                  </a:lnTo>
                  <a:lnTo>
                    <a:pt x="169522" y="24098"/>
                  </a:lnTo>
                  <a:lnTo>
                    <a:pt x="186500" y="32194"/>
                  </a:lnTo>
                  <a:lnTo>
                    <a:pt x="203611" y="16042"/>
                  </a:lnTo>
                  <a:lnTo>
                    <a:pt x="214429" y="48295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3" name="Google Shape;73;p15"/>
            <p:cNvSpPr/>
            <p:nvPr/>
          </p:nvSpPr>
          <p:spPr>
            <a:xfrm>
              <a:off x="8000975" y="27185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7390663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678032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6170038" y="213775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5559700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4949413" y="300693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4339088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372877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3118475" y="386940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2508163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1897850" y="35807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1287538" y="32921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2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4000">
                <a:solidFill>
                  <a:schemeClr val="accent2"/>
                </a:solidFill>
              </a:rPr>
              <a:t>Regional Analysis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1F9A00-652F-428B-8297-0C5C8B4044BA}"/>
              </a:ext>
            </a:extLst>
          </p:cNvPr>
          <p:cNvSpPr txBox="1"/>
          <p:nvPr/>
        </p:nvSpPr>
        <p:spPr>
          <a:xfrm>
            <a:off x="2286000" y="241919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A9F510F-0271-46E4-85DB-22995084E1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9512781"/>
              </p:ext>
            </p:extLst>
          </p:nvPr>
        </p:nvGraphicFramePr>
        <p:xfrm>
          <a:off x="835820" y="1276549"/>
          <a:ext cx="3626103" cy="1830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9E2753E2-325E-49F8-8A53-4E3028C628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1499903"/>
              </p:ext>
            </p:extLst>
          </p:nvPr>
        </p:nvGraphicFramePr>
        <p:xfrm>
          <a:off x="4605940" y="1276549"/>
          <a:ext cx="3611638" cy="1830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DEBF6838-B2D0-4E01-A914-40F9D85B12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4401227"/>
              </p:ext>
            </p:extLst>
          </p:nvPr>
        </p:nvGraphicFramePr>
        <p:xfrm>
          <a:off x="835820" y="3053130"/>
          <a:ext cx="3577698" cy="1790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1852920E-D191-4D43-BC83-88580D60C6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6664699"/>
              </p:ext>
            </p:extLst>
          </p:nvPr>
        </p:nvGraphicFramePr>
        <p:xfrm>
          <a:off x="4605940" y="3053129"/>
          <a:ext cx="3577698" cy="1790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27AA9DD0-CECA-42E3-A3D2-9F29C9674B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1251" y="1017150"/>
            <a:ext cx="6761655" cy="29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432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2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2"/>
                </a:solidFill>
              </a:rPr>
              <a:t>Recommendations</a:t>
            </a:r>
            <a:endParaRPr lang="en-US" sz="4000">
              <a:solidFill>
                <a:schemeClr val="accent2"/>
              </a:solidFill>
            </a:endParaRPr>
          </a:p>
        </p:txBody>
      </p:sp>
      <p:grpSp>
        <p:nvGrpSpPr>
          <p:cNvPr id="387" name="Google Shape;387;p22"/>
          <p:cNvGrpSpPr/>
          <p:nvPr/>
        </p:nvGrpSpPr>
        <p:grpSpPr>
          <a:xfrm>
            <a:off x="710224" y="3219596"/>
            <a:ext cx="5361963" cy="846600"/>
            <a:chOff x="710275" y="2330425"/>
            <a:chExt cx="2820650" cy="846600"/>
          </a:xfrm>
        </p:grpSpPr>
        <p:sp>
          <p:nvSpPr>
            <p:cNvPr id="389" name="Google Shape;389;p22"/>
            <p:cNvSpPr txBox="1"/>
            <p:nvPr/>
          </p:nvSpPr>
          <p:spPr>
            <a:xfrm>
              <a:off x="710325" y="2330425"/>
              <a:ext cx="28206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Minority Inclusiveness</a:t>
              </a:r>
              <a:endParaRPr sz="28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90" name="Google Shape;390;p22"/>
            <p:cNvSpPr txBox="1"/>
            <p:nvPr/>
          </p:nvSpPr>
          <p:spPr>
            <a:xfrm>
              <a:off x="710275" y="2656225"/>
              <a:ext cx="2820600" cy="52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lvl="0" indent="-171450" algn="l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1800">
                  <a:solidFill>
                    <a:srgbClr val="434343"/>
                  </a:solidFill>
                  <a:latin typeface="Roboto"/>
                  <a:ea typeface="Roboto"/>
                  <a:sym typeface="Roboto"/>
                </a:rPr>
                <a:t>Support for minorities</a:t>
              </a:r>
              <a:endParaRPr lang="en-US" sz="1800"/>
            </a:p>
          </p:txBody>
        </p:sp>
      </p:grpSp>
      <p:grpSp>
        <p:nvGrpSpPr>
          <p:cNvPr id="397" name="Google Shape;397;p22"/>
          <p:cNvGrpSpPr/>
          <p:nvPr/>
        </p:nvGrpSpPr>
        <p:grpSpPr>
          <a:xfrm>
            <a:off x="710274" y="1288549"/>
            <a:ext cx="6140581" cy="1602931"/>
            <a:chOff x="710275" y="1214925"/>
            <a:chExt cx="2820650" cy="846600"/>
          </a:xfrm>
        </p:grpSpPr>
        <p:sp>
          <p:nvSpPr>
            <p:cNvPr id="399" name="Google Shape;399;p22"/>
            <p:cNvSpPr txBox="1"/>
            <p:nvPr/>
          </p:nvSpPr>
          <p:spPr>
            <a:xfrm>
              <a:off x="710325" y="1214925"/>
              <a:ext cx="28206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2800">
                  <a:solidFill>
                    <a:schemeClr val="accent1"/>
                  </a:solidFill>
                  <a:latin typeface="Fira Sans Extra Condensed Medium"/>
                  <a:sym typeface="Fira Sans Extra Condensed Medium"/>
                </a:rPr>
                <a:t>Home Affordability</a:t>
              </a:r>
              <a:endParaRPr lang="en-US" sz="2800">
                <a:solidFill>
                  <a:schemeClr val="accent1"/>
                </a:solidFill>
              </a:endParaRPr>
            </a:p>
          </p:txBody>
        </p:sp>
        <p:sp>
          <p:nvSpPr>
            <p:cNvPr id="400" name="Google Shape;400;p22"/>
            <p:cNvSpPr txBox="1"/>
            <p:nvPr/>
          </p:nvSpPr>
          <p:spPr>
            <a:xfrm>
              <a:off x="710275" y="1540725"/>
              <a:ext cx="2820600" cy="52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" sz="18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Construction of affordable homes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" sz="18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Lower infrastructure levies</a:t>
              </a:r>
              <a:endParaRPr lang="en-US" sz="1800">
                <a:solidFill>
                  <a:srgbClr val="434343"/>
                </a:solidFill>
                <a:latin typeface="Roboto"/>
                <a:ea typeface="Roboto"/>
                <a:cs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9884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61F9A00-652F-428B-8297-0C5C8B4044BA}"/>
              </a:ext>
            </a:extLst>
          </p:cNvPr>
          <p:cNvSpPr txBox="1"/>
          <p:nvPr/>
        </p:nvSpPr>
        <p:spPr>
          <a:xfrm>
            <a:off x="2286000" y="241919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/>
          </a:p>
        </p:txBody>
      </p:sp>
      <p:pic>
        <p:nvPicPr>
          <p:cNvPr id="2050" name="Picture 2" descr="Affordable housing linear icon shelter Royalty Free Vector">
            <a:extLst>
              <a:ext uri="{FF2B5EF4-FFF2-40B4-BE49-F238E27FC236}">
                <a16:creationId xmlns:a16="http://schemas.microsoft.com/office/drawing/2014/main" id="{C0A6220F-E46B-BE41-8B83-BA59B80E68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16"/>
          <a:stretch/>
        </p:blipFill>
        <p:spPr bwMode="auto">
          <a:xfrm>
            <a:off x="5338170" y="1426778"/>
            <a:ext cx="3039660" cy="291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386;p22">
            <a:extLst>
              <a:ext uri="{FF2B5EF4-FFF2-40B4-BE49-F238E27FC236}">
                <a16:creationId xmlns:a16="http://schemas.microsoft.com/office/drawing/2014/main" id="{E015B473-E56A-014A-B567-B3C1A1ACB1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2"/>
                </a:solidFill>
              </a:rPr>
              <a:t>Housing Affordability</a:t>
            </a: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7" name="Google Shape;390;p22">
            <a:extLst>
              <a:ext uri="{FF2B5EF4-FFF2-40B4-BE49-F238E27FC236}">
                <a16:creationId xmlns:a16="http://schemas.microsoft.com/office/drawing/2014/main" id="{6B8ED2AF-6CDD-7E48-A9CF-CE9CF9A7F9D0}"/>
              </a:ext>
            </a:extLst>
          </p:cNvPr>
          <p:cNvSpPr txBox="1"/>
          <p:nvPr/>
        </p:nvSpPr>
        <p:spPr>
          <a:xfrm>
            <a:off x="1437270" y="1426778"/>
            <a:ext cx="3134730" cy="3128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sym typeface="Roboto"/>
              </a:rPr>
              <a:t>More land for development</a:t>
            </a:r>
          </a:p>
          <a:p>
            <a:pPr lvl="0" algn="l">
              <a:spcBef>
                <a:spcPts val="0"/>
              </a:spcBef>
              <a:spcAft>
                <a:spcPts val="0"/>
              </a:spcAft>
            </a:pPr>
            <a:endParaRPr lang="en" sz="1800">
              <a:solidFill>
                <a:srgbClr val="434343"/>
              </a:solidFill>
              <a:latin typeface="Roboto"/>
              <a:ea typeface="Roboto"/>
              <a:sym typeface="Roboto"/>
            </a:endParaRPr>
          </a:p>
          <a:p>
            <a:pPr marL="171450" lvl="0" indent="-17145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sym typeface="Roboto"/>
              </a:rPr>
              <a:t>Lower infrastructure levies</a:t>
            </a:r>
          </a:p>
          <a:p>
            <a:pPr lvl="0" algn="l">
              <a:spcBef>
                <a:spcPts val="0"/>
              </a:spcBef>
              <a:spcAft>
                <a:spcPts val="0"/>
              </a:spcAft>
            </a:pPr>
            <a:endParaRPr lang="en" sz="1800">
              <a:solidFill>
                <a:srgbClr val="434343"/>
              </a:solidFill>
              <a:latin typeface="Roboto"/>
              <a:ea typeface="Roboto"/>
              <a:sym typeface="Roboto"/>
            </a:endParaRPr>
          </a:p>
          <a:p>
            <a:pPr marL="171450" lvl="0" indent="-17145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sym typeface="Roboto"/>
              </a:rPr>
              <a:t>Increase supply for affordable homes</a:t>
            </a:r>
          </a:p>
          <a:p>
            <a:pPr marL="171450" lvl="0" indent="-17145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76832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2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2"/>
                </a:solidFill>
              </a:rPr>
              <a:t>Inclusiveness</a:t>
            </a: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0FC244E-3F5E-0341-98DE-B15D53DC8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10" y="1190915"/>
            <a:ext cx="4913293" cy="295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390;p22">
            <a:extLst>
              <a:ext uri="{FF2B5EF4-FFF2-40B4-BE49-F238E27FC236}">
                <a16:creationId xmlns:a16="http://schemas.microsoft.com/office/drawing/2014/main" id="{6D12D47E-68F9-1B42-B0B1-39412E2501F3}"/>
              </a:ext>
            </a:extLst>
          </p:cNvPr>
          <p:cNvSpPr txBox="1"/>
          <p:nvPr/>
        </p:nvSpPr>
        <p:spPr>
          <a:xfrm>
            <a:off x="5799063" y="1296181"/>
            <a:ext cx="2643427" cy="3128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sym typeface="Roboto"/>
              </a:rPr>
              <a:t>Counseling and Credit Education</a:t>
            </a:r>
          </a:p>
          <a:p>
            <a:pPr lvl="0" algn="l">
              <a:spcBef>
                <a:spcPts val="0"/>
              </a:spcBef>
              <a:spcAft>
                <a:spcPts val="0"/>
              </a:spcAft>
            </a:pPr>
            <a:endParaRPr lang="en" sz="1800">
              <a:solidFill>
                <a:srgbClr val="434343"/>
              </a:solidFill>
              <a:latin typeface="Roboto"/>
              <a:ea typeface="Roboto"/>
              <a:sym typeface="Roboto"/>
            </a:endParaRPr>
          </a:p>
          <a:p>
            <a:pPr marL="171450" lvl="0" indent="-17145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sym typeface="Roboto"/>
              </a:rPr>
              <a:t>Income Creation Opportunities</a:t>
            </a:r>
          </a:p>
          <a:p>
            <a:pPr marL="171450" lvl="0" indent="-17145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sym typeface="Roboto"/>
              </a:rPr>
              <a:t>Debt Rehabilitation</a:t>
            </a:r>
          </a:p>
          <a:p>
            <a:pPr marL="171450" lvl="0" indent="-17145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94552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2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Works Cited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" name="Google Shape;1839;p89">
            <a:extLst>
              <a:ext uri="{FF2B5EF4-FFF2-40B4-BE49-F238E27FC236}">
                <a16:creationId xmlns:a16="http://schemas.microsoft.com/office/drawing/2014/main" id="{7EA9E3FE-6680-4D46-BBC0-36933D088098}"/>
              </a:ext>
            </a:extLst>
          </p:cNvPr>
          <p:cNvSpPr txBox="1">
            <a:spLocks/>
          </p:cNvSpPr>
          <p:nvPr/>
        </p:nvSpPr>
        <p:spPr>
          <a:xfrm>
            <a:off x="787868" y="944302"/>
            <a:ext cx="7588702" cy="29161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1050" err="1">
                <a:uFill>
                  <a:noFill/>
                </a:uFill>
                <a:latin typeface="Roboto" panose="02000000000000000000" pitchFamily="2" charset="0"/>
                <a:ea typeface="Roboto" panose="02000000000000000000" pitchFamily="2" charset="0"/>
              </a:rPr>
              <a:t>Anenberg</a:t>
            </a:r>
            <a:r>
              <a:rPr lang="en-US" sz="1050">
                <a:uFill>
                  <a:noFill/>
                </a:uFill>
                <a:latin typeface="Roboto" panose="02000000000000000000" pitchFamily="2" charset="0"/>
                <a:ea typeface="Roboto" panose="02000000000000000000" pitchFamily="2" charset="0"/>
              </a:rPr>
              <a:t>, Elliot, and Daniel Ringo. “Housing Market Tightness during COVID-19: Increased Demand or Reduced Supply?” 	</a:t>
            </a:r>
            <a:r>
              <a:rPr lang="en-US" sz="1050" i="1">
                <a:uFill>
                  <a:noFill/>
                </a:uFill>
                <a:latin typeface="Roboto" panose="02000000000000000000" pitchFamily="2" charset="0"/>
                <a:ea typeface="Roboto" panose="02000000000000000000" pitchFamily="2" charset="0"/>
              </a:rPr>
              <a:t>The Fed - Housing Market Tightness During COVID-19: Increased Demand or Reduced Supply?</a:t>
            </a:r>
            <a:r>
              <a:rPr lang="en-US" sz="1050">
                <a:uFill>
                  <a:noFill/>
                </a:uFill>
                <a:latin typeface="Roboto" panose="02000000000000000000" pitchFamily="2" charset="0"/>
                <a:ea typeface="Roboto" panose="02000000000000000000" pitchFamily="2" charset="0"/>
              </a:rPr>
              <a:t>, 7 Aug. 	2021, </a:t>
            </a:r>
            <a:r>
              <a:rPr lang="en-US" sz="1050">
                <a:uFill>
                  <a:noFill/>
                </a:uFill>
                <a:latin typeface="Roboto" panose="02000000000000000000" pitchFamily="2" charset="0"/>
                <a:ea typeface="Roboto" panose="02000000000000000000" pitchFamily="2" charset="0"/>
                <a:hlinkClick r:id="rId3"/>
              </a:rPr>
              <a:t>https://www.federalreserve.gov/econres/notes/feds-notes/housing-market-tightness-during-covid-19-	increased-demand-or-reduced-supply-20210708.htm</a:t>
            </a:r>
            <a:r>
              <a:rPr lang="en-US" sz="1050">
                <a:uFill>
                  <a:noFill/>
                </a:uFill>
                <a:latin typeface="Roboto" panose="02000000000000000000" pitchFamily="2" charset="0"/>
                <a:ea typeface="Roboto" panose="02000000000000000000" pitchFamily="2" charset="0"/>
              </a:rPr>
              <a:t>. </a:t>
            </a:r>
            <a:endParaRPr lang="en-US" sz="105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200000"/>
              </a:lnSpc>
            </a:pPr>
            <a:r>
              <a:rPr lang="en-US" sz="1050" err="1">
                <a:uFill>
                  <a:noFill/>
                </a:uFill>
                <a:latin typeface="Roboto" panose="02000000000000000000" pitchFamily="2" charset="0"/>
                <a:ea typeface="Roboto" panose="02000000000000000000" pitchFamily="2" charset="0"/>
              </a:rPr>
              <a:t>Karantonis</a:t>
            </a:r>
            <a:r>
              <a:rPr lang="en-US" sz="1050">
                <a:uFill>
                  <a:noFill/>
                </a:uFill>
                <a:latin typeface="Roboto" panose="02000000000000000000" pitchFamily="2" charset="0"/>
                <a:ea typeface="Roboto" panose="02000000000000000000" pitchFamily="2" charset="0"/>
              </a:rPr>
              <a:t>, Angelo. “Population Growth and Housing Affordability in the ... - PRRES.” </a:t>
            </a:r>
            <a:r>
              <a:rPr lang="en-US" sz="1050" i="1">
                <a:uFill>
                  <a:noFill/>
                </a:uFill>
                <a:latin typeface="Roboto" panose="02000000000000000000" pitchFamily="2" charset="0"/>
                <a:ea typeface="Roboto" panose="02000000000000000000" pitchFamily="2" charset="0"/>
              </a:rPr>
              <a:t>Population Growth and Housing 	Affordability in the Modern City</a:t>
            </a:r>
            <a:r>
              <a:rPr lang="en-US" sz="1050">
                <a:uFill>
                  <a:noFill/>
                </a:uFill>
                <a:latin typeface="Roboto" panose="02000000000000000000" pitchFamily="2" charset="0"/>
                <a:ea typeface="Roboto" panose="02000000000000000000" pitchFamily="2" charset="0"/>
              </a:rPr>
              <a:t>, 	2008, </a:t>
            </a:r>
            <a:r>
              <a:rPr lang="en-US" sz="1050">
                <a:uFill>
                  <a:noFill/>
                </a:uFill>
                <a:latin typeface="Roboto" panose="02000000000000000000" pitchFamily="2" charset="0"/>
                <a:ea typeface="Roboto" panose="02000000000000000000" pitchFamily="2" charset="0"/>
                <a:hlinkClick r:id="rId4"/>
              </a:rPr>
              <a:t>http://www.prres.net/papers/KarantonisPopulationGrowthandHousingAffordability.pdf</a:t>
            </a:r>
            <a:r>
              <a:rPr lang="en-US" sz="1050">
                <a:uFill>
                  <a:noFill/>
                </a:uFill>
                <a:latin typeface="Roboto" panose="02000000000000000000" pitchFamily="2" charset="0"/>
                <a:ea typeface="Roboto" panose="02000000000000000000" pitchFamily="2" charset="0"/>
              </a:rPr>
              <a:t>.  </a:t>
            </a:r>
            <a:endParaRPr lang="de" sz="1050">
              <a:uFill>
                <a:noFill/>
              </a:u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200000"/>
              </a:lnSpc>
            </a:pPr>
            <a:r>
              <a:rPr lang="en-US" sz="1050">
                <a:uFill>
                  <a:noFill/>
                </a:uFill>
                <a:latin typeface="Roboto" panose="02000000000000000000" pitchFamily="2" charset="0"/>
                <a:ea typeface="Roboto" panose="02000000000000000000" pitchFamily="2" charset="0"/>
              </a:rPr>
              <a:t>Mulder, Clara H. “Key Note Presentation the Relationship between ... - Unece.org.” </a:t>
            </a:r>
            <a:r>
              <a:rPr lang="en-US" sz="1050" i="1">
                <a:uFill>
                  <a:noFill/>
                </a:uFill>
                <a:latin typeface="Roboto" panose="02000000000000000000" pitchFamily="2" charset="0"/>
                <a:ea typeface="Roboto" panose="02000000000000000000" pitchFamily="2" charset="0"/>
              </a:rPr>
              <a:t>The Relationship Between Population 	and Housing</a:t>
            </a:r>
            <a:r>
              <a:rPr lang="en-US" sz="1050">
                <a:uFill>
                  <a:noFill/>
                </a:uFill>
                <a:latin typeface="Roboto" panose="02000000000000000000" pitchFamily="2" charset="0"/>
                <a:ea typeface="Roboto" panose="02000000000000000000" pitchFamily="2" charset="0"/>
              </a:rPr>
              <a:t>, 	2021, </a:t>
            </a:r>
            <a:r>
              <a:rPr lang="en-US" sz="1050">
                <a:uFill>
                  <a:noFill/>
                </a:uFill>
                <a:latin typeface="Roboto" panose="02000000000000000000" pitchFamily="2" charset="0"/>
                <a:ea typeface="Roboto" panose="02000000000000000000" pitchFamily="2" charset="0"/>
                <a:hlinkClick r:id="rId5"/>
              </a:rPr>
              <a:t>https://unece.org/fileadmin/DAM/hlm/archive/Key%20note%20population%20and%20housing.pdf</a:t>
            </a:r>
            <a:r>
              <a:rPr lang="en-US" sz="1050">
                <a:uFill>
                  <a:noFill/>
                </a:uFill>
                <a:latin typeface="Roboto" panose="02000000000000000000" pitchFamily="2" charset="0"/>
                <a:ea typeface="Roboto" panose="02000000000000000000" pitchFamily="2" charset="0"/>
              </a:rPr>
              <a:t>. </a:t>
            </a:r>
          </a:p>
          <a:p>
            <a:pPr>
              <a:lnSpc>
                <a:spcPct val="200000"/>
              </a:lnSpc>
            </a:pPr>
            <a:endParaRPr lang="de" sz="1050">
              <a:uFill>
                <a:noFill/>
              </a:u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270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2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Works Cited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5" name="Google Shape;1839;p89">
            <a:extLst>
              <a:ext uri="{FF2B5EF4-FFF2-40B4-BE49-F238E27FC236}">
                <a16:creationId xmlns:a16="http://schemas.microsoft.com/office/drawing/2014/main" id="{7B8196DD-6342-4B2B-8DC5-3B6CA585CE68}"/>
              </a:ext>
            </a:extLst>
          </p:cNvPr>
          <p:cNvSpPr txBox="1">
            <a:spLocks/>
          </p:cNvSpPr>
          <p:nvPr/>
        </p:nvSpPr>
        <p:spPr>
          <a:xfrm>
            <a:off x="872025" y="1113680"/>
            <a:ext cx="7399949" cy="29161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200000"/>
              </a:lnSpc>
            </a:pPr>
            <a:r>
              <a:rPr lang="de" sz="1050">
                <a:uFill>
                  <a:noFill/>
                </a:uFill>
              </a:rPr>
              <a:t>National Association of Realtors. “Housing Affordability Index (Fixed).” </a:t>
            </a:r>
            <a:r>
              <a:rPr lang="de" sz="1050" i="1">
                <a:uFill>
                  <a:noFill/>
                </a:uFill>
              </a:rPr>
              <a:t>FRED Economic Data</a:t>
            </a:r>
            <a:r>
              <a:rPr lang="de" sz="1050">
                <a:uFill>
                  <a:noFill/>
                </a:uFill>
              </a:rPr>
              <a:t>, 14 Jan. 2022, 	</a:t>
            </a:r>
            <a:r>
              <a:rPr lang="de" sz="1050">
                <a:uFill>
                  <a:noFill/>
                </a:uFill>
                <a:hlinkClick r:id="rId3"/>
              </a:rPr>
              <a:t>https://fred.stlouisfed.org/series/FIXHAI</a:t>
            </a:r>
            <a:r>
              <a:rPr lang="de" sz="1050">
                <a:uFill>
                  <a:noFill/>
                </a:uFill>
              </a:rPr>
              <a:t>. </a:t>
            </a:r>
            <a:endParaRPr lang="en-US" sz="1050"/>
          </a:p>
          <a:p>
            <a:pPr>
              <a:lnSpc>
                <a:spcPct val="200000"/>
              </a:lnSpc>
            </a:pPr>
            <a:r>
              <a:rPr lang="de" sz="1050">
                <a:uFill>
                  <a:noFill/>
                </a:uFill>
              </a:rPr>
              <a:t>US Census Bureau (MCD): Cheryl Cornish, Stephen Cooper. “New Residential Sales.” </a:t>
            </a:r>
            <a:r>
              <a:rPr lang="de" sz="1050" i="1">
                <a:uFill>
                  <a:noFill/>
                </a:uFill>
              </a:rPr>
              <a:t>United States Census Bureau</a:t>
            </a:r>
            <a:r>
              <a:rPr lang="de" sz="1050">
                <a:uFill>
                  <a:noFill/>
                </a:uFill>
              </a:rPr>
              <a:t>, 23 	Aug. 2011, </a:t>
            </a:r>
            <a:r>
              <a:rPr lang="de" sz="1050">
                <a:uFill>
                  <a:noFill/>
                </a:uFill>
                <a:hlinkClick r:id="rId4"/>
              </a:rPr>
              <a:t>https://www.census.gov/construction/nrs/historical_data/index.html</a:t>
            </a:r>
            <a:r>
              <a:rPr lang="de" sz="1050">
                <a:uFill>
                  <a:noFill/>
                </a:uFill>
              </a:rPr>
              <a:t>. </a:t>
            </a:r>
            <a:endParaRPr lang="de"/>
          </a:p>
          <a:p>
            <a:pPr>
              <a:lnSpc>
                <a:spcPct val="200000"/>
              </a:lnSpc>
            </a:pPr>
            <a:r>
              <a:rPr lang="de" sz="1050" i="1">
                <a:uFill>
                  <a:noFill/>
                </a:uFill>
              </a:rPr>
              <a:t>Who Are the Future Borrowers? </a:t>
            </a:r>
            <a:r>
              <a:rPr lang="de" sz="1050">
                <a:uFill>
                  <a:noFill/>
                </a:uFill>
              </a:rPr>
              <a:t>. Freddie Mac, 16 July 2021, </a:t>
            </a:r>
            <a:r>
              <a:rPr lang="de" sz="1050">
                <a:uFill>
                  <a:noFill/>
                </a:uFill>
                <a:hlinkClick r:id="rId5"/>
              </a:rPr>
              <a:t>http://www.freddiemac.com/fmac-	resources/research/pdf/202110-Insight.pdf</a:t>
            </a:r>
            <a:r>
              <a:rPr lang="de" sz="1050">
                <a:uFill>
                  <a:noFill/>
                </a:uFill>
              </a:rPr>
              <a:t>. </a:t>
            </a:r>
            <a:endParaRPr lang="en-US" sz="1050"/>
          </a:p>
          <a:p>
            <a:pPr>
              <a:lnSpc>
                <a:spcPct val="200000"/>
              </a:lnSpc>
            </a:pPr>
            <a:endParaRPr lang="de" sz="1050">
              <a:uFill>
                <a:noFill/>
              </a:uFill>
            </a:endParaRPr>
          </a:p>
          <a:p>
            <a:pPr marL="165100">
              <a:lnSpc>
                <a:spcPct val="200000"/>
              </a:lnSpc>
              <a:buSzPts val="1000"/>
            </a:pPr>
            <a:endParaRPr lang="de" sz="1050">
              <a:uFill>
                <a:no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824391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2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3200">
                <a:solidFill>
                  <a:schemeClr val="dk1"/>
                </a:solidFill>
              </a:rPr>
              <a:t>Overview</a:t>
            </a:r>
            <a:endParaRPr lang="en-US" sz="3200">
              <a:solidFill>
                <a:schemeClr val="dk1"/>
              </a:solidFill>
            </a:endParaRPr>
          </a:p>
        </p:txBody>
      </p:sp>
      <p:grpSp>
        <p:nvGrpSpPr>
          <p:cNvPr id="397" name="Google Shape;397;p22"/>
          <p:cNvGrpSpPr/>
          <p:nvPr/>
        </p:nvGrpSpPr>
        <p:grpSpPr>
          <a:xfrm>
            <a:off x="1026036" y="1507021"/>
            <a:ext cx="7407428" cy="1282958"/>
            <a:chOff x="687231" y="1275083"/>
            <a:chExt cx="2843644" cy="1163867"/>
          </a:xfrm>
        </p:grpSpPr>
        <p:sp>
          <p:nvSpPr>
            <p:cNvPr id="399" name="Google Shape;399;p22"/>
            <p:cNvSpPr txBox="1"/>
            <p:nvPr/>
          </p:nvSpPr>
          <p:spPr>
            <a:xfrm>
              <a:off x="687231" y="1275083"/>
              <a:ext cx="28206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24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New Residential Sales Historical Time Series</a:t>
              </a:r>
              <a:endParaRPr lang="en-US" sz="24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</a:endParaRPr>
            </a:p>
          </p:txBody>
        </p:sp>
        <p:sp>
          <p:nvSpPr>
            <p:cNvPr id="400" name="Google Shape;400;p22"/>
            <p:cNvSpPr txBox="1"/>
            <p:nvPr/>
          </p:nvSpPr>
          <p:spPr>
            <a:xfrm>
              <a:off x="710275" y="1726439"/>
              <a:ext cx="2820600" cy="712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" sz="18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US Census Bureau Survey of Construction</a:t>
              </a:r>
              <a:endParaRPr lang="en" sz="1800">
                <a:solidFill>
                  <a:srgbClr val="434343"/>
                </a:solidFill>
                <a:latin typeface="Roboto"/>
                <a:ea typeface="Roboto"/>
                <a:cs typeface="Roboto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" sz="180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Last updated January 2022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5FBF0BB-00DB-E043-9989-CC3873C87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323" y="1560819"/>
            <a:ext cx="1964114" cy="2054211"/>
          </a:xfrm>
          <a:prstGeom prst="rect">
            <a:avLst/>
          </a:prstGeom>
        </p:spPr>
      </p:pic>
      <p:sp>
        <p:nvSpPr>
          <p:cNvPr id="8" name="Google Shape;399;p22">
            <a:extLst>
              <a:ext uri="{FF2B5EF4-FFF2-40B4-BE49-F238E27FC236}">
                <a16:creationId xmlns:a16="http://schemas.microsoft.com/office/drawing/2014/main" id="{B82352C7-9D78-4566-9C67-2281CF5B0436}"/>
              </a:ext>
            </a:extLst>
          </p:cNvPr>
          <p:cNvSpPr txBox="1"/>
          <p:nvPr/>
        </p:nvSpPr>
        <p:spPr>
          <a:xfrm>
            <a:off x="1026036" y="2961597"/>
            <a:ext cx="7347401" cy="404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4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Housing Crisis and COVID-19 Pandemic</a:t>
            </a:r>
            <a:endParaRPr lang="en-US" sz="24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</a:endParaRPr>
          </a:p>
        </p:txBody>
      </p:sp>
      <p:sp>
        <p:nvSpPr>
          <p:cNvPr id="10" name="Google Shape;399;p22">
            <a:extLst>
              <a:ext uri="{FF2B5EF4-FFF2-40B4-BE49-F238E27FC236}">
                <a16:creationId xmlns:a16="http://schemas.microsoft.com/office/drawing/2014/main" id="{EDA3A824-7AF1-4B1D-BF71-2037F1299F6F}"/>
              </a:ext>
            </a:extLst>
          </p:cNvPr>
          <p:cNvSpPr txBox="1"/>
          <p:nvPr/>
        </p:nvSpPr>
        <p:spPr>
          <a:xfrm>
            <a:off x="1026036" y="3443821"/>
            <a:ext cx="7347401" cy="404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4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Recommendations</a:t>
            </a:r>
            <a:endParaRPr lang="en-US" sz="24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4122872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2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4000">
                <a:solidFill>
                  <a:schemeClr val="accent2"/>
                </a:solidFill>
              </a:rPr>
              <a:t>Housing Sales Over Time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2B49654-D06D-348E-8DE3-F1E954028D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119219"/>
              </p:ext>
            </p:extLst>
          </p:nvPr>
        </p:nvGraphicFramePr>
        <p:xfrm>
          <a:off x="770561" y="893336"/>
          <a:ext cx="7480413" cy="3800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6DC0BDF-91E8-6A4C-8A8A-F09E4BF882D0}"/>
              </a:ext>
            </a:extLst>
          </p:cNvPr>
          <p:cNvSpPr txBox="1"/>
          <p:nvPr/>
        </p:nvSpPr>
        <p:spPr>
          <a:xfrm rot="16200000">
            <a:off x="-940849" y="2433250"/>
            <a:ext cx="28280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Number</a:t>
            </a:r>
            <a:r>
              <a:rPr lang="zh-CN" altLang="en-US" sz="1200"/>
              <a:t> </a:t>
            </a:r>
            <a:r>
              <a:rPr lang="en-US" altLang="zh-CN" sz="1200"/>
              <a:t>of Houses Sold (in thousands)</a:t>
            </a:r>
            <a:endParaRPr lang="en-US" sz="1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D7F2AC-48B5-1F4B-8BA2-14C19AE9282F}"/>
              </a:ext>
            </a:extLst>
          </p:cNvPr>
          <p:cNvSpPr txBox="1"/>
          <p:nvPr/>
        </p:nvSpPr>
        <p:spPr>
          <a:xfrm rot="5400000">
            <a:off x="7183834" y="2297796"/>
            <a:ext cx="2557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Supply at Current Rate (in months)</a:t>
            </a:r>
          </a:p>
        </p:txBody>
      </p:sp>
    </p:spTree>
    <p:extLst>
      <p:ext uri="{BB962C8B-B14F-4D97-AF65-F5344CB8AC3E}">
        <p14:creationId xmlns:p14="http://schemas.microsoft.com/office/powerpoint/2010/main" val="39282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2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4000">
                <a:solidFill>
                  <a:schemeClr val="accent2"/>
                </a:solidFill>
              </a:rPr>
              <a:t>Median and Average Home Prices</a:t>
            </a:r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036A90D-20A5-5BDC-A085-1BFDAF9663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377931"/>
              </p:ext>
            </p:extLst>
          </p:nvPr>
        </p:nvGraphicFramePr>
        <p:xfrm>
          <a:off x="926279" y="1051560"/>
          <a:ext cx="7358678" cy="3584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46647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86" name="Google Shape;386;p22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470399" y="563470"/>
                <a:ext cx="8203200" cy="481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𝑽𝒂𝒍𝒖𝒆</m:t>
                      </m:r>
                      <m:r>
                        <a:rPr lang="en-US" sz="40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𝒊𝒏</m:t>
                      </m:r>
                      <m:r>
                        <a:rPr lang="en-US" sz="40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40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𝑽𝒂𝒍𝒖𝒆</m:t>
                      </m:r>
                      <m:r>
                        <a:rPr lang="en-US" sz="40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𝒊𝒏</m:t>
                      </m:r>
                      <m:r>
                        <a:rPr lang="en-US" sz="40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40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de" sz="4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" sz="40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𝑪𝑷𝑰</m:t>
                              </m:r>
                            </m:e>
                            <m:sub>
                              <m:r>
                                <a:rPr lang="en-US" sz="40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" sz="40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𝑪𝑷𝑰</m:t>
                              </m:r>
                            </m:e>
                            <m:sub>
                              <m:r>
                                <a:rPr lang="en-US" sz="40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sub>
                          </m:sSub>
                        </m:den>
                      </m:f>
                      <m:r>
                        <a:rPr lang="en-US" sz="40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386" name="Google Shape;386;p2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70399" y="563470"/>
                <a:ext cx="8203200" cy="481200"/>
              </a:xfrm>
              <a:prstGeom prst="rect">
                <a:avLst/>
              </a:prstGeom>
              <a:blipFill>
                <a:blip r:embed="rId3"/>
                <a:stretch>
                  <a:fillRect t="-64557" b="-79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35701B8-F664-44B4-B5D1-6B4B848D77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1561129"/>
              </p:ext>
            </p:extLst>
          </p:nvPr>
        </p:nvGraphicFramePr>
        <p:xfrm>
          <a:off x="684093" y="1524775"/>
          <a:ext cx="7775811" cy="33195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66176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2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4000">
                <a:solidFill>
                  <a:schemeClr val="accent2"/>
                </a:solidFill>
              </a:rPr>
              <a:t>Multiple Linear Regression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1F9A00-652F-428B-8297-0C5C8B4044BA}"/>
              </a:ext>
            </a:extLst>
          </p:cNvPr>
          <p:cNvSpPr txBox="1"/>
          <p:nvPr/>
        </p:nvSpPr>
        <p:spPr>
          <a:xfrm>
            <a:off x="2286000" y="241919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101CAF-CF74-4B00-AC02-981FE8BDC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204" y="896625"/>
            <a:ext cx="6175591" cy="397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550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2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4000">
                <a:solidFill>
                  <a:schemeClr val="accent2"/>
                </a:solidFill>
              </a:rPr>
              <a:t>2008 Housing Crisis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1F9A00-652F-428B-8297-0C5C8B4044BA}"/>
              </a:ext>
            </a:extLst>
          </p:cNvPr>
          <p:cNvSpPr txBox="1"/>
          <p:nvPr/>
        </p:nvSpPr>
        <p:spPr>
          <a:xfrm>
            <a:off x="2286000" y="241919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4E9D4C3-48F1-2999-8EE2-8120F1B9B4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7069275"/>
              </p:ext>
            </p:extLst>
          </p:nvPr>
        </p:nvGraphicFramePr>
        <p:xfrm>
          <a:off x="284132" y="1316979"/>
          <a:ext cx="4352162" cy="3119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1C5A9FB9-C182-45EA-8573-D26E42A33C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8716206"/>
              </p:ext>
            </p:extLst>
          </p:nvPr>
        </p:nvGraphicFramePr>
        <p:xfrm>
          <a:off x="4636294" y="1316979"/>
          <a:ext cx="4222494" cy="3119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429763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2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4000">
                <a:solidFill>
                  <a:schemeClr val="accent2"/>
                </a:solidFill>
              </a:rPr>
              <a:t>Covid-19 Pandemic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1F9A00-652F-428B-8297-0C5C8B4044BA}"/>
              </a:ext>
            </a:extLst>
          </p:cNvPr>
          <p:cNvSpPr txBox="1"/>
          <p:nvPr/>
        </p:nvSpPr>
        <p:spPr>
          <a:xfrm>
            <a:off x="2286000" y="241919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A333A220-B60C-4B24-B4A4-6334F220EE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5973006"/>
              </p:ext>
            </p:extLst>
          </p:nvPr>
        </p:nvGraphicFramePr>
        <p:xfrm>
          <a:off x="859959" y="1042988"/>
          <a:ext cx="7424082" cy="3857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41386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2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4000">
                <a:solidFill>
                  <a:schemeClr val="accent2"/>
                </a:solidFill>
              </a:rPr>
              <a:t>Covid-19 Pandemic (con.)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1F9A00-652F-428B-8297-0C5C8B4044BA}"/>
              </a:ext>
            </a:extLst>
          </p:cNvPr>
          <p:cNvSpPr txBox="1"/>
          <p:nvPr/>
        </p:nvSpPr>
        <p:spPr>
          <a:xfrm>
            <a:off x="2286000" y="241919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825653F-A70F-4A36-9018-9E44C13B0F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3558658"/>
              </p:ext>
            </p:extLst>
          </p:nvPr>
        </p:nvGraphicFramePr>
        <p:xfrm>
          <a:off x="361074" y="1166493"/>
          <a:ext cx="4210851" cy="3099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1" name="Google Shape;397;p22">
            <a:extLst>
              <a:ext uri="{FF2B5EF4-FFF2-40B4-BE49-F238E27FC236}">
                <a16:creationId xmlns:a16="http://schemas.microsoft.com/office/drawing/2014/main" id="{D74ADB72-FA7F-4406-B390-8F69864F8BC7}"/>
              </a:ext>
            </a:extLst>
          </p:cNvPr>
          <p:cNvGrpSpPr/>
          <p:nvPr/>
        </p:nvGrpSpPr>
        <p:grpSpPr>
          <a:xfrm>
            <a:off x="4832149" y="1648515"/>
            <a:ext cx="4051701" cy="1761951"/>
            <a:chOff x="710275" y="1214925"/>
            <a:chExt cx="3425259" cy="967764"/>
          </a:xfrm>
        </p:grpSpPr>
        <p:sp>
          <p:nvSpPr>
            <p:cNvPr id="12" name="Google Shape;399;p22">
              <a:extLst>
                <a:ext uri="{FF2B5EF4-FFF2-40B4-BE49-F238E27FC236}">
                  <a16:creationId xmlns:a16="http://schemas.microsoft.com/office/drawing/2014/main" id="{26F5F9E7-73CA-42AF-B9A7-10ABD3E04EA0}"/>
                </a:ext>
              </a:extLst>
            </p:cNvPr>
            <p:cNvSpPr txBox="1"/>
            <p:nvPr/>
          </p:nvSpPr>
          <p:spPr>
            <a:xfrm>
              <a:off x="710323" y="1214925"/>
              <a:ext cx="3425211" cy="36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Reasons for increased demand</a:t>
              </a:r>
              <a:endParaRPr sz="24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" name="Google Shape;400;p22">
              <a:extLst>
                <a:ext uri="{FF2B5EF4-FFF2-40B4-BE49-F238E27FC236}">
                  <a16:creationId xmlns:a16="http://schemas.microsoft.com/office/drawing/2014/main" id="{FBA81971-B5E2-4F37-8489-FEF2C7B1016D}"/>
                </a:ext>
              </a:extLst>
            </p:cNvPr>
            <p:cNvSpPr txBox="1"/>
            <p:nvPr/>
          </p:nvSpPr>
          <p:spPr>
            <a:xfrm>
              <a:off x="710275" y="1540725"/>
              <a:ext cx="2997519" cy="6419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lvl="0" indent="-1714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8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Historically low interest rates</a:t>
              </a:r>
            </a:p>
            <a:p>
              <a:pPr marL="171450" lvl="0" indent="-1714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8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Growing millennial homebuyer population</a:t>
              </a:r>
              <a:endParaRPr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8832472"/>
      </p:ext>
    </p:extLst>
  </p:cSld>
  <p:clrMapOvr>
    <a:masterClrMapping/>
  </p:clrMapOvr>
</p:sld>
</file>

<file path=ppt/theme/theme1.xml><?xml version="1.0" encoding="utf-8"?>
<a:theme xmlns:a="http://schemas.openxmlformats.org/drawingml/2006/main" name="Data Charts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1E35A1"/>
      </a:accent1>
      <a:accent2>
        <a:srgbClr val="0C79F3"/>
      </a:accent2>
      <a:accent3>
        <a:srgbClr val="00D4F0"/>
      </a:accent3>
      <a:accent4>
        <a:srgbClr val="2170B7"/>
      </a:accent4>
      <a:accent5>
        <a:srgbClr val="59A7FF"/>
      </a:accent5>
      <a:accent6>
        <a:srgbClr val="071554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15</Slides>
  <Notes>15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Data Charts Infographics by Slidesgo</vt:lpstr>
      <vt:lpstr>Data Analysis - New Residential Sales</vt:lpstr>
      <vt:lpstr>Overview</vt:lpstr>
      <vt:lpstr>Housing Sales Over Time</vt:lpstr>
      <vt:lpstr>Median and Average Home Prices</vt:lpstr>
      <vt:lpstr>Value in X=Value in Y(〖CPI〗_X/〖CPI〗_Y )</vt:lpstr>
      <vt:lpstr>Multiple Linear Regression</vt:lpstr>
      <vt:lpstr>2008 Housing Crisis</vt:lpstr>
      <vt:lpstr>Covid-19 Pandemic</vt:lpstr>
      <vt:lpstr>Covid-19 Pandemic (con.)</vt:lpstr>
      <vt:lpstr>Regional Analysis</vt:lpstr>
      <vt:lpstr>Recommendations</vt:lpstr>
      <vt:lpstr>Housing Affordability</vt:lpstr>
      <vt:lpstr>Inclusiveness</vt:lpstr>
      <vt:lpstr>Works Cited</vt:lpstr>
      <vt:lpstr>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Analysis: New Residential Sales</dc:title>
  <cp:revision>1</cp:revision>
  <dcterms:modified xsi:type="dcterms:W3CDTF">2022-03-24T16:40:43Z</dcterms:modified>
</cp:coreProperties>
</file>