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4" r:id="rId2"/>
    <p:sldId id="265" r:id="rId3"/>
    <p:sldId id="266" r:id="rId4"/>
    <p:sldId id="268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39" autoAdjust="0"/>
  </p:normalViewPr>
  <p:slideViewPr>
    <p:cSldViewPr snapToGrid="0">
      <p:cViewPr>
        <p:scale>
          <a:sx n="150" d="100"/>
          <a:sy n="150" d="100"/>
        </p:scale>
        <p:origin x="108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27DF9-C019-47AF-AC01-E4894084BAB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58082-C197-43B8-B9F6-4661FDE6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3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58082-C197-43B8-B9F6-4661FDE664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07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58082-C197-43B8-B9F6-4661FDE664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58082-C197-43B8-B9F6-4661FDE664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30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58082-C197-43B8-B9F6-4661FDE664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89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58082-C197-43B8-B9F6-4661FDE664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75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9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4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4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7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7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6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5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0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7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6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B690-AD3A-458D-BC2E-E09D8993389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1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B690-AD3A-458D-BC2E-E09D8993389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2B578-F401-48FA-9B62-C1A01C98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5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.jpe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12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oShape 2" descr="data:image/jpeg;base64,/9j/4AAQSkZJRgABAQAAAQABAAD/2wCEAAkGBwgHBgkIBwgKCgkLDRYPDQwMDRsUFRAWIB0iIiAdHx8kKDQsJCYxJx8fLT0tMTU3Ojo6Iys/RD84QzQ5OjcBCgoKDQwNGg8PGjclHyU3Nzc3Nzc3Nzc3Nzc3Nzc3Nzc3Nzc3Nzc3Nzc3Nzc3Nzc3Nzc3Nzc3Nzc3Nzc3Nzc3N//AABEIAGQAZAMBEQACEQEDEQH/xAAbAAABBQEBAAAAAAAAAAAAAAAAAQMEBQcGAv/EAEAQAAECAwUGAgYIAwkAAAAAAAECAwAEEQUSMUFRBhMhIiNCMlIzYXGBkaEHFENjscHh8BVTomJkcnSSsrPR8f/EABsBAQADAQEBAQAAAAAAAAAAAAADBQYEAgEH/8QANBEAAgIBAgQCBwcFAQAAAAAAAAECAxEEMQUSIUETcRQiMlGBscEGYZGh0eHwFSM0UmIl/9oADAMBAAIRAxEAPwDaPD1tcq4QAp5escNIATDra5QAYdb+mAD76mOVYAD/ADstIAPviPcIAM99/TABj1qe4wADid9lpABj19O2uMAHiO+07YAQt7/nrSuVIAXgOrrlABh1vlAAOHWyPbABh1sj2/KADgOscDlAEG1JlTSUBlV112uHYnMxXcR1jor5Y+0/y+86dNUpyzLZFQgusOb1lZDgNalRN7/FqIz9eqtrnzqXUsZQjKPK10OglnkzDKZpOB4FGYOBEaym6N1anHuVFkHXJxY799l5YlPAY9bLSADHrDLKADHrZDtgA3e+563cqQAYHfYg5QAYdbt0gAw63ae2ADDrZeWAEUoIBfUrkpUjSPMpKKcnsj6k28Io3FKmHVvrFFLwB7RkP3qYxup1Dvtdj+HkWkIqEVFHkoiEkyPWc99Wmrp9G5lor9fyEW3CtT4dnhS2lt5/uc+pr548y3XyLnPfdvljSFcGPW7dIAMerXgMoAMesMB2wAFtT3OlV0YUgA8PVJND2wAYdXt8sAGHW7T2mAD77t8sAV9oOb5wNJqE8FLH4D8/hFFxjVYSoj8f0OrTwx67+BAtFxcvZ8y+2BeaaWtIOFQCRFJTHmsjF92jok+jZlOyNqT52nky7OzLu/cuOpceUoLB1BNOHyyjT67T1LSyxFLC6dDiqm+ddTV3EApIPxGUZZPD6FmmWsg/v2Q6o87fKtI1/XGNdotT6RUpd+/mVt1fhywtiTiN9lpHYQhid7XlHbABj1u0YiAFuF3nSbo0gBPD1eN09sAB4dXt8sALh1e3SAGph0MtqmDxGSNSeAHxiHUXRprdktkeoQc5cqK9tJ4lRqpRvKOpjF22Ssm5y3Z39FseJ5neyMy352lJ+IMfKpYnF/ejxJ9DGth0B3aezifCFFdfYgxruJTUNLNv+dTlq6zRrjz6U+EVPyjCz1kV7PUtYVt7jUlPqlp1Ljh6SuVYGmR93/cd3CeJSq1C5/Zl0/Rn2/TqdeI7o6WlTvR4fLG5KUMetxu+WADxdXt8sABSp3nQq6DlAC4dUklJ7YATA70+HSADDq15T2wBVzT31ibN0ndNmgGqs/hh8YzXFtVzz8KO0d/P9juphywy938j2gxTHpiqeSOWldY47dZGDxDqz4oNmBfRYl93bZtEysqVKy7t4ZAiiPxMa/7Q2L0Btd2v1INMv7hsrkYFFvEiu041iWJNEvbAnN8wWnFVWwBw8ycj+Ubzg2t9Io5Ze1H5din11Hhz51sy2x6ordGUXBxCfejwjKAC4p3mQbowpABhVwmqDgmADDqHweWAItoTBYYvtnndN1tOh192Mcmt1Ho9Ll32XmTUV+JPrstysQpDLYFeAGcY2c0lzSZY4cmeVTBVwBomKq/USs6Loj0qkhN5lWOPA5TnLHkNm5S2rQmLIVLG0HiTMpbfvlNTU8teWpxi51mo11umhC6LUFs8YyR1QrU24vqW7iorEjsiiM4qJYk0UeJWbVJTbcwgVuHmT5k5j95xY8P1T0tysW3fyF1KurcGds0tLzaJhpQLKhUesR+gRkpxUl3MzKLi+V7nrE7zBHlj0fAuLd5m1XBpABh1FcUHBMAGB3h8GkAc3OT6Xphcx9n4WE/2cz7z8qRkOKa1Ts+5bFzp9O4x5fxIZeU4ak19mUZ2yUrHlnVyKOw4FkRDynlo8TSVvyrzTay2txtSUuDtJFAYkpxCyMpLKTR4nHKaRlWx2xFu2ZtLKzU0yiXl5VRKnUuhQdFCKJANaH1gcI2nEuK6S3STjCWXLt7vMraNPZGxNrY1JauOcYpRLiKGFmsSKJKkRXFRIkTRRe7J2jRapF1RoKra9YzT+fx0jWcE1fNDwJbrbyKjimmw/Gj8TpseqOCM0xoCnC4XOZs3U6VgA8PU+zyTAFJtNaAlmBLtq55gHgD4UZ/HD/yKvi2r9Hpwt5Fhw/Tu2fO9l8/51ObDqlKKlGpjDzbk8sveRJYRxf0rPOIsqz904tsmaIJSojsMX32dindNNdvqVfEsqMce85GWmZ6xZ6w5mUtGZWuabbdW0XCRzKoUEVoQQMxF7OunVV2wlBerlZx7luVsXKEotPcuX5h4fS2G9+7uvryBcvm76MZRwRhH+i5x15fqTNv0rH3lEhpzaa2LR/iE0sz91apRtxwAKcChRsFXAcK8BTD1RZZhoqYeHFcvTL9yxuQ4ds5ZfXt+he2w3bUhsGli2FOpmET4DR315W7u+YHW9HBp/RbOI81GGnHr7s5OiasjpvX3yURm5q1GbBshiYevcyVqS4a3lumtfYkAx3RqhTK6+SXbt2UfqyBSlYoVp/xs1sBLTaW2xRCEhKR6hGHnJzk5PuamuHKkhtL7jDyHmVXXG1BST6xE+ntlTYpx3RJOuNkHGWzNFs6dbtCSanGuVtQ5keU4Ee4xu6LY3Vqce5j76ZU2OuXYk3VOczZup0iUiPD7qJdlyZfXdYQkqVXIDOPkpKKbZ6hFzkox3Znc7PLn512aWCneGiU+VIwH7zJjC6/UPU3Ofbsa6jTqipVrt8xErjgaJGjjPpUVWypD/Mn/AGKi/wDs8sW2eX1KbiqxCPmcmyhNiz1hT0uA4uYaQ8tLyErAUVUNKjhhwOI1i+lN6iF1cumMrp5FXy+G4S9/UtniT9K4P99R/wAYjgiv/Hx/y/mdEv8AN+I1b6bJ2hftOas2XflJuVaW/MBwJ3b4SaEgA1Cvx0rxjo0stRpowhc1JSaSa3XuyeLo1Wyk61hrqxqYtSatHYRbU46XVS0+hCFq4qKblQCc6cY+Q09dPEOatYTj9T67JT0uJdn9Crsh1Vk2vZU8rwLIcJOF0qU2r5Ax16mPj0WVrfb8skNEvCshN7b/AENgWsRg0jYxQwtce0iRIudjbV+p2j9UeV0Jk8PU5l8cPaBF/wAH1PJLwpbPYquL6Tnq8WO8d/L9jvbqnOZpQSnSNIZgr7flnZqx5tpjiVI5E1pe4g099Ke+INTW7aZQju0dGjsjVfCctkzOVKLKil5KmljFLgun4GMVZpbYvDi/wNjGcJrMXlHpMy3/ADEf6hETos/1f4HxorNobMkrfl2WZicLIaWVgtlJJNCM/bHdoL7NHKUlBvKwcWr0npKSzjBAmdlLNmBIXrSdT9SbS2ilzmookE/GOuvilkHZ/bfrPP5YOWfDObl9b2SQvZ6z17R/xz+ILD29Du6qm7UCntiFa+xaT0bw3tjJ7fD83+NzdyHaex9mTc6/My1puym/qXW0KCkmpqcxwJyNRHTRxeyFajZXnGxDbwrmk5QljI8rZeyhYgstucWlBe3y3QtJUtVKewD1eqI1xO56nxnX2xjqS/0yPg+En3zkjzWyVmTEhJyqp90CVStIWLlVhSr3HhElfFLYWTn4b9bH5LB8lwmMoRjzbF+0420w21vw5cQE31EVVQUqYqbISnNyUWsltVDkiot5weVvo86fjBUz/wBX+B0LBJseSmbQtBgSzaylDiVLdA5UAEGtfyxju0WltlbFpYSObW6mqmmXO90+hqxS4s1aVdTpGtMR1QU7lU3ZwTSAPC2W1cy0AteWkAR3LMk18y2EFry0gCM5s/ZjnOuWb3Wl0QBHXsnYyjfVJt7s5XRWAGjsXYZN8ybZbxpdEAINibCBviSb3el0QA4nZCxEm+JNvdjK6IAfRszZKDfTJt7vQpEASW7Hs9vnRKtBrS6PwgCQiTl2+ZthsNDIJgB0JA5kABodv6QAt1auLJup0wgATxfLZ8AygAHF4tnwVwgBRxe3Z8GkAIPTXOzTKAAem3fZpAC/bbvs0gBPtt32aQAp9Nc7dIAPtt32ae6AE+23fZp7oAD6fd9mkAB9MEdhyygDw+pTbl1BujQQ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ome - MEM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CA89D3-2DAF-388E-0849-5EC985FAC5C4}"/>
              </a:ext>
            </a:extLst>
          </p:cNvPr>
          <p:cNvGrpSpPr/>
          <p:nvPr/>
        </p:nvGrpSpPr>
        <p:grpSpPr>
          <a:xfrm>
            <a:off x="307975" y="1145964"/>
            <a:ext cx="8683625" cy="4708736"/>
            <a:chOff x="3174" y="1476164"/>
            <a:chExt cx="8683625" cy="470873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29075F6-0B8D-A606-91AB-92FB115A976A}"/>
                </a:ext>
              </a:extLst>
            </p:cNvPr>
            <p:cNvSpPr/>
            <p:nvPr/>
          </p:nvSpPr>
          <p:spPr>
            <a:xfrm>
              <a:off x="3174" y="1476164"/>
              <a:ext cx="8683625" cy="4708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7F2EA62-2704-EFB4-53A6-8DC7FDA99CB3}"/>
                </a:ext>
              </a:extLst>
            </p:cNvPr>
            <p:cNvGrpSpPr/>
            <p:nvPr/>
          </p:nvGrpSpPr>
          <p:grpSpPr>
            <a:xfrm>
              <a:off x="512843" y="2159000"/>
              <a:ext cx="7676395" cy="3006935"/>
              <a:chOff x="512843" y="2159000"/>
              <a:chExt cx="7676395" cy="3006935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843" y="2159000"/>
                <a:ext cx="3295140" cy="3006935"/>
              </a:xfrm>
              <a:prstGeom prst="rect">
                <a:avLst/>
              </a:prstGeom>
            </p:spPr>
          </p:pic>
          <p:sp>
            <p:nvSpPr>
              <p:cNvPr id="33" name="Right Arrow 32"/>
              <p:cNvSpPr/>
              <p:nvPr/>
            </p:nvSpPr>
            <p:spPr>
              <a:xfrm>
                <a:off x="3922423" y="3448222"/>
                <a:ext cx="468769" cy="564978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721516CA-2B08-B348-B6B9-0B4CEEE164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05632" y="2279650"/>
                <a:ext cx="3683606" cy="286502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8956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oShape 2" descr="data:image/jpeg;base64,/9j/4AAQSkZJRgABAQAAAQABAAD/2wCEAAkGBwgHBgkIBwgKCgkLDRYPDQwMDRsUFRAWIB0iIiAdHx8kKDQsJCYxJx8fLT0tMTU3Ojo6Iys/RD84QzQ5OjcBCgoKDQwNGg8PGjclHyU3Nzc3Nzc3Nzc3Nzc3Nzc3Nzc3Nzc3Nzc3Nzc3Nzc3Nzc3Nzc3Nzc3Nzc3Nzc3Nzc3N//AABEIAGQAZAMBEQACEQEDEQH/xAAbAAABBQEBAAAAAAAAAAAAAAAAAQMEBQcGAv/EAEAQAAECAwUGAgYIAwkAAAAAAAECAwAEEQUSMUFRBhMhIiNCMlIzYXGBkaEHFENjscHh8BVTomJkcnSSsrPR8f/EABsBAQADAQEBAQAAAAAAAAAAAAADBQYEAgEH/8QANBEAAgIBAgQCBwcFAQAAAAAAAAECAxEEMQUSIUETcRQiMlGBscEGYZGh0eHwFSM0UmIl/9oADAMBAAIRAxEAPwDaPD1tcq4QAp5escNIATDra5QAYdb+mAD76mOVYAD/ADstIAPviPcIAM99/TABj1qe4wADid9lpABj19O2uMAHiO+07YAQt7/nrSuVIAXgOrrlABh1vlAAOHWyPbABh1sj2/KADgOscDlAEG1JlTSUBlV112uHYnMxXcR1jor5Y+0/y+86dNUpyzLZFQgusOb1lZDgNalRN7/FqIz9eqtrnzqXUsZQjKPK10OglnkzDKZpOB4FGYOBEaym6N1anHuVFkHXJxY799l5YlPAY9bLSADHrDLKADHrZDtgA3e+563cqQAYHfYg5QAYdbt0gAw63ae2ADDrZeWAEUoIBfUrkpUjSPMpKKcnsj6k28Io3FKmHVvrFFLwB7RkP3qYxup1Dvtdj+HkWkIqEVFHkoiEkyPWc99Wmrp9G5lor9fyEW3CtT4dnhS2lt5/uc+pr548y3XyLnPfdvljSFcGPW7dIAMerXgMoAMesMB2wAFtT3OlV0YUgA8PVJND2wAYdXt8sAGHW7T2mAD77t8sAV9oOb5wNJqE8FLH4D8/hFFxjVYSoj8f0OrTwx67+BAtFxcvZ8y+2BeaaWtIOFQCRFJTHmsjF92jok+jZlOyNqT52nky7OzLu/cuOpceUoLB1BNOHyyjT67T1LSyxFLC6dDiqm+ddTV3EApIPxGUZZPD6FmmWsg/v2Q6o87fKtI1/XGNdotT6RUpd+/mVt1fhywtiTiN9lpHYQhid7XlHbABj1u0YiAFuF3nSbo0gBPD1eN09sAB4dXt8sALh1e3SAGph0MtqmDxGSNSeAHxiHUXRprdktkeoQc5cqK9tJ4lRqpRvKOpjF22Ssm5y3Z39FseJ5neyMy352lJ+IMfKpYnF/ejxJ9DGth0B3aezifCFFdfYgxruJTUNLNv+dTlq6zRrjz6U+EVPyjCz1kV7PUtYVt7jUlPqlp1Ljh6SuVYGmR93/cd3CeJSq1C5/Zl0/Rn2/TqdeI7o6WlTvR4fLG5KUMetxu+WADxdXt8sABSp3nQq6DlAC4dUklJ7YATA70+HSADDq15T2wBVzT31ibN0ndNmgGqs/hh8YzXFtVzz8KO0d/P9juphywy938j2gxTHpiqeSOWldY47dZGDxDqz4oNmBfRYl93bZtEysqVKy7t4ZAiiPxMa/7Q2L0Btd2v1INMv7hsrkYFFvEiu041iWJNEvbAnN8wWnFVWwBw8ycj+Ubzg2t9Io5Ze1H5din11Hhz51sy2x6ordGUXBxCfejwjKAC4p3mQbowpABhVwmqDgmADDqHweWAItoTBYYvtnndN1tOh192Mcmt1Ho9Ll32XmTUV+JPrstysQpDLYFeAGcY2c0lzSZY4cmeVTBVwBomKq/USs6Loj0qkhN5lWOPA5TnLHkNm5S2rQmLIVLG0HiTMpbfvlNTU8teWpxi51mo11umhC6LUFs8YyR1QrU24vqW7iorEjsiiM4qJYk0UeJWbVJTbcwgVuHmT5k5j95xY8P1T0tysW3fyF1KurcGds0tLzaJhpQLKhUesR+gRkpxUl3MzKLi+V7nrE7zBHlj0fAuLd5m1XBpABh1FcUHBMAGB3h8GkAc3OT6Xphcx9n4WE/2cz7z8qRkOKa1Ts+5bFzp9O4x5fxIZeU4ak19mUZ2yUrHlnVyKOw4FkRDynlo8TSVvyrzTay2txtSUuDtJFAYkpxCyMpLKTR4nHKaRlWx2xFu2ZtLKzU0yiXl5VRKnUuhQdFCKJANaH1gcI2nEuK6S3STjCWXLt7vMraNPZGxNrY1JauOcYpRLiKGFmsSKJKkRXFRIkTRRe7J2jRapF1RoKra9YzT+fx0jWcE1fNDwJbrbyKjimmw/Gj8TpseqOCM0xoCnC4XOZs3U6VgA8PU+zyTAFJtNaAlmBLtq55gHgD4UZ/HD/yKvi2r9Hpwt5Fhw/Tu2fO9l8/51ObDqlKKlGpjDzbk8sveRJYRxf0rPOIsqz904tsmaIJSojsMX32dindNNdvqVfEsqMce85GWmZ6xZ6w5mUtGZWuabbdW0XCRzKoUEVoQQMxF7OunVV2wlBerlZx7luVsXKEotPcuX5h4fS2G9+7uvryBcvm76MZRwRhH+i5x15fqTNv0rH3lEhpzaa2LR/iE0sz91apRtxwAKcChRsFXAcK8BTD1RZZhoqYeHFcvTL9yxuQ4ds5ZfXt+he2w3bUhsGli2FOpmET4DR315W7u+YHW9HBp/RbOI81GGnHr7s5OiasjpvX3yURm5q1GbBshiYevcyVqS4a3lumtfYkAx3RqhTK6+SXbt2UfqyBSlYoVp/xs1sBLTaW2xRCEhKR6hGHnJzk5PuamuHKkhtL7jDyHmVXXG1BST6xE+ntlTYpx3RJOuNkHGWzNFs6dbtCSanGuVtQ5keU4Ee4xu6LY3Vqce5j76ZU2OuXYk3VOczZup0iUiPD7qJdlyZfXdYQkqVXIDOPkpKKbZ6hFzkox3Znc7PLn512aWCneGiU+VIwH7zJjC6/UPU3Ofbsa6jTqipVrt8xErjgaJGjjPpUVWypD/Mn/AGKi/wDs8sW2eX1KbiqxCPmcmyhNiz1hT0uA4uYaQ8tLyErAUVUNKjhhwOI1i+lN6iF1cumMrp5FXy+G4S9/UtniT9K4P99R/wAYjgiv/Hx/y/mdEv8AN+I1b6bJ2hftOas2XflJuVaW/MBwJ3b4SaEgA1Cvx0rxjo0stRpowhc1JSaSa3XuyeLo1Wyk61hrqxqYtSatHYRbU46XVS0+hCFq4qKblQCc6cY+Q09dPEOatYTj9T67JT0uJdn9Crsh1Vk2vZU8rwLIcJOF0qU2r5Ax16mPj0WVrfb8skNEvCshN7b/AENgWsRg0jYxQwtce0iRIudjbV+p2j9UeV0Jk8PU5l8cPaBF/wAH1PJLwpbPYquL6Tnq8WO8d/L9jvbqnOZpQSnSNIZgr7flnZqx5tpjiVI5E1pe4g099Ke+INTW7aZQju0dGjsjVfCctkzOVKLKil5KmljFLgun4GMVZpbYvDi/wNjGcJrMXlHpMy3/ADEf6hETos/1f4HxorNobMkrfl2WZicLIaWVgtlJJNCM/bHdoL7NHKUlBvKwcWr0npKSzjBAmdlLNmBIXrSdT9SbS2ilzmookE/GOuvilkHZ/bfrPP5YOWfDObl9b2SQvZ6z17R/xz+ILD29Du6qm7UCntiFa+xaT0bw3tjJ7fD83+NzdyHaex9mTc6/My1puym/qXW0KCkmpqcxwJyNRHTRxeyFajZXnGxDbwrmk5QljI8rZeyhYgstucWlBe3y3QtJUtVKewD1eqI1xO56nxnX2xjqS/0yPg+En3zkjzWyVmTEhJyqp90CVStIWLlVhSr3HhElfFLYWTn4b9bH5LB8lwmMoRjzbF+0420w21vw5cQE31EVVQUqYqbISnNyUWsltVDkiot5weVvo86fjBUz/wBX+B0LBJseSmbQtBgSzaylDiVLdA5UAEGtfyxju0WltlbFpYSObW6mqmmXO90+hqxS4s1aVdTpGtMR1QU7lU3ZwTSAPC2W1cy0AteWkAR3LMk18y2EFry0gCM5s/ZjnOuWb3Wl0QBHXsnYyjfVJt7s5XRWAGjsXYZN8ybZbxpdEAINibCBviSb3el0QA4nZCxEm+JNvdjK6IAfRszZKDfTJt7vQpEASW7Hs9vnRKtBrS6PwgCQiTl2+ZthsNDIJgB0JA5kABodv6QAt1auLJup0wgATxfLZ8AygAHF4tnwVwgBRxe3Z8GkAIPTXOzTKAAem3fZpAC/bbvs0gBPtt32aQAp9Nc7dIAPtt32ae6AE+23fZp7oAD6fd9mkAB9MEdhyygDw+pTbl1BujQQ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ome - MEM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006CA8-E0F0-ADD1-05BA-AEB33A02A781}"/>
              </a:ext>
            </a:extLst>
          </p:cNvPr>
          <p:cNvGrpSpPr/>
          <p:nvPr/>
        </p:nvGrpSpPr>
        <p:grpSpPr>
          <a:xfrm>
            <a:off x="552448" y="1955800"/>
            <a:ext cx="7353301" cy="4356100"/>
            <a:chOff x="552448" y="1955800"/>
            <a:chExt cx="7353301" cy="43561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69FBBCE-2E80-161B-2C20-2D18AEBFE911}"/>
                </a:ext>
              </a:extLst>
            </p:cNvPr>
            <p:cNvSpPr/>
            <p:nvPr/>
          </p:nvSpPr>
          <p:spPr>
            <a:xfrm>
              <a:off x="552448" y="1955800"/>
              <a:ext cx="7353301" cy="4356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5C783C2-CE38-D965-43D8-5F1B1D099591}"/>
                </a:ext>
              </a:extLst>
            </p:cNvPr>
            <p:cNvGrpSpPr/>
            <p:nvPr/>
          </p:nvGrpSpPr>
          <p:grpSpPr>
            <a:xfrm>
              <a:off x="872457" y="2602349"/>
              <a:ext cx="6766591" cy="2863810"/>
              <a:chOff x="4123182" y="2227699"/>
              <a:chExt cx="3769872" cy="1020284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928205" y="2728979"/>
                <a:ext cx="2533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/>
              <a:srcRect l="42621" t="14677" r="24839" b="27903"/>
              <a:stretch/>
            </p:blipFill>
            <p:spPr>
              <a:xfrm>
                <a:off x="4123182" y="2386638"/>
                <a:ext cx="902987" cy="700154"/>
              </a:xfrm>
              <a:prstGeom prst="rect">
                <a:avLst/>
              </a:prstGeom>
            </p:spPr>
          </p:pic>
          <p:sp>
            <p:nvSpPr>
              <p:cNvPr id="36" name="Right Arrow 35"/>
              <p:cNvSpPr/>
              <p:nvPr/>
            </p:nvSpPr>
            <p:spPr>
              <a:xfrm>
                <a:off x="5040190" y="2599945"/>
                <a:ext cx="195814" cy="234778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5264045" y="2227699"/>
                <a:ext cx="2629009" cy="1020284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83" t="9119" r="1033" b="7156"/>
              <a:stretch/>
            </p:blipFill>
            <p:spPr>
              <a:xfrm>
                <a:off x="5331703" y="2386638"/>
                <a:ext cx="2522436" cy="7406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0206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oShape 2" descr="data:image/jpeg;base64,/9j/4AAQSkZJRgABAQAAAQABAAD/2wCEAAkGBwgHBgkIBwgKCgkLDRYPDQwMDRsUFRAWIB0iIiAdHx8kKDQsJCYxJx8fLT0tMTU3Ojo6Iys/RD84QzQ5OjcBCgoKDQwNGg8PGjclHyU3Nzc3Nzc3Nzc3Nzc3Nzc3Nzc3Nzc3Nzc3Nzc3Nzc3Nzc3Nzc3Nzc3Nzc3Nzc3Nzc3N//AABEIAGQAZAMBEQACEQEDEQH/xAAbAAABBQEBAAAAAAAAAAAAAAAAAQMEBQcGAv/EAEAQAAECAwUGAgYIAwkAAAAAAAECAwAEEQUSMUFRBhMhIiNCMlIzYXGBkaEHFENjscHh8BVTomJkcnSSsrPR8f/EABsBAQADAQEBAQAAAAAAAAAAAAADBQYEAgEH/8QANBEAAgIBAgQCBwcFAQAAAAAAAAECAxEEMQUSIUETcRQiMlGBscEGYZGh0eHwFSM0UmIl/9oADAMBAAIRAxEAPwDaPD1tcq4QAp5escNIATDra5QAYdb+mAD76mOVYAD/ADstIAPviPcIAM99/TABj1qe4wADid9lpABj19O2uMAHiO+07YAQt7/nrSuVIAXgOrrlABh1vlAAOHWyPbABh1sj2/KADgOscDlAEG1JlTSUBlV112uHYnMxXcR1jor5Y+0/y+86dNUpyzLZFQgusOb1lZDgNalRN7/FqIz9eqtrnzqXUsZQjKPK10OglnkzDKZpOB4FGYOBEaym6N1anHuVFkHXJxY799l5YlPAY9bLSADHrDLKADHrZDtgA3e+563cqQAYHfYg5QAYdbt0gAw63ae2ADDrZeWAEUoIBfUrkpUjSPMpKKcnsj6k28Io3FKmHVvrFFLwB7RkP3qYxup1Dvtdj+HkWkIqEVFHkoiEkyPWc99Wmrp9G5lor9fyEW3CtT4dnhS2lt5/uc+pr548y3XyLnPfdvljSFcGPW7dIAMerXgMoAMesMB2wAFtT3OlV0YUgA8PVJND2wAYdXt8sAGHW7T2mAD77t8sAV9oOb5wNJqE8FLH4D8/hFFxjVYSoj8f0OrTwx67+BAtFxcvZ8y+2BeaaWtIOFQCRFJTHmsjF92jok+jZlOyNqT52nky7OzLu/cuOpceUoLB1BNOHyyjT67T1LSyxFLC6dDiqm+ddTV3EApIPxGUZZPD6FmmWsg/v2Q6o87fKtI1/XGNdotT6RUpd+/mVt1fhywtiTiN9lpHYQhid7XlHbABj1u0YiAFuF3nSbo0gBPD1eN09sAB4dXt8sALh1e3SAGph0MtqmDxGSNSeAHxiHUXRprdktkeoQc5cqK9tJ4lRqpRvKOpjF22Ssm5y3Z39FseJ5neyMy352lJ+IMfKpYnF/ejxJ9DGth0B3aezifCFFdfYgxruJTUNLNv+dTlq6zRrjz6U+EVPyjCz1kV7PUtYVt7jUlPqlp1Ljh6SuVYGmR93/cd3CeJSq1C5/Zl0/Rn2/TqdeI7o6WlTvR4fLG5KUMetxu+WADxdXt8sABSp3nQq6DlAC4dUklJ7YATA70+HSADDq15T2wBVzT31ibN0ndNmgGqs/hh8YzXFtVzz8KO0d/P9juphywy938j2gxTHpiqeSOWldY47dZGDxDqz4oNmBfRYl93bZtEysqVKy7t4ZAiiPxMa/7Q2L0Btd2v1INMv7hsrkYFFvEiu041iWJNEvbAnN8wWnFVWwBw8ycj+Ubzg2t9Io5Ze1H5din11Hhz51sy2x6ordGUXBxCfejwjKAC4p3mQbowpABhVwmqDgmADDqHweWAItoTBYYvtnndN1tOh192Mcmt1Ho9Ll32XmTUV+JPrstysQpDLYFeAGcY2c0lzSZY4cmeVTBVwBomKq/USs6Loj0qkhN5lWOPA5TnLHkNm5S2rQmLIVLG0HiTMpbfvlNTU8teWpxi51mo11umhC6LUFs8YyR1QrU24vqW7iorEjsiiM4qJYk0UeJWbVJTbcwgVuHmT5k5j95xY8P1T0tysW3fyF1KurcGds0tLzaJhpQLKhUesR+gRkpxUl3MzKLi+V7nrE7zBHlj0fAuLd5m1XBpABh1FcUHBMAGB3h8GkAc3OT6Xphcx9n4WE/2cz7z8qRkOKa1Ts+5bFzp9O4x5fxIZeU4ak19mUZ2yUrHlnVyKOw4FkRDynlo8TSVvyrzTay2txtSUuDtJFAYkpxCyMpLKTR4nHKaRlWx2xFu2ZtLKzU0yiXl5VRKnUuhQdFCKJANaH1gcI2nEuK6S3STjCWXLt7vMraNPZGxNrY1JauOcYpRLiKGFmsSKJKkRXFRIkTRRe7J2jRapF1RoKra9YzT+fx0jWcE1fNDwJbrbyKjimmw/Gj8TpseqOCM0xoCnC4XOZs3U6VgA8PU+zyTAFJtNaAlmBLtq55gHgD4UZ/HD/yKvi2r9Hpwt5Fhw/Tu2fO9l8/51ObDqlKKlGpjDzbk8sveRJYRxf0rPOIsqz904tsmaIJSojsMX32dindNNdvqVfEsqMce85GWmZ6xZ6w5mUtGZWuabbdW0XCRzKoUEVoQQMxF7OunVV2wlBerlZx7luVsXKEotPcuX5h4fS2G9+7uvryBcvm76MZRwRhH+i5x15fqTNv0rH3lEhpzaa2LR/iE0sz91apRtxwAKcChRsFXAcK8BTD1RZZhoqYeHFcvTL9yxuQ4ds5ZfXt+he2w3bUhsGli2FOpmET4DR315W7u+YHW9HBp/RbOI81GGnHr7s5OiasjpvX3yURm5q1GbBshiYevcyVqS4a3lumtfYkAx3RqhTK6+SXbt2UfqyBSlYoVp/xs1sBLTaW2xRCEhKR6hGHnJzk5PuamuHKkhtL7jDyHmVXXG1BST6xE+ntlTYpx3RJOuNkHGWzNFs6dbtCSanGuVtQ5keU4Ee4xu6LY3Vqce5j76ZU2OuXYk3VOczZup0iUiPD7qJdlyZfXdYQkqVXIDOPkpKKbZ6hFzkox3Znc7PLn512aWCneGiU+VIwH7zJjC6/UPU3Ofbsa6jTqipVrt8xErjgaJGjjPpUVWypD/Mn/AGKi/wDs8sW2eX1KbiqxCPmcmyhNiz1hT0uA4uYaQ8tLyErAUVUNKjhhwOI1i+lN6iF1cumMrp5FXy+G4S9/UtniT9K4P99R/wAYjgiv/Hx/y/mdEv8AN+I1b6bJ2hftOas2XflJuVaW/MBwJ3b4SaEgA1Cvx0rxjo0stRpowhc1JSaSa3XuyeLo1Wyk61hrqxqYtSatHYRbU46XVS0+hCFq4qKblQCc6cY+Q09dPEOatYTj9T67JT0uJdn9Crsh1Vk2vZU8rwLIcJOF0qU2r5Ax16mPj0WVrfb8skNEvCshN7b/AENgWsRg0jYxQwtce0iRIudjbV+p2j9UeV0Jk8PU5l8cPaBF/wAH1PJLwpbPYquL6Tnq8WO8d/L9jvbqnOZpQSnSNIZgr7flnZqx5tpjiVI5E1pe4g099Ke+INTW7aZQju0dGjsjVfCctkzOVKLKil5KmljFLgun4GMVZpbYvDi/wNjGcJrMXlHpMy3/ADEf6hETos/1f4HxorNobMkrfl2WZicLIaWVgtlJJNCM/bHdoL7NHKUlBvKwcWr0npKSzjBAmdlLNmBIXrSdT9SbS2ilzmookE/GOuvilkHZ/bfrPP5YOWfDObl9b2SQvZ6z17R/xz+ILD29Du6qm7UCntiFa+xaT0bw3tjJ7fD83+NzdyHaex9mTc6/My1puym/qXW0KCkmpqcxwJyNRHTRxeyFajZXnGxDbwrmk5QljI8rZeyhYgstucWlBe3y3QtJUtVKewD1eqI1xO56nxnX2xjqS/0yPg+En3zkjzWyVmTEhJyqp90CVStIWLlVhSr3HhElfFLYWTn4b9bH5LB8lwmMoRjzbF+0420w21vw5cQE31EVVQUqYqbISnNyUWsltVDkiot5weVvo86fjBUz/wBX+B0LBJseSmbQtBgSzaylDiVLdA5UAEGtfyxju0WltlbFpYSObW6mqmmXO90+hqxS4s1aVdTpGtMR1QU7lU3ZwTSAPC2W1cy0AteWkAR3LMk18y2EFry0gCM5s/ZjnOuWb3Wl0QBHXsnYyjfVJt7s5XRWAGjsXYZN8ybZbxpdEAINibCBviSb3el0QA4nZCxEm+JNvdjK6IAfRszZKDfTJt7vQpEASW7Hs9vnRKtBrS6PwgCQiTl2+ZthsNDIJgB0JA5kABodv6QAt1auLJup0wgATxfLZ8AygAHF4tnwVwgBRxe3Z8GkAIPTXOzTKAAem3fZpAC/bbvs0gBPtt32aQAp9Nc7dIAPtt32ae6AE+23fZp7oAD6fd9mkAB9MEdhyygDw+pTbl1BujQQ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ome - MEM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84B99C-DED9-133D-AAF4-972395DB93A5}"/>
              </a:ext>
            </a:extLst>
          </p:cNvPr>
          <p:cNvGrpSpPr/>
          <p:nvPr/>
        </p:nvGrpSpPr>
        <p:grpSpPr>
          <a:xfrm>
            <a:off x="1384300" y="1041400"/>
            <a:ext cx="7016750" cy="3721100"/>
            <a:chOff x="1384300" y="1041400"/>
            <a:chExt cx="7016750" cy="37211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F7FE92-CE8C-75F6-080E-4531FCACB6EC}"/>
                </a:ext>
              </a:extLst>
            </p:cNvPr>
            <p:cNvSpPr/>
            <p:nvPr/>
          </p:nvSpPr>
          <p:spPr>
            <a:xfrm>
              <a:off x="1384300" y="1041400"/>
              <a:ext cx="7016750" cy="3721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F2CA350-B6B0-3A75-36BA-B8B4303859A9}"/>
                </a:ext>
              </a:extLst>
            </p:cNvPr>
            <p:cNvGrpSpPr/>
            <p:nvPr/>
          </p:nvGrpSpPr>
          <p:grpSpPr>
            <a:xfrm>
              <a:off x="1651001" y="1676403"/>
              <a:ext cx="6430428" cy="2083067"/>
              <a:chOff x="2972190" y="4022240"/>
              <a:chExt cx="2443805" cy="562007"/>
            </a:xfrm>
          </p:grpSpPr>
          <p:pic>
            <p:nvPicPr>
              <p:cNvPr id="17" name="Picture 16" descr="https://lh6.googleusercontent.com/LW4PFt19QLSfvV88ZwV2X6M5Ddg5IUMBXEHuc_6JZnH0Jp9LvxSc5-vzGxFzVAlksXCf1L58fAQFbRgc4HUqzTZLNH2wJNX45OxY83rPmtP_Kxur3JLC_mEM96GHgRXHkNE-cRlAW6cBGqHfLfJrXfqO9QoUyBtXAcvASQPdmzdBqJ44lPUFsfhdMI_M_bzwG18C4h2Kfg"/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80333" y="4022240"/>
                <a:ext cx="1035662" cy="56200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" name="Right Arrow 43"/>
              <p:cNvSpPr/>
              <p:nvPr/>
            </p:nvSpPr>
            <p:spPr>
              <a:xfrm>
                <a:off x="4162366" y="4169022"/>
                <a:ext cx="154016" cy="234778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4"/>
              <a:srcRect l="16340" t="6200" r="16603" b="-5738"/>
              <a:stretch/>
            </p:blipFill>
            <p:spPr>
              <a:xfrm>
                <a:off x="2972190" y="4224821"/>
                <a:ext cx="1126225" cy="17897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1438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oShape 2" descr="data:image/jpeg;base64,/9j/4AAQSkZJRgABAQAAAQABAAD/2wCEAAkGBwgHBgkIBwgKCgkLDRYPDQwMDRsUFRAWIB0iIiAdHx8kKDQsJCYxJx8fLT0tMTU3Ojo6Iys/RD84QzQ5OjcBCgoKDQwNGg8PGjclHyU3Nzc3Nzc3Nzc3Nzc3Nzc3Nzc3Nzc3Nzc3Nzc3Nzc3Nzc3Nzc3Nzc3Nzc3Nzc3Nzc3N//AABEIAGQAZAMBEQACEQEDEQH/xAAbAAABBQEBAAAAAAAAAAAAAAAAAQMEBQcGAv/EAEAQAAECAwUGAgYIAwkAAAAAAAECAwAEEQUSMUFRBhMhIiNCMlIzYXGBkaEHFENjscHh8BVTomJkcnSSsrPR8f/EABsBAQADAQEBAQAAAAAAAAAAAAADBQYEAgEH/8QANBEAAgIBAgQCBwcFAQAAAAAAAAECAxEEMQUSIUETcRQiMlGBscEGYZGh0eHwFSM0UmIl/9oADAMBAAIRAxEAPwDaPD1tcq4QAp5escNIATDra5QAYdb+mAD76mOVYAD/ADstIAPviPcIAM99/TABj1qe4wADid9lpABj19O2uMAHiO+07YAQt7/nrSuVIAXgOrrlABh1vlAAOHWyPbABh1sj2/KADgOscDlAEG1JlTSUBlV112uHYnMxXcR1jor5Y+0/y+86dNUpyzLZFQgusOb1lZDgNalRN7/FqIz9eqtrnzqXUsZQjKPK10OglnkzDKZpOB4FGYOBEaym6N1anHuVFkHXJxY799l5YlPAY9bLSADHrDLKADHrZDtgA3e+563cqQAYHfYg5QAYdbt0gAw63ae2ADDrZeWAEUoIBfUrkpUjSPMpKKcnsj6k28Io3FKmHVvrFFLwB7RkP3qYxup1Dvtdj+HkWkIqEVFHkoiEkyPWc99Wmrp9G5lor9fyEW3CtT4dnhS2lt5/uc+pr548y3XyLnPfdvljSFcGPW7dIAMerXgMoAMesMB2wAFtT3OlV0YUgA8PVJND2wAYdXt8sAGHW7T2mAD77t8sAV9oOb5wNJqE8FLH4D8/hFFxjVYSoj8f0OrTwx67+BAtFxcvZ8y+2BeaaWtIOFQCRFJTHmsjF92jok+jZlOyNqT52nky7OzLu/cuOpceUoLB1BNOHyyjT67T1LSyxFLC6dDiqm+ddTV3EApIPxGUZZPD6FmmWsg/v2Q6o87fKtI1/XGNdotT6RUpd+/mVt1fhywtiTiN9lpHYQhid7XlHbABj1u0YiAFuF3nSbo0gBPD1eN09sAB4dXt8sALh1e3SAGph0MtqmDxGSNSeAHxiHUXRprdktkeoQc5cqK9tJ4lRqpRvKOpjF22Ssm5y3Z39FseJ5neyMy352lJ+IMfKpYnF/ejxJ9DGth0B3aezifCFFdfYgxruJTUNLNv+dTlq6zRrjz6U+EVPyjCz1kV7PUtYVt7jUlPqlp1Ljh6SuVYGmR93/cd3CeJSq1C5/Zl0/Rn2/TqdeI7o6WlTvR4fLG5KUMetxu+WADxdXt8sABSp3nQq6DlAC4dUklJ7YATA70+HSADDq15T2wBVzT31ibN0ndNmgGqs/hh8YzXFtVzz8KO0d/P9juphywy938j2gxTHpiqeSOWldY47dZGDxDqz4oNmBfRYl93bZtEysqVKy7t4ZAiiPxMa/7Q2L0Btd2v1INMv7hsrkYFFvEiu041iWJNEvbAnN8wWnFVWwBw8ycj+Ubzg2t9Io5Ze1H5din11Hhz51sy2x6ordGUXBxCfejwjKAC4p3mQbowpABhVwmqDgmADDqHweWAItoTBYYvtnndN1tOh192Mcmt1Ho9Ll32XmTUV+JPrstysQpDLYFeAGcY2c0lzSZY4cmeVTBVwBomKq/USs6Loj0qkhN5lWOPA5TnLHkNm5S2rQmLIVLG0HiTMpbfvlNTU8teWpxi51mo11umhC6LUFs8YyR1QrU24vqW7iorEjsiiM4qJYk0UeJWbVJTbcwgVuHmT5k5j95xY8P1T0tysW3fyF1KurcGds0tLzaJhpQLKhUesR+gRkpxUl3MzKLi+V7nrE7zBHlj0fAuLd5m1XBpABh1FcUHBMAGB3h8GkAc3OT6Xphcx9n4WE/2cz7z8qRkOKa1Ts+5bFzp9O4x5fxIZeU4ak19mUZ2yUrHlnVyKOw4FkRDynlo8TSVvyrzTay2txtSUuDtJFAYkpxCyMpLKTR4nHKaRlWx2xFu2ZtLKzU0yiXl5VRKnUuhQdFCKJANaH1gcI2nEuK6S3STjCWXLt7vMraNPZGxNrY1JauOcYpRLiKGFmsSKJKkRXFRIkTRRe7J2jRapF1RoKra9YzT+fx0jWcE1fNDwJbrbyKjimmw/Gj8TpseqOCM0xoCnC4XOZs3U6VgA8PU+zyTAFJtNaAlmBLtq55gHgD4UZ/HD/yKvi2r9Hpwt5Fhw/Tu2fO9l8/51ObDqlKKlGpjDzbk8sveRJYRxf0rPOIsqz904tsmaIJSojsMX32dindNNdvqVfEsqMce85GWmZ6xZ6w5mUtGZWuabbdW0XCRzKoUEVoQQMxF7OunVV2wlBerlZx7luVsXKEotPcuX5h4fS2G9+7uvryBcvm76MZRwRhH+i5x15fqTNv0rH3lEhpzaa2LR/iE0sz91apRtxwAKcChRsFXAcK8BTD1RZZhoqYeHFcvTL9yxuQ4ds5ZfXt+he2w3bUhsGli2FOpmET4DR315W7u+YHW9HBp/RbOI81GGnHr7s5OiasjpvX3yURm5q1GbBshiYevcyVqS4a3lumtfYkAx3RqhTK6+SXbt2UfqyBSlYoVp/xs1sBLTaW2xRCEhKR6hGHnJzk5PuamuHKkhtL7jDyHmVXXG1BST6xE+ntlTYpx3RJOuNkHGWzNFs6dbtCSanGuVtQ5keU4Ee4xu6LY3Vqce5j76ZU2OuXYk3VOczZup0iUiPD7qJdlyZfXdYQkqVXIDOPkpKKbZ6hFzkox3Znc7PLn512aWCneGiU+VIwH7zJjC6/UPU3Ofbsa6jTqipVrt8xErjgaJGjjPpUVWypD/Mn/AGKi/wDs8sW2eX1KbiqxCPmcmyhNiz1hT0uA4uYaQ8tLyErAUVUNKjhhwOI1i+lN6iF1cumMrp5FXy+G4S9/UtniT9K4P99R/wAYjgiv/Hx/y/mdEv8AN+I1b6bJ2hftOas2XflJuVaW/MBwJ3b4SaEgA1Cvx0rxjo0stRpowhc1JSaSa3XuyeLo1Wyk61hrqxqYtSatHYRbU46XVS0+hCFq4qKblQCc6cY+Q09dPEOatYTj9T67JT0uJdn9Crsh1Vk2vZU8rwLIcJOF0qU2r5Ax16mPj0WVrfb8skNEvCshN7b/AENgWsRg0jYxQwtce0iRIudjbV+p2j9UeV0Jk8PU5l8cPaBF/wAH1PJLwpbPYquL6Tnq8WO8d/L9jvbqnOZpQSnSNIZgr7flnZqx5tpjiVI5E1pe4g099Ke+INTW7aZQju0dGjsjVfCctkzOVKLKil5KmljFLgun4GMVZpbYvDi/wNjGcJrMXlHpMy3/ADEf6hETos/1f4HxorNobMkrfl2WZicLIaWVgtlJJNCM/bHdoL7NHKUlBvKwcWr0npKSzjBAmdlLNmBIXrSdT9SbS2ilzmookE/GOuvilkHZ/bfrPP5YOWfDObl9b2SQvZ6z17R/xz+ILD29Du6qm7UCntiFa+xaT0bw3tjJ7fD83+NzdyHaex9mTc6/My1puym/qXW0KCkmpqcxwJyNRHTRxeyFajZXnGxDbwrmk5QljI8rZeyhYgstucWlBe3y3QtJUtVKewD1eqI1xO56nxnX2xjqS/0yPg+En3zkjzWyVmTEhJyqp90CVStIWLlVhSr3HhElfFLYWTn4b9bH5LB8lwmMoRjzbF+0420w21vw5cQE31EVVQUqYqbISnNyUWsltVDkiot5weVvo86fjBUz/wBX+B0LBJseSmbQtBgSzaylDiVLdA5UAEGtfyxju0WltlbFpYSObW6mqmmXO90+hqxS4s1aVdTpGtMR1QU7lU3ZwTSAPC2W1cy0AteWkAR3LMk18y2EFry0gCM5s/ZjnOuWb3Wl0QBHXsnYyjfVJt7s5XRWAGjsXYZN8ybZbxpdEAINibCBviSb3el0QA4nZCxEm+JNvdjK6IAfRszZKDfTJt7vQpEASW7Hs9vnRKtBrS6PwgCQiTl2+ZthsNDIJgB0JA5kABodv6QAt1auLJup0wgATxfLZ8AygAHF4tnwVwgBRxe3Z8GkAIPTXOzTKAAem3fZpAC/bbvs0gBPtt32aQAp9Nc7dIAPtt32ae6AE+23fZp7oAD6fd9mkAB9MEdhyygDw+pTbl1BujQQ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ome - MEM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F7591E-BB80-972D-9DB8-615B723900D6}"/>
              </a:ext>
            </a:extLst>
          </p:cNvPr>
          <p:cNvGrpSpPr/>
          <p:nvPr/>
        </p:nvGrpSpPr>
        <p:grpSpPr>
          <a:xfrm>
            <a:off x="1384300" y="1905000"/>
            <a:ext cx="6337300" cy="3600450"/>
            <a:chOff x="1384300" y="1905000"/>
            <a:chExt cx="6337300" cy="36004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5FFED40-2FF0-1C00-FFB8-8773D099F18E}"/>
                </a:ext>
              </a:extLst>
            </p:cNvPr>
            <p:cNvSpPr/>
            <p:nvPr/>
          </p:nvSpPr>
          <p:spPr>
            <a:xfrm>
              <a:off x="1384300" y="1905000"/>
              <a:ext cx="6337300" cy="3600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A623DBC-5ACA-6013-4F64-2744BA7956A1}"/>
                </a:ext>
              </a:extLst>
            </p:cNvPr>
            <p:cNvGrpSpPr/>
            <p:nvPr/>
          </p:nvGrpSpPr>
          <p:grpSpPr>
            <a:xfrm>
              <a:off x="2436576" y="2040174"/>
              <a:ext cx="3951768" cy="2971881"/>
              <a:chOff x="1960371" y="1975238"/>
              <a:chExt cx="1238883" cy="98268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BBFC412E-92AA-9E87-1410-3911D0BF4E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0371" y="1981734"/>
                <a:ext cx="805822" cy="960602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1446" y="1975238"/>
                <a:ext cx="354893" cy="35489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62697" y="2330129"/>
                <a:ext cx="333641" cy="309299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6"/>
              <a:srcRect l="32462" t="21428" r="29077" b="44572"/>
              <a:stretch/>
            </p:blipFill>
            <p:spPr>
              <a:xfrm rot="186362">
                <a:off x="2874221" y="2648488"/>
                <a:ext cx="325033" cy="30943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154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oShape 2" descr="data:image/jpeg;base64,/9j/4AAQSkZJRgABAQAAAQABAAD/2wCEAAkGBwgHBgkIBwgKCgkLDRYPDQwMDRsUFRAWIB0iIiAdHx8kKDQsJCYxJx8fLT0tMTU3Ojo6Iys/RD84QzQ5OjcBCgoKDQwNGg8PGjclHyU3Nzc3Nzc3Nzc3Nzc3Nzc3Nzc3Nzc3Nzc3Nzc3Nzc3Nzc3Nzc3Nzc3Nzc3Nzc3Nzc3N//AABEIAGQAZAMBEQACEQEDEQH/xAAbAAABBQEBAAAAAAAAAAAAAAAAAQMEBQcGAv/EAEAQAAECAwUGAgYIAwkAAAAAAAECAwAEEQUSMUFRBhMhIiNCMlIzYXGBkaEHFENjscHh8BVTomJkcnSSsrPR8f/EABsBAQADAQEBAQAAAAAAAAAAAAADBQYEAgEH/8QANBEAAgIBAgQCBwcFAQAAAAAAAAECAxEEMQUSIUETcRQiMlGBscEGYZGh0eHwFSM0UmIl/9oADAMBAAIRAxEAPwDaPD1tcq4QAp5escNIATDra5QAYdb+mAD76mOVYAD/ADstIAPviPcIAM99/TABj1qe4wADid9lpABj19O2uMAHiO+07YAQt7/nrSuVIAXgOrrlABh1vlAAOHWyPbABh1sj2/KADgOscDlAEG1JlTSUBlV112uHYnMxXcR1jor5Y+0/y+86dNUpyzLZFQgusOb1lZDgNalRN7/FqIz9eqtrnzqXUsZQjKPK10OglnkzDKZpOB4FGYOBEaym6N1anHuVFkHXJxY799l5YlPAY9bLSADHrDLKADHrZDtgA3e+563cqQAYHfYg5QAYdbt0gAw63ae2ADDrZeWAEUoIBfUrkpUjSPMpKKcnsj6k28Io3FKmHVvrFFLwB7RkP3qYxup1Dvtdj+HkWkIqEVFHkoiEkyPWc99Wmrp9G5lor9fyEW3CtT4dnhS2lt5/uc+pr548y3XyLnPfdvljSFcGPW7dIAMerXgMoAMesMB2wAFtT3OlV0YUgA8PVJND2wAYdXt8sAGHW7T2mAD77t8sAV9oOb5wNJqE8FLH4D8/hFFxjVYSoj8f0OrTwx67+BAtFxcvZ8y+2BeaaWtIOFQCRFJTHmsjF92jok+jZlOyNqT52nky7OzLu/cuOpceUoLB1BNOHyyjT67T1LSyxFLC6dDiqm+ddTV3EApIPxGUZZPD6FmmWsg/v2Q6o87fKtI1/XGNdotT6RUpd+/mVt1fhywtiTiN9lpHYQhid7XlHbABj1u0YiAFuF3nSbo0gBPD1eN09sAB4dXt8sALh1e3SAGph0MtqmDxGSNSeAHxiHUXRprdktkeoQc5cqK9tJ4lRqpRvKOpjF22Ssm5y3Z39FseJ5neyMy352lJ+IMfKpYnF/ejxJ9DGth0B3aezifCFFdfYgxruJTUNLNv+dTlq6zRrjz6U+EVPyjCz1kV7PUtYVt7jUlPqlp1Ljh6SuVYGmR93/cd3CeJSq1C5/Zl0/Rn2/TqdeI7o6WlTvR4fLG5KUMetxu+WADxdXt8sABSp3nQq6DlAC4dUklJ7YATA70+HSADDq15T2wBVzT31ibN0ndNmgGqs/hh8YzXFtVzz8KO0d/P9juphywy938j2gxTHpiqeSOWldY47dZGDxDqz4oNmBfRYl93bZtEysqVKy7t4ZAiiPxMa/7Q2L0Btd2v1INMv7hsrkYFFvEiu041iWJNEvbAnN8wWnFVWwBw8ycj+Ubzg2t9Io5Ze1H5din11Hhz51sy2x6ordGUXBxCfejwjKAC4p3mQbowpABhVwmqDgmADDqHweWAItoTBYYvtnndN1tOh192Mcmt1Ho9Ll32XmTUV+JPrstysQpDLYFeAGcY2c0lzSZY4cmeVTBVwBomKq/USs6Loj0qkhN5lWOPA5TnLHkNm5S2rQmLIVLG0HiTMpbfvlNTU8teWpxi51mo11umhC6LUFs8YyR1QrU24vqW7iorEjsiiM4qJYk0UeJWbVJTbcwgVuHmT5k5j95xY8P1T0tysW3fyF1KurcGds0tLzaJhpQLKhUesR+gRkpxUl3MzKLi+V7nrE7zBHlj0fAuLd5m1XBpABh1FcUHBMAGB3h8GkAc3OT6Xphcx9n4WE/2cz7z8qRkOKa1Ts+5bFzp9O4x5fxIZeU4ak19mUZ2yUrHlnVyKOw4FkRDynlo8TSVvyrzTay2txtSUuDtJFAYkpxCyMpLKTR4nHKaRlWx2xFu2ZtLKzU0yiXl5VRKnUuhQdFCKJANaH1gcI2nEuK6S3STjCWXLt7vMraNPZGxNrY1JauOcYpRLiKGFmsSKJKkRXFRIkTRRe7J2jRapF1RoKra9YzT+fx0jWcE1fNDwJbrbyKjimmw/Gj8TpseqOCM0xoCnC4XOZs3U6VgA8PU+zyTAFJtNaAlmBLtq55gHgD4UZ/HD/yKvi2r9Hpwt5Fhw/Tu2fO9l8/51ObDqlKKlGpjDzbk8sveRJYRxf0rPOIsqz904tsmaIJSojsMX32dindNNdvqVfEsqMce85GWmZ6xZ6w5mUtGZWuabbdW0XCRzKoUEVoQQMxF7OunVV2wlBerlZx7luVsXKEotPcuX5h4fS2G9+7uvryBcvm76MZRwRhH+i5x15fqTNv0rH3lEhpzaa2LR/iE0sz91apRtxwAKcChRsFXAcK8BTD1RZZhoqYeHFcvTL9yxuQ4ds5ZfXt+he2w3bUhsGli2FOpmET4DR315W7u+YHW9HBp/RbOI81GGnHr7s5OiasjpvX3yURm5q1GbBshiYevcyVqS4a3lumtfYkAx3RqhTK6+SXbt2UfqyBSlYoVp/xs1sBLTaW2xRCEhKR6hGHnJzk5PuamuHKkhtL7jDyHmVXXG1BST6xE+ntlTYpx3RJOuNkHGWzNFs6dbtCSanGuVtQ5keU4Ee4xu6LY3Vqce5j76ZU2OuXYk3VOczZup0iUiPD7qJdlyZfXdYQkqVXIDOPkpKKbZ6hFzkox3Znc7PLn512aWCneGiU+VIwH7zJjC6/UPU3Ofbsa6jTqipVrt8xErjgaJGjjPpUVWypD/Mn/AGKi/wDs8sW2eX1KbiqxCPmcmyhNiz1hT0uA4uYaQ8tLyErAUVUNKjhhwOI1i+lN6iF1cumMrp5FXy+G4S9/UtniT9K4P99R/wAYjgiv/Hx/y/mdEv8AN+I1b6bJ2hftOas2XflJuVaW/MBwJ3b4SaEgA1Cvx0rxjo0stRpowhc1JSaSa3XuyeLo1Wyk61hrqxqYtSatHYRbU46XVS0+hCFq4qKblQCc6cY+Q09dPEOatYTj9T67JT0uJdn9Crsh1Vk2vZU8rwLIcJOF0qU2r5Ax16mPj0WVrfb8skNEvCshN7b/AENgWsRg0jYxQwtce0iRIudjbV+p2j9UeV0Jk8PU5l8cPaBF/wAH1PJLwpbPYquL6Tnq8WO8d/L9jvbqnOZpQSnSNIZgr7flnZqx5tpjiVI5E1pe4g099Ke+INTW7aZQju0dGjsjVfCctkzOVKLKil5KmljFLgun4GMVZpbYvDi/wNjGcJrMXlHpMy3/ADEf6hETos/1f4HxorNobMkrfl2WZicLIaWVgtlJJNCM/bHdoL7NHKUlBvKwcWr0npKSzjBAmdlLNmBIXrSdT9SbS2ilzmookE/GOuvilkHZ/bfrPP5YOWfDObl9b2SQvZ6z17R/xz+ILD29Du6qm7UCntiFa+xaT0bw3tjJ7fD83+NzdyHaex9mTc6/My1puym/qXW0KCkmpqcxwJyNRHTRxeyFajZXnGxDbwrmk5QljI8rZeyhYgstucWlBe3y3QtJUtVKewD1eqI1xO56nxnX2xjqS/0yPg+En3zkjzWyVmTEhJyqp90CVStIWLlVhSr3HhElfFLYWTn4b9bH5LB8lwmMoRjzbF+0420w21vw5cQE31EVVQUqYqbISnNyUWsltVDkiot5weVvo86fjBUz/wBX+B0LBJseSmbQtBgSzaylDiVLdA5UAEGtfyxju0WltlbFpYSObW6mqmmXO90+hqxS4s1aVdTpGtMR1QU7lU3ZwTSAPC2W1cy0AteWkAR3LMk18y2EFry0gCM5s/ZjnOuWb3Wl0QBHXsnYyjfVJt7s5XRWAGjsXYZN8ybZbxpdEAINibCBviSb3el0QA4nZCxEm+JNvdjK6IAfRszZKDfTJt7vQpEASW7Hs9vnRKtBrS6PwgCQiTl2+ZthsNDIJgB0JA5kABodv6QAt1auLJup0wgATxfLZ8AygAHF4tnwVwgBRxe3Z8GkAIPTXOzTKAAem3fZpAC/bbvs0gBPtt32aQAp9Nc7dIAPtt32ae6AE+23fZp7oAD6fd9mkAB9MEdhyygDw+pTbl1BujQQ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ome - MEM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91122" y="5229178"/>
            <a:ext cx="4572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Fig. 4.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EF2+ tornado tracks (1950-2021), with 3 selected CWAs highlighted.</a:t>
            </a:r>
            <a:endParaRPr lang="en-US" dirty="0"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7975" y="1955283"/>
            <a:ext cx="8069746" cy="3467947"/>
            <a:chOff x="239859" y="1202248"/>
            <a:chExt cx="8069746" cy="346794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BFC412E-92AA-9E87-1410-3911D0BF4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8787" y="2936222"/>
              <a:ext cx="1081507" cy="1289239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239859" y="1202248"/>
              <a:ext cx="8069746" cy="3467947"/>
              <a:chOff x="225572" y="1195908"/>
              <a:chExt cx="8069746" cy="3467947"/>
            </a:xfrm>
          </p:grpSpPr>
          <p:pic>
            <p:nvPicPr>
              <p:cNvPr id="49" name="Picture 2" descr="Red Dotted Right Arrow 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7758648">
                <a:off x="3447573" y="2604270"/>
                <a:ext cx="675852" cy="4754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Red Dotted Right Arrow 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053906">
                <a:off x="2710601" y="2592692"/>
                <a:ext cx="706020" cy="4754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" name="Straight Arrow Connector 7"/>
              <p:cNvCxnSpPr/>
              <p:nvPr/>
            </p:nvCxnSpPr>
            <p:spPr>
              <a:xfrm>
                <a:off x="4845802" y="1969604"/>
                <a:ext cx="2533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3620531" y="1439562"/>
                <a:ext cx="4247120" cy="110593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Picture 16" descr="https://lh6.googleusercontent.com/LW4PFt19QLSfvV88ZwV2X6M5Ddg5IUMBXEHuc_6JZnH0Jp9LvxSc5-vzGxFzVAlksXCf1L58fAQFbRgc4HUqzTZLNH2wJNX45OxY83rPmtP_Kxur3JLC_mEM96GHgRXHkNE-cRlAW6cBGqHfLfJrXfqO9QoUyBtXAcvASQPdmzdBqJ44lPUFsfhdMI_M_bzwG18C4h2Kfg"/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2835" y="3148081"/>
                <a:ext cx="1435360" cy="102142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" name="Rounded Rectangle 19"/>
              <p:cNvSpPr/>
              <p:nvPr/>
            </p:nvSpPr>
            <p:spPr>
              <a:xfrm>
                <a:off x="1144946" y="3118600"/>
                <a:ext cx="4671629" cy="110593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2572" y="1433964"/>
                <a:ext cx="2943228" cy="1082048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25572" y="1195908"/>
                <a:ext cx="3293289" cy="264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dirty="0"/>
                  <a:t>Task 1: Extract building attributes using DL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575861" y="1201458"/>
                <a:ext cx="4719457" cy="264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dirty="0"/>
                  <a:t>Task 2: Develop structural fragility &amp;vulnerability to tornadoes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056093" y="4222516"/>
                <a:ext cx="4628035" cy="441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dirty="0"/>
                  <a:t>Task 3: Propose the combined structural fragility and vulnerability index to tornadoes</a:t>
                </a: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809457" y="1709910"/>
                <a:ext cx="29146" cy="53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20" idx="3"/>
              </p:cNvCxnSpPr>
              <p:nvPr/>
            </p:nvCxnSpPr>
            <p:spPr>
              <a:xfrm>
                <a:off x="5479159" y="3671471"/>
                <a:ext cx="6664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6"/>
              <a:srcRect l="42621" t="14677" r="24839" b="27903"/>
              <a:stretch/>
            </p:blipFill>
            <p:spPr>
              <a:xfrm>
                <a:off x="3903177" y="1492034"/>
                <a:ext cx="1054610" cy="1046769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7486" y="1427310"/>
                <a:ext cx="1163020" cy="1061298"/>
              </a:xfrm>
              <a:prstGeom prst="rect">
                <a:avLst/>
              </a:prstGeom>
            </p:spPr>
          </p:pic>
          <p:sp>
            <p:nvSpPr>
              <p:cNvPr id="33" name="Right Arrow 32"/>
              <p:cNvSpPr/>
              <p:nvPr/>
            </p:nvSpPr>
            <p:spPr>
              <a:xfrm>
                <a:off x="1474591" y="1817683"/>
                <a:ext cx="298561" cy="234778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ight Arrow 35"/>
              <p:cNvSpPr/>
              <p:nvPr/>
            </p:nvSpPr>
            <p:spPr>
              <a:xfrm>
                <a:off x="4940322" y="1840570"/>
                <a:ext cx="213279" cy="234778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5181642" y="1468324"/>
                <a:ext cx="2629009" cy="1020284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ight Arrow 43"/>
              <p:cNvSpPr/>
              <p:nvPr/>
            </p:nvSpPr>
            <p:spPr>
              <a:xfrm>
                <a:off x="4079963" y="3548413"/>
                <a:ext cx="154016" cy="234778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0" name="Picture 2" descr="Red Dotted Right Arrow 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4827" y="1833424"/>
                <a:ext cx="327664" cy="4754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2" descr="Red Dotted Right Arrow 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6621787" y="2506539"/>
                <a:ext cx="335596" cy="4754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" descr="Red Dotted Right Arrow 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8331" y="3428643"/>
                <a:ext cx="327664" cy="4754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Rectangle 34"/>
              <p:cNvSpPr/>
              <p:nvPr/>
            </p:nvSpPr>
            <p:spPr>
              <a:xfrm>
                <a:off x="5879443" y="4172972"/>
                <a:ext cx="2295720" cy="4413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dirty="0"/>
                  <a:t>Task 4: Study risk perception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400" dirty="0"/>
                  <a:t> &amp; capacity for Mitigation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012163" y="2572057"/>
                <a:ext cx="1898482" cy="268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dirty="0"/>
                  <a:t>Damage     visualization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362052" y="2654085"/>
                <a:ext cx="1632962" cy="441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80000"/>
                  </a:lnSpc>
                </a:pPr>
                <a:r>
                  <a:rPr lang="en-US" sz="1400" dirty="0"/>
                  <a:t>Building Attributes</a:t>
                </a:r>
              </a:p>
              <a:p>
                <a:pPr algn="r">
                  <a:lnSpc>
                    <a:spcPct val="80000"/>
                  </a:lnSpc>
                </a:pPr>
                <a:r>
                  <a:rPr lang="en-US" sz="1400" dirty="0"/>
                  <a:t>(BAs)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835362" y="2719726"/>
                <a:ext cx="3039763" cy="268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dirty="0"/>
                  <a:t>Structural vulnerability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178580" y="1756045"/>
                <a:ext cx="612292" cy="268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dirty="0"/>
                  <a:t>BAs</a:t>
                </a:r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45278" y="2937924"/>
              <a:ext cx="422229" cy="42222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33520" y="3352642"/>
              <a:ext cx="449186" cy="41641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10"/>
            <a:srcRect l="32462" t="21428" r="29077" b="44572"/>
            <a:stretch/>
          </p:blipFill>
          <p:spPr>
            <a:xfrm rot="186362">
              <a:off x="7474301" y="3814326"/>
              <a:ext cx="383595" cy="36518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21516CA-2B08-B348-B6B9-0B4CEEE16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88454" y="1455595"/>
              <a:ext cx="1321736" cy="102801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12"/>
            <a:srcRect l="16340" t="6200" r="16603" b="-5738"/>
            <a:stretch/>
          </p:blipFill>
          <p:spPr>
            <a:xfrm>
              <a:off x="1166870" y="3392122"/>
              <a:ext cx="2920115" cy="620727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4355021" y="3568147"/>
              <a:ext cx="459621" cy="231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100" dirty="0"/>
                <a:t>OUN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72074" y="3826807"/>
              <a:ext cx="459621" cy="231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100" dirty="0"/>
                <a:t>JAN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54609" y="3482382"/>
              <a:ext cx="459621" cy="231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050" dirty="0"/>
                <a:t>ILX</a:t>
              </a:r>
              <a:endParaRPr lang="en-US" sz="11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84" t="9119" b="7156"/>
            <a:stretch/>
          </p:blipFill>
          <p:spPr>
            <a:xfrm>
              <a:off x="5337258" y="1507632"/>
              <a:ext cx="2424871" cy="9520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54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889</TotalTime>
  <Words>77</Words>
  <Application>Microsoft Office PowerPoint</Application>
  <PresentationFormat>On-screen Show (4:3)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Missouri S&amp;T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Yan, Guirong</dc:creator>
  <cp:lastModifiedBy>Xu, Nicole Z (OTHS)</cp:lastModifiedBy>
  <cp:revision>36</cp:revision>
  <dcterms:created xsi:type="dcterms:W3CDTF">2022-11-06T17:03:44Z</dcterms:created>
  <dcterms:modified xsi:type="dcterms:W3CDTF">2023-01-25T08:50:29Z</dcterms:modified>
</cp:coreProperties>
</file>