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9" autoAdjust="0"/>
  </p:normalViewPr>
  <p:slideViewPr>
    <p:cSldViewPr snapToGrid="0">
      <p:cViewPr>
        <p:scale>
          <a:sx n="142" d="100"/>
          <a:sy n="142" d="100"/>
        </p:scale>
        <p:origin x="71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7DF9-C019-47AF-AC01-E4894084BAB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8082-C197-43B8-B9F6-4661FDE6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B690-AD3A-458D-BC2E-E09D8993389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22" y="5229178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Fig. 4.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EF2+ tornado tracks (1950-2021), with 3 selected CWAs highlighted.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975" y="1955283"/>
            <a:ext cx="8069746" cy="3467947"/>
            <a:chOff x="239859" y="1202248"/>
            <a:chExt cx="8069746" cy="34679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FC412E-92AA-9E87-1410-3911D0BF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787" y="2936222"/>
              <a:ext cx="1081507" cy="12892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39859" y="1202248"/>
              <a:ext cx="8069746" cy="3467947"/>
              <a:chOff x="225572" y="1195908"/>
              <a:chExt cx="8069746" cy="3467947"/>
            </a:xfrm>
          </p:grpSpPr>
          <p:pic>
            <p:nvPicPr>
              <p:cNvPr id="49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758648">
                <a:off x="3447573" y="2604270"/>
                <a:ext cx="675852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53906">
                <a:off x="2710601" y="2592692"/>
                <a:ext cx="706020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4845802" y="1969604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3620531" y="1439562"/>
                <a:ext cx="4247120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2835" y="3148081"/>
                <a:ext cx="1435360" cy="10214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1144946" y="3118600"/>
                <a:ext cx="4671629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2572" y="1433964"/>
                <a:ext cx="2943228" cy="1082048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5572" y="1195908"/>
                <a:ext cx="3293289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1: Extract building attributes using DL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5861" y="1201458"/>
                <a:ext cx="4719457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2: Develop structural fragility &amp;vulnerability to tornadoes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6093" y="4222516"/>
                <a:ext cx="4628035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3: Propose the combined structural fragility and vulnerability index to tornadoes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809457" y="1709910"/>
                <a:ext cx="29146" cy="5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0" idx="3"/>
              </p:cNvCxnSpPr>
              <p:nvPr/>
            </p:nvCxnSpPr>
            <p:spPr>
              <a:xfrm>
                <a:off x="5479159" y="3671471"/>
                <a:ext cx="6664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6"/>
              <a:srcRect l="42621" t="14677" r="24839" b="27903"/>
              <a:stretch/>
            </p:blipFill>
            <p:spPr>
              <a:xfrm>
                <a:off x="3903177" y="1492034"/>
                <a:ext cx="1054610" cy="10467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86" y="1427310"/>
                <a:ext cx="1163020" cy="1061298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1474591" y="1817683"/>
                <a:ext cx="298561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4940322" y="1840570"/>
                <a:ext cx="213279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181642" y="1468324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4079963" y="3548413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827" y="1833424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621787" y="2506539"/>
                <a:ext cx="335596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8331" y="3428643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879443" y="4172972"/>
                <a:ext cx="2295720" cy="441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4: Study risk perception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400" dirty="0"/>
                  <a:t> &amp; capacity for Mitigation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2163" y="2572057"/>
                <a:ext cx="189848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Damage     visualization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2052" y="2654085"/>
                <a:ext cx="1632962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Building Attributes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(BAs)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35362" y="2719726"/>
                <a:ext cx="303976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Structural vulnerability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78580" y="1756045"/>
                <a:ext cx="61229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BAs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45278" y="2937924"/>
              <a:ext cx="422229" cy="422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33520" y="3352642"/>
              <a:ext cx="449186" cy="4164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/>
            <a:srcRect l="32462" t="21428" r="29077" b="44572"/>
            <a:stretch/>
          </p:blipFill>
          <p:spPr>
            <a:xfrm rot="186362">
              <a:off x="7474301" y="3814326"/>
              <a:ext cx="383595" cy="365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1516CA-2B08-B348-B6B9-0B4CEEE1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8454" y="1455595"/>
              <a:ext cx="1321736" cy="1028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/>
            <a:srcRect l="16340" t="6200" r="16603" b="-5738"/>
            <a:stretch/>
          </p:blipFill>
          <p:spPr>
            <a:xfrm>
              <a:off x="1166870" y="3392122"/>
              <a:ext cx="2920115" cy="62072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55021" y="356814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OUN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2074" y="382680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JAN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4609" y="3482382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50" dirty="0"/>
                <a:t>ILX</a:t>
              </a:r>
              <a:endParaRPr lang="en-US" sz="11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4" t="9119" b="7156"/>
            <a:stretch/>
          </p:blipFill>
          <p:spPr>
            <a:xfrm>
              <a:off x="5337258" y="1507632"/>
              <a:ext cx="2424871" cy="952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5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73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Guirong</dc:creator>
  <cp:lastModifiedBy>Xu, Nicole Z (OTHS)</cp:lastModifiedBy>
  <cp:revision>34</cp:revision>
  <dcterms:created xsi:type="dcterms:W3CDTF">2022-11-06T17:03:44Z</dcterms:created>
  <dcterms:modified xsi:type="dcterms:W3CDTF">2023-01-14T16:22:18Z</dcterms:modified>
</cp:coreProperties>
</file>