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2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7CE0-9F7F-40E9-8FE8-25A3751ED28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2123163" y="862631"/>
            <a:ext cx="8450183" cy="4948299"/>
            <a:chOff x="2123163" y="862631"/>
            <a:chExt cx="8450183" cy="4948299"/>
          </a:xfrm>
        </p:grpSpPr>
        <p:sp>
          <p:nvSpPr>
            <p:cNvPr id="94" name="Rounded Rectangle 93"/>
            <p:cNvSpPr/>
            <p:nvPr/>
          </p:nvSpPr>
          <p:spPr>
            <a:xfrm>
              <a:off x="7241226" y="2898710"/>
              <a:ext cx="3032319" cy="876825"/>
            </a:xfrm>
            <a:prstGeom prst="roundRect">
              <a:avLst>
                <a:gd name="adj" fmla="val 3445"/>
              </a:avLst>
            </a:prstGeom>
            <a:solidFill>
              <a:srgbClr val="FF0000">
                <a:alpha val="11000"/>
              </a:srgb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32120" y="4698263"/>
              <a:ext cx="2235812" cy="1001045"/>
            </a:xfrm>
            <a:prstGeom prst="roundRect">
              <a:avLst>
                <a:gd name="adj" fmla="val 344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" name="Hexagon 5"/>
            <p:cNvSpPr/>
            <p:nvPr/>
          </p:nvSpPr>
          <p:spPr>
            <a:xfrm flipH="1">
              <a:off x="8964757" y="3113117"/>
              <a:ext cx="1234440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Mechanism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Mechanism</a:t>
                  </a:r>
                  <a:b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Ensemble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blipFill>
                  <a:blip r:embed="rId2"/>
                  <a:stretch>
                    <a:fillRect t="-6186" b="-5155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 flipV="1">
              <a:off x="8964757" y="3376779"/>
              <a:ext cx="0" cy="1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  <a:endCxn id="9" idx="1"/>
            </p:cNvCxnSpPr>
            <p:nvPr/>
          </p:nvCxnSpPr>
          <p:spPr>
            <a:xfrm flipH="1">
              <a:off x="8303830" y="3378293"/>
              <a:ext cx="66092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</p:cNvCxnSpPr>
            <p:nvPr/>
          </p:nvCxnSpPr>
          <p:spPr>
            <a:xfrm flipH="1" flipV="1">
              <a:off x="6967027" y="3376780"/>
              <a:ext cx="389172" cy="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 flipH="1">
              <a:off x="8135400" y="287558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Stoichiometric</a:t>
              </a:r>
              <a:b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Matrix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 flipH="1">
              <a:off x="9547103" y="4518961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Continuous</a:t>
              </a:r>
              <a:b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Improvement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ounded Rectangle 40"/>
                <p:cNvSpPr/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1" name="Rounded 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/>
            <p:cNvSpPr/>
            <p:nvPr/>
          </p:nvSpPr>
          <p:spPr>
            <a:xfrm>
              <a:off x="6913979" y="4288501"/>
              <a:ext cx="16433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Combined Cost Function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0163" y="5106077"/>
              <a:ext cx="80983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Optimality</a:t>
              </a:r>
              <a:b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Conditions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>
              <a:off x="8457303" y="5115912"/>
              <a:ext cx="45719" cy="411216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9267933" y="5184033"/>
              <a:ext cx="286790" cy="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9554723" y="3788983"/>
              <a:ext cx="0" cy="139505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ounded Rectangle 91"/>
                <p:cNvSpPr/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  <m:sup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92" name="Rounded 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 flipV="1">
              <a:off x="9267932" y="5453213"/>
              <a:ext cx="314045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ounded Rectangle 103"/>
            <p:cNvSpPr/>
            <p:nvPr/>
          </p:nvSpPr>
          <p:spPr>
            <a:xfrm>
              <a:off x="2123163" y="2054857"/>
              <a:ext cx="2691779" cy="876825"/>
            </a:xfrm>
            <a:prstGeom prst="roundRect">
              <a:avLst>
                <a:gd name="adj" fmla="val 3445"/>
              </a:avLst>
            </a:prstGeom>
            <a:solidFill>
              <a:schemeClr val="accent5">
                <a:lumMod val="20000"/>
                <a:lumOff val="80000"/>
                <a:alpha val="53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36086" y="1352366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Experimental</a:t>
              </a:r>
              <a:b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  <a:endParaRPr lang="en-US" sz="12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ANN</a:t>
                  </a:r>
                  <a:b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Pentagon 9"/>
                <p:cNvSpPr/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solidFill>
                  <a:schemeClr val="bg1">
                    <a:lumMod val="65000"/>
                    <a:alpha val="32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Preprocessing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0" name="Pentagon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Hexagon 11"/>
            <p:cNvSpPr/>
            <p:nvPr/>
          </p:nvSpPr>
          <p:spPr>
            <a:xfrm>
              <a:off x="2171646" y="2224895"/>
              <a:ext cx="1213476" cy="52811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/>
                <p:cNvSpPr/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1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" name="Rounded 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10" idx="3"/>
            </p:cNvCxnSpPr>
            <p:nvPr/>
          </p:nvCxnSpPr>
          <p:spPr>
            <a:xfrm flipV="1">
              <a:off x="4867675" y="1616421"/>
              <a:ext cx="603374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  <a:endCxn id="8" idx="1"/>
            </p:cNvCxnSpPr>
            <p:nvPr/>
          </p:nvCxnSpPr>
          <p:spPr>
            <a:xfrm>
              <a:off x="3385122" y="2488950"/>
              <a:ext cx="268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3"/>
            </p:cNvCxnSpPr>
            <p:nvPr/>
          </p:nvCxnSpPr>
          <p:spPr>
            <a:xfrm>
              <a:off x="4700923" y="2488950"/>
              <a:ext cx="56584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19882" y="3501205"/>
              <a:ext cx="1422133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ODE Objective Function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9134" y="2631431"/>
              <a:ext cx="1423704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 Objective Function</a:t>
              </a:r>
              <a:endParaRPr lang="en-US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61873" y="1712516"/>
              <a:ext cx="282855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  <a:endParaRPr lang="en-US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36" name="Curved Connector 35"/>
            <p:cNvCxnSpPr>
              <a:stCxn id="5" idx="3"/>
              <a:endCxn id="10" idx="1"/>
            </p:cNvCxnSpPr>
            <p:nvPr/>
          </p:nvCxnSpPr>
          <p:spPr>
            <a:xfrm>
              <a:off x="3283007" y="1616421"/>
              <a:ext cx="352157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359667" y="3778263"/>
              <a:ext cx="2497939" cy="583952"/>
            </a:xfrm>
            <a:prstGeom prst="roundRect">
              <a:avLst>
                <a:gd name="adj" fmla="val 5847"/>
              </a:avLst>
            </a:prstGeom>
            <a:noFill/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Hexagon 42"/>
            <p:cNvSpPr/>
            <p:nvPr/>
          </p:nvSpPr>
          <p:spPr>
            <a:xfrm>
              <a:off x="2133490" y="3896353"/>
              <a:ext cx="1210116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Automatic</a:t>
              </a:r>
              <a:b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Differentiation</a:t>
              </a:r>
              <a:endParaRPr lang="en-US" sz="12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3333926" y="4153868"/>
              <a:ext cx="3103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745116" y="4426705"/>
              <a:ext cx="0" cy="9086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3235051" y="4671367"/>
              <a:ext cx="2053869" cy="1132905"/>
              <a:chOff x="3216177" y="4671367"/>
              <a:chExt cx="2259256" cy="113290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𝑴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C0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429" r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1200" i="1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b="0" i="1" dirty="0" smtClean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50" name="Rounded 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15"/>
                    <a:stretch>
                      <a:fillRect t="-7692"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ounded Rectangle 65"/>
              <p:cNvSpPr/>
              <p:nvPr/>
            </p:nvSpPr>
            <p:spPr>
              <a:xfrm>
                <a:off x="3220371" y="4671367"/>
                <a:ext cx="2156759" cy="3571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220371" y="5028505"/>
                <a:ext cx="2156759" cy="6136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5650855" y="5117094"/>
              <a:ext cx="1043593" cy="43645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Optimization</a:t>
              </a:r>
              <a:endParaRPr lang="en-US" sz="120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70" name="Straight Arrow Connector 69"/>
            <p:cNvCxnSpPr>
              <a:stCxn id="67" idx="3"/>
              <a:endCxn id="69" idx="1"/>
            </p:cNvCxnSpPr>
            <p:nvPr/>
          </p:nvCxnSpPr>
          <p:spPr>
            <a:xfrm flipV="1">
              <a:off x="5199554" y="5335322"/>
              <a:ext cx="451301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3"/>
            </p:cNvCxnSpPr>
            <p:nvPr/>
          </p:nvCxnSpPr>
          <p:spPr>
            <a:xfrm>
              <a:off x="6694448" y="5335322"/>
              <a:ext cx="3376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123163" y="2974617"/>
              <a:ext cx="801422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err="1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TensorFlow</a:t>
              </a:r>
              <a:endParaRPr lang="en-US" sz="1200" b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175" y="4445844"/>
              <a:ext cx="298570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JAX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5954" y="5533931"/>
              <a:ext cx="336284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err="1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scipy</a:t>
              </a:r>
              <a:endParaRPr lang="en-US" sz="1200" b="1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54924" y="862631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Artificial</a:t>
              </a:r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40" name="Curved Connector 139"/>
            <p:cNvCxnSpPr>
              <a:stCxn id="139" idx="3"/>
              <a:endCxn id="10" idx="1"/>
            </p:cNvCxnSpPr>
            <p:nvPr/>
          </p:nvCxnSpPr>
          <p:spPr>
            <a:xfrm>
              <a:off x="3301844" y="1126686"/>
              <a:ext cx="333319" cy="491112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 flipH="1">
              <a:off x="8608526" y="3793338"/>
              <a:ext cx="9156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NSGA-II ?</a:t>
              </a:r>
              <a:endPara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V="1">
              <a:off x="2738548" y="5335321"/>
              <a:ext cx="500316" cy="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74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Sabenca Gusmao, Gabriel</dc:creator>
  <cp:lastModifiedBy>Sabenca Gusmao, Gabriel</cp:lastModifiedBy>
  <cp:revision>54</cp:revision>
  <dcterms:created xsi:type="dcterms:W3CDTF">2019-06-19T16:57:21Z</dcterms:created>
  <dcterms:modified xsi:type="dcterms:W3CDTF">2019-06-19T20:01:34Z</dcterms:modified>
</cp:coreProperties>
</file>