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72" r:id="rId12"/>
    <p:sldId id="273" r:id="rId13"/>
    <p:sldId id="274" r:id="rId14"/>
    <p:sldId id="267" r:id="rId15"/>
    <p:sldId id="268" r:id="rId16"/>
    <p:sldId id="269" r:id="rId17"/>
    <p:sldId id="270" r:id="rId18"/>
    <p:sldId id="271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09B38-4785-CD47-9F3C-F6E80E0A8AE6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E2AA2-B3A3-F040-8ADD-D2DEE43E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2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-review file</a:t>
            </a:r>
            <a:r>
              <a:rPr lang="en-US" baseline="0" dirty="0" smtClean="0"/>
              <a:t>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E2AA2-B3A3-F040-8ADD-D2DEE43E0E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Draw a line</a:t>
            </a:r>
          </a:p>
          <a:p>
            <a:pPr marL="228600" indent="-228600">
              <a:buAutoNum type="arabicPeriod"/>
            </a:pPr>
            <a:r>
              <a:rPr lang="en-US" dirty="0" smtClean="0"/>
              <a:t>Erase the middle part of the line</a:t>
            </a:r>
          </a:p>
          <a:p>
            <a:pPr marL="228600" indent="-228600">
              <a:buAutoNum type="arabicPeriod"/>
            </a:pPr>
            <a:r>
              <a:rPr lang="en-US" dirty="0" smtClean="0"/>
              <a:t>Repeat step 2</a:t>
            </a:r>
            <a:r>
              <a:rPr lang="en-US" baseline="0" dirty="0" smtClean="0"/>
              <a:t> for each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-draw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-draw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-vector is the type</a:t>
            </a:r>
          </a:p>
          <a:p>
            <a:r>
              <a:rPr lang="en-US" dirty="0" smtClean="0"/>
              <a:t>-Alien</a:t>
            </a:r>
            <a:r>
              <a:rPr lang="en-US" baseline="0" dirty="0" smtClean="0"/>
              <a:t> is the type of class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myAlien</a:t>
            </a:r>
            <a:r>
              <a:rPr lang="en-US" baseline="0" dirty="0" smtClean="0"/>
              <a:t> is the name of our alien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-iterator</a:t>
            </a:r>
            <a:r>
              <a:rPr lang="en-US" baseline="0" dirty="0" smtClean="0"/>
              <a:t> aka paths in large elements</a:t>
            </a:r>
          </a:p>
          <a:p>
            <a:r>
              <a:rPr lang="en-US" baseline="0" dirty="0" smtClean="0"/>
              <a:t>-gives you your starting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1" y="2867800"/>
            <a:ext cx="8520599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794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2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7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9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847-E550-B942-A0CB-AC125619CE81}" type="datetimeFigureOut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3847-E550-B942-A0CB-AC125619CE81}" type="datetimeFigureOut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35D7-8403-F24F-BB26-CD168F2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4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err="1" smtClean="0"/>
              <a:t>vectorName.erase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vectorName.begin</a:t>
            </a:r>
            <a:r>
              <a:rPr lang="en-US" dirty="0" smtClean="0">
                <a:solidFill>
                  <a:srgbClr val="FF0000"/>
                </a:solidFill>
              </a:rPr>
              <a:t>()+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5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onditionals &amp; 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2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If( statement 1 ) {</a:t>
            </a:r>
            <a:br>
              <a:rPr lang="en-US" dirty="0" smtClean="0"/>
            </a:br>
            <a:r>
              <a:rPr lang="en-US" dirty="0" smtClean="0"/>
              <a:t>	//if statement 1 is true, do something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4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  <a:br>
              <a:rPr lang="en-US" dirty="0" smtClean="0"/>
            </a:br>
            <a:r>
              <a:rPr lang="en-US" dirty="0" smtClean="0"/>
              <a:t>	//do this thing 5 times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12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3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US" dirty="0" smtClean="0"/>
              <a:t>ractal : a </a:t>
            </a:r>
            <a:r>
              <a:rPr lang="en-US" dirty="0"/>
              <a:t>rough or fragmented geometric shape that can be split into parts, each of which is (at least approximately) a reduced-size copy of the whole </a:t>
            </a:r>
          </a:p>
        </p:txBody>
      </p:sp>
    </p:spTree>
    <p:extLst>
      <p:ext uri="{BB962C8B-B14F-4D97-AF65-F5344CB8AC3E}">
        <p14:creationId xmlns:p14="http://schemas.microsoft.com/office/powerpoint/2010/main" val="1693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What are examples of fractals in nature?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4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Draw the cantor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9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Recursion</a:t>
            </a:r>
            <a:r>
              <a:rPr lang="en-US" dirty="0"/>
              <a:t>: the repeated application of a rule to successive </a:t>
            </a:r>
            <a:r>
              <a:rPr lang="en-US" dirty="0" smtClean="0"/>
              <a:t>results. </a:t>
            </a:r>
            <a:r>
              <a:rPr lang="en-US" dirty="0"/>
              <a:t>Functions that call themselves are recursive and good for solving certain problems.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8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All recursive functions have to have an exit condition!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0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9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Circles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8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Tree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/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09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structures are used to avoid duplicating code and making your code easier to read.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1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 means that a class you’re making extends another class, getting all methods and variables that are public.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4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class Alien{</a:t>
            </a:r>
          </a:p>
          <a:p>
            <a:pPr marL="0" indent="0">
              <a:buNone/>
            </a:pPr>
            <a:r>
              <a:rPr lang="en-US" sz="2400" dirty="0" smtClean="0"/>
              <a:t>//properties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//constructor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//methods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v</a:t>
            </a:r>
            <a:r>
              <a:rPr lang="en-US" sz="2400" dirty="0" smtClean="0">
                <a:solidFill>
                  <a:srgbClr val="FF0000"/>
                </a:solidFill>
              </a:rPr>
              <a:t>oid setup();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void update();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void draw();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294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2 types of vectors:</a:t>
            </a:r>
            <a:br>
              <a:rPr lang="en-US" dirty="0" smtClean="0"/>
            </a:br>
            <a:r>
              <a:rPr lang="en-US" dirty="0" smtClean="0"/>
              <a:t>1) elastic arrays &amp; mathematical forces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smtClean="0"/>
              <a:t>Vector &lt;Alien&gt; </a:t>
            </a:r>
            <a:r>
              <a:rPr lang="en-US" dirty="0" err="1" smtClean="0"/>
              <a:t>myAlien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3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67799"/>
            <a:ext cx="8520599" cy="1617511"/>
          </a:xfrm>
        </p:spPr>
        <p:txBody>
          <a:bodyPr>
            <a:normAutofit/>
          </a:bodyPr>
          <a:lstStyle/>
          <a:p>
            <a:r>
              <a:rPr lang="en-US" dirty="0" err="1" smtClean="0"/>
              <a:t>vectorName.pushback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264</Words>
  <Application>Microsoft Macintosh PowerPoint</Application>
  <PresentationFormat>On-screen Show (4:3)</PresentationFormat>
  <Paragraphs>45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Week 4</vt:lpstr>
      <vt:lpstr>Homework Review</vt:lpstr>
      <vt:lpstr>Questions / Review</vt:lpstr>
      <vt:lpstr>Class structures are used to avoid duplicating code and making your code easier to read. </vt:lpstr>
      <vt:lpstr>Inheritance means that a class you’re making extends another class, getting all methods and variables that are public. </vt:lpstr>
      <vt:lpstr>Class Structure</vt:lpstr>
      <vt:lpstr>2 types of vectors: 1) elastic arrays &amp; mathematical forces</vt:lpstr>
      <vt:lpstr>Vector &lt;Alien&gt; myAlien</vt:lpstr>
      <vt:lpstr>vectorName.pushback()</vt:lpstr>
      <vt:lpstr>vectorName.erase(vectorName.begin()+i)</vt:lpstr>
      <vt:lpstr>conditionals &amp; for loops</vt:lpstr>
      <vt:lpstr>If( statement 1 ) {  //if statement 1 is true, do something }</vt:lpstr>
      <vt:lpstr>for(int i=0; i&lt;5; i++){  //do this thing 5 times  }</vt:lpstr>
      <vt:lpstr>Recursion</vt:lpstr>
      <vt:lpstr>Fractal : a rough or fragmented geometric shape that can be split into parts, each of which is (at least approximately) a reduced-size copy of the whole </vt:lpstr>
      <vt:lpstr>What are examples of fractals in nature? </vt:lpstr>
      <vt:lpstr>Draw the cantor set</vt:lpstr>
      <vt:lpstr>Recursion: the repeated application of a rule to successive results. Functions that call themselves are recursive and good for solving certain problems.  </vt:lpstr>
      <vt:lpstr>All recursive functions have to have an exit condition!</vt:lpstr>
      <vt:lpstr>Circles</vt:lpstr>
      <vt:lpstr>Tree system</vt:lpstr>
      <vt:lpstr>TRANSLATION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Nicole Messier</dc:creator>
  <cp:lastModifiedBy>Nicole Messier</cp:lastModifiedBy>
  <cp:revision>9</cp:revision>
  <dcterms:created xsi:type="dcterms:W3CDTF">2016-02-10T02:09:40Z</dcterms:created>
  <dcterms:modified xsi:type="dcterms:W3CDTF">2016-02-22T19:51:37Z</dcterms:modified>
</cp:coreProperties>
</file>