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80" r:id="rId4"/>
    <p:sldId id="284" r:id="rId5"/>
    <p:sldId id="258" r:id="rId6"/>
    <p:sldId id="281" r:id="rId7"/>
    <p:sldId id="279" r:id="rId8"/>
    <p:sldId id="285" r:id="rId9"/>
    <p:sldId id="287" r:id="rId10"/>
    <p:sldId id="286" r:id="rId11"/>
    <p:sldId id="288" r:id="rId12"/>
    <p:sldId id="289" r:id="rId13"/>
    <p:sldId id="290" r:id="rId14"/>
    <p:sldId id="291" r:id="rId15"/>
    <p:sldId id="292" r:id="rId16"/>
    <p:sldId id="28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909B38-4785-CD47-9F3C-F6E80E0A8AE6}" type="datetimeFigureOut">
              <a:rPr lang="en-US" smtClean="0"/>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E2AA2-B3A3-F040-8ADD-D2DEE43E0EE6}" type="slidenum">
              <a:rPr lang="en-US" smtClean="0"/>
              <a:t>‹#›</a:t>
            </a:fld>
            <a:endParaRPr lang="en-US"/>
          </a:p>
        </p:txBody>
      </p:sp>
    </p:spTree>
    <p:extLst>
      <p:ext uri="{BB962C8B-B14F-4D97-AF65-F5344CB8AC3E}">
        <p14:creationId xmlns:p14="http://schemas.microsoft.com/office/powerpoint/2010/main" val="19332232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5</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DRAW THIS</a:t>
            </a:r>
          </a:p>
          <a:p>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15</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16</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7</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8</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9</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10</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11</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12</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THIS</a:t>
            </a:r>
          </a:p>
          <a:p>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13</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DRAW THIS</a:t>
            </a:r>
          </a:p>
          <a:p>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14</a:t>
            </a:fld>
            <a:endParaRPr lang="en-US"/>
          </a:p>
        </p:txBody>
      </p:sp>
    </p:spTree>
    <p:extLst>
      <p:ext uri="{BB962C8B-B14F-4D97-AF65-F5344CB8AC3E}">
        <p14:creationId xmlns:p14="http://schemas.microsoft.com/office/powerpoint/2010/main" val="13232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28789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7314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352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67452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A3847-E550-B942-A0CB-AC125619CE81}"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38216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A3847-E550-B942-A0CB-AC125619CE81}"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02750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1A3847-E550-B942-A0CB-AC125619CE81}" type="datetimeFigureOut">
              <a:rPr lang="en-US" smtClean="0"/>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32426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1A3847-E550-B942-A0CB-AC125619CE81}" type="datetimeFigureOut">
              <a:rPr lang="en-US" smtClean="0"/>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9682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A3847-E550-B942-A0CB-AC125619CE81}" type="datetimeFigureOut">
              <a:rPr lang="en-US" smtClean="0"/>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71384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A3847-E550-B942-A0CB-AC125619CE81}"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422309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A3847-E550-B942-A0CB-AC125619CE81}"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0456079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A3847-E550-B942-A0CB-AC125619CE81}" type="datetimeFigureOut">
              <a:rPr lang="en-US" smtClean="0"/>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C35D7-8403-F24F-BB26-CD168F2CF74C}" type="slidenum">
              <a:rPr lang="en-US" smtClean="0"/>
              <a:t>‹#›</a:t>
            </a:fld>
            <a:endParaRPr lang="en-US"/>
          </a:p>
        </p:txBody>
      </p:sp>
    </p:spTree>
    <p:extLst>
      <p:ext uri="{BB962C8B-B14F-4D97-AF65-F5344CB8AC3E}">
        <p14:creationId xmlns:p14="http://schemas.microsoft.com/office/powerpoint/2010/main" val="1235444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a:t>
            </a:r>
            <a:r>
              <a:rPr lang="en-US" dirty="0" smtClean="0"/>
              <a:t>4</a:t>
            </a:r>
            <a:endParaRPr lang="en-US" dirty="0"/>
          </a:p>
        </p:txBody>
      </p:sp>
    </p:spTree>
    <p:extLst>
      <p:ext uri="{BB962C8B-B14F-4D97-AF65-F5344CB8AC3E}">
        <p14:creationId xmlns:p14="http://schemas.microsoft.com/office/powerpoint/2010/main" val="12123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pPr algn="l"/>
            <a:r>
              <a:rPr lang="en-US" sz="2400" b="1" i="1" dirty="0"/>
              <a:t>Alphabet. </a:t>
            </a:r>
            <a:r>
              <a:rPr lang="en-US" sz="2400" dirty="0"/>
              <a:t>An L-system’s alphabet is comprised of the valid characters that can be included. For example, we could say the alphabet is “ABC,” meaning that any valid “sentence” (a string of characters) in an L-system can only include these three characters. </a:t>
            </a:r>
          </a:p>
        </p:txBody>
      </p:sp>
    </p:spTree>
    <p:extLst>
      <p:ext uri="{BB962C8B-B14F-4D97-AF65-F5344CB8AC3E}">
        <p14:creationId xmlns:p14="http://schemas.microsoft.com/office/powerpoint/2010/main" val="368610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pPr algn="l"/>
            <a:r>
              <a:rPr lang="en-US" sz="2400" b="1" i="1" dirty="0" smtClean="0"/>
              <a:t>Axiom</a:t>
            </a:r>
            <a:r>
              <a:rPr lang="en-US" sz="2400" b="1" i="1" dirty="0"/>
              <a:t>. </a:t>
            </a:r>
            <a:r>
              <a:rPr lang="en-US" sz="2400" dirty="0"/>
              <a:t>The axiom is a sentence (made up with characters from the alphabet) that describes the initial state of the system. For example, with the alphabet “ABC,” some example axioms are “AAA” or “B” or “ACBAB.” </a:t>
            </a:r>
            <a:br>
              <a:rPr lang="en-US" sz="2400" dirty="0"/>
            </a:br>
            <a:endParaRPr lang="en-US" sz="2400" dirty="0"/>
          </a:p>
        </p:txBody>
      </p:sp>
    </p:spTree>
    <p:extLst>
      <p:ext uri="{BB962C8B-B14F-4D97-AF65-F5344CB8AC3E}">
        <p14:creationId xmlns:p14="http://schemas.microsoft.com/office/powerpoint/2010/main" val="167698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pPr algn="l"/>
            <a:r>
              <a:rPr lang="en-US" sz="2400" b="1" i="1" dirty="0" smtClean="0"/>
              <a:t>Rules</a:t>
            </a:r>
            <a:r>
              <a:rPr lang="en-US" sz="2400" b="1" i="1" dirty="0"/>
              <a:t>. </a:t>
            </a:r>
            <a:r>
              <a:rPr lang="en-US" sz="2400" dirty="0"/>
              <a:t>The rules of an L-system are applied to the axiom and then applied recursively, generating new sentences over and over again. An L-system rule includes two sentences, a “predecessor” and a “successor.” For example, with the Rule “A —&gt; AB”, whenever an “A” is found in a string, it is replaced with “AB.” </a:t>
            </a:r>
          </a:p>
        </p:txBody>
      </p:sp>
    </p:spTree>
    <p:extLst>
      <p:ext uri="{BB962C8B-B14F-4D97-AF65-F5344CB8AC3E}">
        <p14:creationId xmlns:p14="http://schemas.microsoft.com/office/powerpoint/2010/main" val="167698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r>
              <a:rPr lang="en-US" sz="2400" b="1" dirty="0"/>
              <a:t>Alphabet: A B</a:t>
            </a:r>
            <a:br>
              <a:rPr lang="en-US" sz="2400" b="1" dirty="0"/>
            </a:br>
            <a:r>
              <a:rPr lang="en-US" sz="2400" b="1" dirty="0"/>
              <a:t>Axiom: A</a:t>
            </a:r>
            <a:br>
              <a:rPr lang="en-US" sz="2400" b="1" dirty="0"/>
            </a:br>
            <a:r>
              <a:rPr lang="en-US" sz="2400" b="1" dirty="0"/>
              <a:t>Rules: (A → AB) (B → A) </a:t>
            </a:r>
            <a:endParaRPr lang="en-US" sz="2400" dirty="0"/>
          </a:p>
        </p:txBody>
      </p:sp>
    </p:spTree>
    <p:extLst>
      <p:ext uri="{BB962C8B-B14F-4D97-AF65-F5344CB8AC3E}">
        <p14:creationId xmlns:p14="http://schemas.microsoft.com/office/powerpoint/2010/main" val="131737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r>
              <a:rPr lang="en-US" sz="2400" dirty="0" smtClean="0"/>
              <a:t>Each </a:t>
            </a:r>
            <a:r>
              <a:rPr lang="en-US" sz="2400" dirty="0"/>
              <a:t>successive application of the L-system rules to be a </a:t>
            </a:r>
            <a:r>
              <a:rPr lang="en-US" sz="2400" b="1" dirty="0"/>
              <a:t>generation</a:t>
            </a:r>
            <a:r>
              <a:rPr lang="en-US" sz="2400" dirty="0"/>
              <a:t>. Generation 0 is, by definition, the axiom. </a:t>
            </a:r>
            <a:endParaRPr lang="en-US" sz="2400" dirty="0"/>
          </a:p>
        </p:txBody>
      </p:sp>
    </p:spTree>
    <p:extLst>
      <p:ext uri="{BB962C8B-B14F-4D97-AF65-F5344CB8AC3E}">
        <p14:creationId xmlns:p14="http://schemas.microsoft.com/office/powerpoint/2010/main" val="335993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r>
              <a:rPr lang="en-US" sz="2400" dirty="0" smtClean="0"/>
              <a:t>Live Code</a:t>
            </a:r>
            <a:endParaRPr lang="en-US" sz="2400" dirty="0"/>
          </a:p>
        </p:txBody>
      </p:sp>
    </p:spTree>
    <p:extLst>
      <p:ext uri="{BB962C8B-B14F-4D97-AF65-F5344CB8AC3E}">
        <p14:creationId xmlns:p14="http://schemas.microsoft.com/office/powerpoint/2010/main" val="401006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1 &amp; HW</a:t>
            </a:r>
            <a:endParaRPr lang="en-US" dirty="0"/>
          </a:p>
        </p:txBody>
      </p:sp>
    </p:spTree>
    <p:extLst>
      <p:ext uri="{BB962C8B-B14F-4D97-AF65-F5344CB8AC3E}">
        <p14:creationId xmlns:p14="http://schemas.microsoft.com/office/powerpoint/2010/main" val="97524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 Review</a:t>
            </a:r>
            <a:endParaRPr lang="en-US" dirty="0"/>
          </a:p>
        </p:txBody>
      </p:sp>
    </p:spTree>
    <p:extLst>
      <p:ext uri="{BB962C8B-B14F-4D97-AF65-F5344CB8AC3E}">
        <p14:creationId xmlns:p14="http://schemas.microsoft.com/office/powerpoint/2010/main" val="135949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OFDocSprint</a:t>
            </a:r>
            <a:endParaRPr lang="en-US" dirty="0"/>
          </a:p>
        </p:txBody>
      </p:sp>
    </p:spTree>
    <p:extLst>
      <p:ext uri="{BB962C8B-B14F-4D97-AF65-F5344CB8AC3E}">
        <p14:creationId xmlns:p14="http://schemas.microsoft.com/office/powerpoint/2010/main" val="359153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Summer of Code</a:t>
            </a:r>
            <a:br>
              <a:rPr lang="en-US" dirty="0" smtClean="0"/>
            </a:br>
            <a:endParaRPr lang="en-US" dirty="0"/>
          </a:p>
        </p:txBody>
      </p:sp>
    </p:spTree>
    <p:extLst>
      <p:ext uri="{BB962C8B-B14F-4D97-AF65-F5344CB8AC3E}">
        <p14:creationId xmlns:p14="http://schemas.microsoft.com/office/powerpoint/2010/main" val="265371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a:t>
            </a:r>
            <a:r>
              <a:rPr lang="en-US" dirty="0" smtClean="0"/>
              <a:t>From Last Class</a:t>
            </a:r>
            <a:endParaRPr lang="en-US" dirty="0"/>
          </a:p>
        </p:txBody>
      </p:sp>
    </p:spTree>
    <p:extLst>
      <p:ext uri="{BB962C8B-B14F-4D97-AF65-F5344CB8AC3E}">
        <p14:creationId xmlns:p14="http://schemas.microsoft.com/office/powerpoint/2010/main" val="335820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Coding</a:t>
            </a:r>
            <a:endParaRPr lang="en-US" dirty="0"/>
          </a:p>
        </p:txBody>
      </p:sp>
    </p:spTree>
    <p:extLst>
      <p:ext uri="{BB962C8B-B14F-4D97-AF65-F5344CB8AC3E}">
        <p14:creationId xmlns:p14="http://schemas.microsoft.com/office/powerpoint/2010/main" val="17371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Tree</a:t>
            </a:r>
            <a:endParaRPr lang="en-US" dirty="0"/>
          </a:p>
        </p:txBody>
      </p:sp>
    </p:spTree>
    <p:extLst>
      <p:ext uri="{BB962C8B-B14F-4D97-AF65-F5344CB8AC3E}">
        <p14:creationId xmlns:p14="http://schemas.microsoft.com/office/powerpoint/2010/main" val="288303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LSystem</a:t>
            </a:r>
            <a:endParaRPr lang="en-US" dirty="0"/>
          </a:p>
        </p:txBody>
      </p:sp>
    </p:spTree>
    <p:extLst>
      <p:ext uri="{BB962C8B-B14F-4D97-AF65-F5344CB8AC3E}">
        <p14:creationId xmlns:p14="http://schemas.microsoft.com/office/powerpoint/2010/main" val="398602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 Systems Have Three Components:</a:t>
            </a:r>
            <a:endParaRPr lang="en-US" dirty="0"/>
          </a:p>
        </p:txBody>
      </p:sp>
    </p:spTree>
    <p:extLst>
      <p:ext uri="{BB962C8B-B14F-4D97-AF65-F5344CB8AC3E}">
        <p14:creationId xmlns:p14="http://schemas.microsoft.com/office/powerpoint/2010/main" val="3644957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1204</TotalTime>
  <Words>293</Words>
  <Application>Microsoft Macintosh PowerPoint</Application>
  <PresentationFormat>On-screen Show (4:3)</PresentationFormat>
  <Paragraphs>38</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Week 4</vt:lpstr>
      <vt:lpstr>Homework Review</vt:lpstr>
      <vt:lpstr>OFDocSprint</vt:lpstr>
      <vt:lpstr>Summer of Code </vt:lpstr>
      <vt:lpstr>Questions From Last Class</vt:lpstr>
      <vt:lpstr>Collaborative Coding</vt:lpstr>
      <vt:lpstr>Recursive Tree</vt:lpstr>
      <vt:lpstr>Introduction to LSystem</vt:lpstr>
      <vt:lpstr>L Systems Have Three Components:</vt:lpstr>
      <vt:lpstr>Alphabet. An L-system’s alphabet is comprised of the valid characters that can be included. For example, we could say the alphabet is “ABC,” meaning that any valid “sentence” (a string of characters) in an L-system can only include these three characters. </vt:lpstr>
      <vt:lpstr>Axiom. The axiom is a sentence (made up with characters from the alphabet) that describes the initial state of the system. For example, with the alphabet “ABC,” some example axioms are “AAA” or “B” or “ACBAB.”  </vt:lpstr>
      <vt:lpstr>Rules. The rules of an L-system are applied to the axiom and then applied recursively, generating new sentences over and over again. An L-system rule includes two sentences, a “predecessor” and a “successor.” For example, with the Rule “A —&gt; AB”, whenever an “A” is found in a string, it is replaced with “AB.” </vt:lpstr>
      <vt:lpstr>Alphabet: A B Axiom: A Rules: (A → AB) (B → A) </vt:lpstr>
      <vt:lpstr>Each successive application of the L-system rules to be a generation. Generation 0 is, by definition, the axiom. </vt:lpstr>
      <vt:lpstr>Live Code</vt:lpstr>
      <vt:lpstr>Project 1 &amp; HW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dc:title>
  <dc:creator>Nicole Messier</dc:creator>
  <cp:lastModifiedBy>Nicole Messier</cp:lastModifiedBy>
  <cp:revision>12</cp:revision>
  <dcterms:created xsi:type="dcterms:W3CDTF">2016-02-10T02:09:40Z</dcterms:created>
  <dcterms:modified xsi:type="dcterms:W3CDTF">2016-02-24T18:47:53Z</dcterms:modified>
</cp:coreProperties>
</file>