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1" r:id="rId4"/>
    <p:sldId id="266" r:id="rId5"/>
    <p:sldId id="267" r:id="rId6"/>
    <p:sldId id="260" r:id="rId7"/>
    <p:sldId id="259" r:id="rId8"/>
    <p:sldId id="258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/>
    <p:restoredTop sz="94686"/>
  </p:normalViewPr>
  <p:slideViewPr>
    <p:cSldViewPr snapToGrid="0" snapToObjects="1">
      <p:cViewPr varScale="1">
        <p:scale>
          <a:sx n="94" d="100"/>
          <a:sy n="94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6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8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9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81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8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5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4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9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8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8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05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87E6-5F0B-FF47-89CB-AC2159CE48DF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9710-FE74-604E-9566-82184BF8EB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6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138C-A45B-D848-8A44-002533716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COMP5434 Group Project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1911-613C-634B-AD8A-BF31D2DF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45" y="2957254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DE626BF8-E390-5943-A8B7-9D139D3C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682" y="1960263"/>
            <a:ext cx="6123783" cy="3802762"/>
          </a:xfrm>
        </p:spPr>
        <p:txBody>
          <a:bodyPr anchor="t">
            <a:normAutofit/>
          </a:bodyPr>
          <a:lstStyle/>
          <a:p>
            <a:r>
              <a:rPr kumimoji="1" lang="en-US" altLang="zh-CN" sz="2400" dirty="0"/>
              <a:t>Predict customers’ credit level for X-bank by using basic information.</a:t>
            </a:r>
          </a:p>
          <a:p>
            <a:r>
              <a:rPr kumimoji="1" lang="en-US" altLang="zh-CN" sz="2400" dirty="0"/>
              <a:t>Adapt a federated learning framework to do model training.</a:t>
            </a:r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972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27C81B-45DE-7D4D-BD43-0762BAAE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723" y="84185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Processing/Analytics</a:t>
            </a:r>
            <a:endParaRPr kumimoji="1" lang="zh-CN" alt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0CDED-7D95-4043-800C-A68812B8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7238238" cy="3965774"/>
          </a:xfrm>
        </p:spPr>
        <p:txBody>
          <a:bodyPr anchor="t">
            <a:normAutofit/>
          </a:bodyPr>
          <a:lstStyle/>
          <a:p>
            <a:r>
              <a:rPr kumimoji="1" lang="en-US" altLang="zh-CN" sz="2000" dirty="0"/>
              <a:t>No distinct relationship between single variable and the target variable</a:t>
            </a:r>
          </a:p>
          <a:p>
            <a:r>
              <a:rPr kumimoji="1" lang="en-US" altLang="zh-CN" sz="2000" dirty="0"/>
              <a:t>Combine different variables together, such as: HasCrCard +IsActiveMember, IsActiveMember + NumOfProducts, etc</a:t>
            </a:r>
          </a:p>
          <a:p>
            <a:r>
              <a:rPr kumimoji="1" lang="en-US" altLang="zh-CN" sz="2000" dirty="0"/>
              <a:t>Calculate the new Balance value and replace the old empty values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56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8933A3-D896-6D4E-9E67-18E22306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7" y="1134142"/>
            <a:ext cx="4076067" cy="4589717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and Implementation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6D063-736F-8F43-8B90-C5C56CBD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13" y="1952425"/>
            <a:ext cx="6833379" cy="405288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cs typeface="Times New Roman" panose="02020603050405020304" pitchFamily="18" charset="0"/>
              </a:rPr>
              <a:t>Using XGBoost.</a:t>
            </a:r>
          </a:p>
          <a:p>
            <a:r>
              <a:rPr kumimoji="1" lang="en-US" altLang="zh-CN" sz="2000" dirty="0">
                <a:cs typeface="Times New Roman" panose="02020603050405020304" pitchFamily="18" charset="0"/>
              </a:rPr>
              <a:t>Training data and test data.</a:t>
            </a:r>
          </a:p>
          <a:p>
            <a:r>
              <a:rPr kumimoji="1" lang="en-US" altLang="zh-CN" sz="2000" dirty="0">
                <a:cs typeface="Times New Roman" panose="02020603050405020304" pitchFamily="18" charset="0"/>
              </a:rPr>
              <a:t>XGB classifier: adjust parameters and do model prediction</a:t>
            </a:r>
          </a:p>
          <a:p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A738D-0809-9A40-89E1-5BAD974DD5CD}"/>
              </a:ext>
            </a:extLst>
          </p:cNvPr>
          <p:cNvSpPr txBox="1"/>
          <p:nvPr/>
        </p:nvSpPr>
        <p:spPr>
          <a:xfrm>
            <a:off x="1857353" y="1385178"/>
            <a:ext cx="45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Machine Learning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3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8933A3-D896-6D4E-9E67-18E22306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4097332" cy="4589717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and Implementation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6D063-736F-8F43-8B90-C5C56CBD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1956390"/>
            <a:ext cx="5427137" cy="4095417"/>
          </a:xfrm>
        </p:spPr>
        <p:txBody>
          <a:bodyPr>
            <a:normAutofit/>
          </a:bodyPr>
          <a:lstStyle/>
          <a:p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BDD7CA-F566-ED4E-AC85-4D0A9E43FB04}"/>
              </a:ext>
            </a:extLst>
          </p:cNvPr>
          <p:cNvSpPr txBox="1"/>
          <p:nvPr/>
        </p:nvSpPr>
        <p:spPr>
          <a:xfrm>
            <a:off x="1863759" y="1163662"/>
            <a:ext cx="45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Deep Learning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24643-69BA-4641-B37B-C17592BC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Federated Learning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CD566-4A20-8448-A98B-B246A74A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27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2252B-741B-BA47-BD2E-7AC7914D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E9071-F98E-484B-B61C-8B510E2D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/>
              <a:t>Methods to increase the test accuracy:</a:t>
            </a:r>
          </a:p>
          <a:p>
            <a:r>
              <a:rPr kumimoji="1" lang="en-US" altLang="zh-CN" sz="2000" dirty="0"/>
              <a:t>Replace the empty value for the variable Balance</a:t>
            </a:r>
          </a:p>
          <a:p>
            <a:r>
              <a:rPr kumimoji="1" lang="en-US" altLang="zh-CN" sz="2000" dirty="0"/>
              <a:t>Combine different variables together for the model training</a:t>
            </a:r>
          </a:p>
          <a:p>
            <a:r>
              <a:rPr kumimoji="1" lang="en-US" altLang="zh-CN" sz="2000" dirty="0"/>
              <a:t>Classify the customers’ credit level into three categories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76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9CB7-81C3-0045-B72C-51798554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B9FC5-D418-774C-96DC-8256F7DD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77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155AB2D-6666-BF48-BBF5-6EEC4E6A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805" y="793407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9445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{829336D8-4134-2348-9C99-B501B55EC01A}tf16401369</Template>
  <TotalTime>295</TotalTime>
  <Words>140</Words>
  <Application>Microsoft Macintosh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 Light</vt:lpstr>
      <vt:lpstr>Rockwell</vt:lpstr>
      <vt:lpstr>Times New Roman</vt:lpstr>
      <vt:lpstr>Wingdings</vt:lpstr>
      <vt:lpstr>地图集</vt:lpstr>
      <vt:lpstr>COMP5434 Group Project</vt:lpstr>
      <vt:lpstr>Introduction</vt:lpstr>
      <vt:lpstr>Data Processing/Analytics</vt:lpstr>
      <vt:lpstr>Model Design and Implementation</vt:lpstr>
      <vt:lpstr>Model Design and Implementation</vt:lpstr>
      <vt:lpstr>Framework of Federated Learning</vt:lpstr>
      <vt:lpstr>Performance Evaluation</vt:lpstr>
      <vt:lpstr>Summary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COMP5434 Group Project</dc:title>
  <dc:creator>CHEN, Zheqi28 [Student]</dc:creator>
  <cp:lastModifiedBy>CHEN, Zheqi28 [Student]</cp:lastModifiedBy>
  <cp:revision>46</cp:revision>
  <dcterms:created xsi:type="dcterms:W3CDTF">2021-11-18T08:59:25Z</dcterms:created>
  <dcterms:modified xsi:type="dcterms:W3CDTF">2021-11-19T06:43:18Z</dcterms:modified>
</cp:coreProperties>
</file>