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5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82" r:id="rId14"/>
    <p:sldId id="267" r:id="rId15"/>
    <p:sldId id="279" r:id="rId16"/>
    <p:sldId id="584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</p14:sldIdLst>
        </p14:section>
        <p14:section name="Diamond Partners" id="{4D65ABC2-87C9-49F6-BC11-6C97A43DF603}">
          <p14:sldIdLst>
            <p14:sldId id="586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265"/>
            <p14:sldId id="281"/>
            <p14:sldId id="282"/>
          </p14:sldIdLst>
        </p14:section>
        <p14:section name="Team" id="{1D3C3184-CD19-4F67-83FC-4BFA15148473}">
          <p14:sldIdLst>
            <p14:sldId id="267"/>
            <p14:sldId id="279"/>
            <p14:sldId id="584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084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16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213/csharp-fundamentals-january-2021" TargetMode="External"/><Relationship Id="rId7" Type="http://schemas.openxmlformats.org/officeDocument/2006/relationships/hyperlink" Target="https://www.facebook.com/groups/csharpfundamentalsjanuary20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/categories/44/programming-fundamental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239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83086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7938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bg-BG" sz="2000" b="1" dirty="0"/>
              <a:t>1</a:t>
            </a:r>
            <a:r>
              <a:rPr lang="en-US" sz="2000" b="1" dirty="0"/>
              <a:t>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10800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09-Apr-2021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11-Jan-2021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27-Feb-2021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03-Apr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03-Apr 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06-Apr-2021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09-Apr-2021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09-Apr-2021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715000" y="1499788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03</a:t>
            </a:r>
            <a:r>
              <a:rPr lang="en-US" sz="2000" b="1" dirty="0"/>
              <a:t>-Apr-2021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657738" y="149476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27-Feb-2021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46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1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506199"/>
            <a:ext cx="487875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800"/>
              <a:pPr/>
              <a:t>16</a:t>
            </a:fld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69921" cy="51997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</a:t>
            </a:r>
            <a:r>
              <a:rPr lang="en-US" b="1" noProof="1">
                <a:solidFill>
                  <a:schemeClr val="bg1"/>
                </a:solidFill>
              </a:rPr>
              <a:t>Fourth</a:t>
            </a:r>
          </a:p>
          <a:p>
            <a:pPr lvl="1">
              <a:buClr>
                <a:schemeClr val="tx1"/>
              </a:buClr>
            </a:pPr>
            <a:r>
              <a:rPr lang="en-US" sz="3398" noProof="1"/>
              <a:t>End-to-End Restaurant and </a:t>
            </a:r>
            <a:br>
              <a:rPr lang="en-US" sz="3398" noProof="1"/>
            </a:br>
            <a:r>
              <a:rPr lang="en-US" sz="3398" noProof="1"/>
              <a:t>Hospitality Software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41" y="1503942"/>
            <a:ext cx="3278517" cy="327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4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782" y="1776736"/>
            <a:ext cx="9753103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https://softuni.bg/trainings/3213/csharp-fundamentals-january-2021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8290" y="3652746"/>
            <a:ext cx="975259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17781" y="4951598"/>
            <a:ext cx="1062821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7"/>
              </a:rPr>
              <a:t>https://www.facebook.com/groups/csharpfundamentalsjanuary2021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</a:t>
            </a:r>
            <a:r>
              <a:rPr lang="bg-BG" dirty="0"/>
              <a:t>а </a:t>
            </a:r>
            <a:r>
              <a:rPr lang="en-US" dirty="0"/>
              <a:t>simple web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Arrays</a:t>
            </a:r>
          </a:p>
          <a:p>
            <a:pPr lvl="2"/>
            <a:r>
              <a:rPr lang="en-GB" dirty="0"/>
              <a:t>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</a:p>
          <a:p>
            <a:pPr lvl="2"/>
            <a:r>
              <a:rPr lang="en-GB" dirty="0"/>
              <a:t>Associative Arrays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US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637</Words>
  <Application>Microsoft Office PowerPoint</Application>
  <PresentationFormat>Widescreen</PresentationFormat>
  <Paragraphs>153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SoftUni Certificate</vt:lpstr>
      <vt:lpstr>CPE Certificate</vt:lpstr>
      <vt:lpstr>The Team</vt:lpstr>
      <vt:lpstr>Stamo Petkov</vt:lpstr>
      <vt:lpstr>Atanas Atanasov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31</cp:revision>
  <dcterms:created xsi:type="dcterms:W3CDTF">2018-05-23T13:08:44Z</dcterms:created>
  <dcterms:modified xsi:type="dcterms:W3CDTF">2021-01-11T11:50:39Z</dcterms:modified>
  <cp:category>programming;education;software engineering;software development</cp:category>
</cp:coreProperties>
</file>