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2136</Words>
  <Application>Microsoft Office PowerPoint</Application>
  <PresentationFormat>Widescreen</PresentationFormat>
  <Paragraphs>312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28</cp:revision>
  <dcterms:created xsi:type="dcterms:W3CDTF">2018-05-23T13:08:44Z</dcterms:created>
  <dcterms:modified xsi:type="dcterms:W3CDTF">2021-01-05T12:14:17Z</dcterms:modified>
  <cp:category>Technology Fundamentals with C# Course @ SoftUni – https://softuni.bg/courses/technology-fundamentals</cp:category>
</cp:coreProperties>
</file>