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9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600" noProof="1">
                <a:cs typeface="Consolas" panose="020B0609020204030204" pitchFamily="49" charset="0"/>
              </a:rPr>
              <a:t> -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sz="3600" noProof="1"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sz="3600" noProof="1">
                <a:cs typeface="Consolas" panose="020B0609020204030204" pitchFamily="49" charset="0"/>
              </a:rPr>
              <a:t>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sz="3600" noProof="1">
                <a:cs typeface="Consolas" panose="020B0609020204030204" pitchFamily="49" charset="0"/>
              </a:rPr>
              <a:t> -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sz="3600" noProof="1">
                <a:cs typeface="Consolas" panose="020B0609020204030204" pitchFamily="49" charset="0"/>
              </a:rPr>
              <a:t>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3800" dirty="0"/>
              <a:t>Write a regular expression that extracts </a:t>
            </a:r>
            <a:r>
              <a:rPr lang="en-US" sz="3800" b="1" dirty="0">
                <a:solidFill>
                  <a:schemeClr val="bg1"/>
                </a:solidFill>
              </a:rPr>
              <a:t>dates</a:t>
            </a:r>
            <a:r>
              <a:rPr lang="en-US" sz="38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11000" y="3937178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Write a regular expression that performs simple </a:t>
            </a:r>
            <a:r>
              <a:rPr lang="en-US" sz="39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An email consists of: </a:t>
            </a:r>
            <a:r>
              <a:rPr lang="en-US" sz="37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Usernames </a:t>
            </a:r>
            <a:r>
              <a:rPr lang="en-US" sz="3700" dirty="0"/>
              <a:t>are </a:t>
            </a:r>
            <a:r>
              <a:rPr lang="en-US" sz="37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Domain names </a:t>
            </a:r>
            <a:r>
              <a:rPr lang="en-US" sz="3700" dirty="0"/>
              <a:t>consist of</a:t>
            </a:r>
            <a:r>
              <a:rPr lang="en-US" sz="3700" b="1" dirty="0">
                <a:solidFill>
                  <a:schemeClr val="bg1"/>
                </a:solidFill>
              </a:rPr>
              <a:t> two strings</a:t>
            </a:r>
            <a:r>
              <a:rPr lang="en-US" sz="3700" dirty="0"/>
              <a:t>, separated by a </a:t>
            </a:r>
            <a:r>
              <a:rPr lang="en-US" sz="37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Domain names </a:t>
            </a:r>
            <a:r>
              <a:rPr lang="en-US" sz="3700" dirty="0"/>
              <a:t>may contain only </a:t>
            </a:r>
            <a:r>
              <a:rPr lang="en-US" sz="37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62194" y="4761915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56000" y="5548055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Backreferences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Numbered </a:t>
            </a:r>
            <a:r>
              <a:rPr lang="en-GB" dirty="0"/>
              <a:t>Capturing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300" y="2629269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Regular Expressions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r>
              <a:rPr lang="en-US" dirty="0"/>
              <a:t>Quantifiers and Grouping</a:t>
            </a:r>
            <a:endParaRPr lang="en-GB" dirty="0"/>
          </a:p>
          <a:p>
            <a:r>
              <a:rPr lang="en-US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cs typeface="Consolas" panose="020B0609020204030204" pitchFamily="49" charset="0"/>
              </a:rPr>
              <a:t>- </a:t>
            </a:r>
            <a:r>
              <a:rPr lang="en-US" sz="3600" noProof="1">
                <a:cs typeface="Consolas" panose="020B0609020204030204" pitchFamily="49" charset="0"/>
              </a:rPr>
              <a:t>replaces all strings </a:t>
            </a:r>
            <a:endParaRPr lang="bg-BG" sz="3600" noProof="1">
              <a:cs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that match the pattern with the provided</a:t>
            </a:r>
            <a:r>
              <a:rPr lang="bg-BG" sz="3600" noProof="1"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1" y="26190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Split(string text) </a:t>
            </a:r>
            <a:r>
              <a:rPr lang="bg-BG" sz="3600" noProof="1"/>
              <a:t>-</a:t>
            </a:r>
            <a:r>
              <a:rPr lang="en-US" sz="3600" noProof="1"/>
              <a:t> splits the text by the pattern</a:t>
            </a:r>
          </a:p>
          <a:p>
            <a:pPr lvl="1"/>
            <a:r>
              <a:rPr lang="en-US" sz="3400" noProof="1"/>
              <a:t>Returns 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800" dirty="0"/>
              <a:t>You are given a list of names</a:t>
            </a:r>
          </a:p>
          <a:p>
            <a:pPr lvl="1"/>
            <a:r>
              <a:rPr lang="en-US" sz="3600" noProof="1"/>
              <a:t>Match</a:t>
            </a:r>
            <a:r>
              <a:rPr lang="en-US" sz="3600" dirty="0"/>
              <a:t> all full names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871557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r>
              <a:rPr lang="en-GB" sz="3400" b="1" dirty="0">
                <a:solidFill>
                  <a:schemeClr val="bg1"/>
                </a:solidFill>
              </a:rPr>
              <a:t/>
            </a:r>
            <a:br>
              <a:rPr lang="en-GB" sz="3400" b="1" dirty="0">
                <a:solidFill>
                  <a:schemeClr val="bg1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/>
              <a:t>#csharp-fund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r>
              <a:rPr lang="en-GB" dirty="0"/>
              <a:t>Regular Expressions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600" dirty="0"/>
              <a:t>(regex)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6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Play with regex live at: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\w - 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/>
              <a:t>\W - 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\w)</a:t>
            </a:r>
          </a:p>
          <a:p>
            <a:r>
              <a:rPr lang="en-GB" sz="3600" dirty="0"/>
              <a:t>\s - 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/>
              <a:t>\S - 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 character (opposite of \s)</a:t>
            </a:r>
          </a:p>
          <a:p>
            <a:r>
              <a:rPr lang="en-GB" sz="3600" dirty="0"/>
              <a:t>\d - 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/>
              <a:t>\D - 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\d)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Quantifiers</a:t>
            </a:r>
            <a:r>
              <a:rPr lang="bg-BG" dirty="0" smtClean="0"/>
              <a:t> </a:t>
            </a:r>
            <a:r>
              <a:rPr lang="en-US" dirty="0" smtClean="0"/>
              <a:t>&amp; </a:t>
            </a:r>
            <a:r>
              <a:rPr lang="en-GB" dirty="0" smtClean="0"/>
              <a:t>Grouping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1462</Words>
  <Application>Microsoft Office PowerPoint</Application>
  <PresentationFormat>Widescreen</PresentationFormat>
  <Paragraphs>278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 Regular Expressions </vt:lpstr>
      <vt:lpstr>What Are Regular Expressions?</vt:lpstr>
      <vt:lpstr>Regular Expression Pattern – Example</vt:lpstr>
      <vt:lpstr>Character Classes: Ranges</vt:lpstr>
      <vt:lpstr>Predefined Classes</vt:lpstr>
      <vt:lpstr>Quantifiers &amp; Grouping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2021-03-08T13:25:08Z</dcterms:modified>
  <cp:category>programming;computer programming;software development;web development</cp:category>
</cp:coreProperties>
</file>