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8655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dirty="0"/>
              <a:t>Strings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4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400" dirty="0"/>
              <a:t>Do not allocate memory for</a:t>
            </a:r>
            <a:br>
              <a:rPr lang="en-US" sz="3400" dirty="0"/>
            </a:br>
            <a:r>
              <a:rPr lang="en-US" sz="3400" dirty="0"/>
              <a:t>most operations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4003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6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265063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 keyword</a:t>
            </a:r>
          </a:p>
          <a:p>
            <a:pPr lvl="1"/>
            <a:r>
              <a:rPr lang="en-US" sz="3200" dirty="0"/>
              <a:t>Maps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2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1" y="5832839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1546</Words>
  <Application>Microsoft Office PowerPoint</Application>
  <PresentationFormat>Widescreen</PresentationFormat>
  <Paragraphs>362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2021-03-08T12:54:08Z</dcterms:modified>
  <cp:category>programming; education; software engineering; software development</cp:category>
</cp:coreProperties>
</file>