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3200625" cx="323992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6eph0xBbP+q0SYwlLcn+ut7N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620000" y="10107360"/>
            <a:ext cx="2915892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620000" y="10107360"/>
            <a:ext cx="2915892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1620000" y="23193360"/>
            <a:ext cx="2915892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62000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1656108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1620000" y="23193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16561080" y="23193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620000" y="10107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11478600" y="10107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21337200" y="10107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1620000" y="23193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11478600" y="23193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21337200" y="23193360"/>
            <a:ext cx="938880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20000" y="10107360"/>
            <a:ext cx="2915892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620000" y="10107360"/>
            <a:ext cx="1422936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16561080" y="10107360"/>
            <a:ext cx="1422936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1620000" y="1722240"/>
            <a:ext cx="29158920" cy="3342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62000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16561080" y="10107360"/>
            <a:ext cx="1422936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1620000" y="23193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620000" y="10107360"/>
            <a:ext cx="1422936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1656108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16561080" y="23193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620000" y="-1804680"/>
            <a:ext cx="29158920" cy="14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62000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16561080" y="10107360"/>
            <a:ext cx="1422936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1620000" y="23193360"/>
            <a:ext cx="29158920" cy="11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20000" y="1722240"/>
            <a:ext cx="29158920" cy="7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20000" y="10107360"/>
            <a:ext cx="29158920" cy="250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200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080800" y="39354480"/>
            <a:ext cx="102697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30800" y="39354480"/>
            <a:ext cx="7548120" cy="2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80"/>
            <a:ext cx="32389920" cy="431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6539840" y="11092540"/>
            <a:ext cx="14135100" cy="28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Durante o processo de criação da extensão e estilização, 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algumas partes ainda não foram totalmente concluídas. No entanto, é importante ressaltar que não houve qualquer problema significativo durante o aprendizado e desenvolvimento, o que permitiu que o trabalho fosse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SzPts val="1100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executado com efetividade.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SzPts val="1100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Mesmo com algumas partes incompletas, todas as mudanças e customizações que já foram realizadas até então foram concluídas com êxito.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5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b="1" lang="pt-BR" sz="5500"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5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SzPts val="1100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A dinâmica de ensino de web games proposta se mostrou eficaz, envolvendo de forma engajada e prática. O suporte do professor e a colaboração entre os colegas têm sido essenciais para o sucesso do projeto. Essa experiência reforça a importância de projetos dinâmicos e colaborativos no ambiente educacional.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5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b="1" lang="pt-BR" sz="5500"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MICROSOFT. VSCodium. Disponível em: https://vscodium.com/.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SzPts val="1100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Acesso em: 1 agosto. 2023.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646560" y="7920360"/>
            <a:ext cx="35314200" cy="13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900">
                <a:latin typeface="Calibri"/>
                <a:ea typeface="Calibri"/>
                <a:cs typeface="Calibri"/>
                <a:sym typeface="Calibri"/>
              </a:rPr>
              <a:t>CRIAÇÃO DE EXTENSÃO PARA SITE PROPOSTO EM AULA</a:t>
            </a:r>
            <a:endParaRPr b="0" i="0" sz="5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8928350"/>
            <a:ext cx="323994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Nícolas Ferreira dos Santos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aluno do IFC – </a:t>
            </a:r>
            <a:r>
              <a:rPr b="0" i="1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Camboriú, curso Técnico </a:t>
            </a: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m Informática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turma </a:t>
            </a: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IA22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salocinferr6060@gmail.com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 Daniel de Andrade Varela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Professor Orientador do IFC – </a:t>
            </a:r>
            <a:r>
              <a:rPr b="0" i="1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r>
              <a:rPr b="0" i="0" lang="pt-BR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Camboriú,  </a:t>
            </a:r>
            <a:r>
              <a:rPr lang="pt-BR" sz="3800">
                <a:latin typeface="Calibri"/>
                <a:ea typeface="Calibri"/>
                <a:cs typeface="Calibri"/>
                <a:sym typeface="Calibri"/>
              </a:rPr>
              <a:t>daniel.varela@ifc.edu.br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296720" y="10801800"/>
            <a:ext cx="14544600" cy="29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O cerne deste projeto reside na análise da dinâmica de ensino </a:t>
            </a: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estabelecida </a:t>
            </a: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e executada durante o desenvolvimento de um web game. O nosso principal objetivo é personalizar e aprimorar um site já existente por meio de uma extensão, com a finalidade de fortalecer as habilidades de programação e pesquisa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5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b="1" lang="pt-BR" sz="5500"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5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Nossa meta é promover o desenvolvimento de competências na área de programação front-end, incentivando a pesquisa autodidata. Buscamos aprimorar as habilidades individuais com o objetivo de impulsionar o crescimento profissional em um ambiente de colaboração e trabalho em equipe.</a:t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5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5500"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b="0" i="0" sz="5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Os procedimentos metodológicos empregados nesta pesquisa foram conduzidos mediante a utilização de diversas fontes de informação. Isso incluiu a consulta a canais do YouTube, a exploração de sites de documentação relacionados às linguagens de programação utilizadas e a aplicação do conhecimento adquirido durante aulas presenciais.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600">
                <a:latin typeface="Calibri"/>
                <a:ea typeface="Calibri"/>
                <a:cs typeface="Calibri"/>
                <a:sym typeface="Calibri"/>
              </a:rPr>
              <a:t>Para o desenvolvimento da extensão, foram adotados programas específicos, tais como o VSCode, enquanto o navegador Chrome foi utilizado para fins de depuração. As linguagens envolvidas no projeto abarcaram JavaScript para a lógica, HTML para a marcação e CSS para a estilização.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179640" y="16920360"/>
            <a:ext cx="18072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2022-07-04T16:31:09Z</dcterms:created>
</cp:coreProperties>
</file>