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07/02/22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07/02/22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Element/closest" TargetMode="External"/><Relationship Id="rId2" Type="http://schemas.openxmlformats.org/officeDocument/2006/relationships/hyperlink" Target="https://developer.mozilla.org/en-US/docs/Web/API/Element/insertAdjacentE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API/Document/createElemen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rigamid.com/projetos/flexbox-guia-complet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D910E-4B0E-463A-B6D1-D22CB9982A92}"/>
              </a:ext>
            </a:extLst>
          </p:cNvPr>
          <p:cNvSpPr txBox="1">
            <a:spLocks/>
          </p:cNvSpPr>
          <p:nvPr/>
        </p:nvSpPr>
        <p:spPr>
          <a:xfrm>
            <a:off x="1572749" y="3100938"/>
            <a:ext cx="7564324" cy="187089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CAIXA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DDD2BC-13CB-4626-B487-C4EEF825C8B9}"/>
              </a:ext>
            </a:extLst>
          </p:cNvPr>
          <p:cNvSpPr txBox="1">
            <a:spLocks/>
          </p:cNvSpPr>
          <p:nvPr/>
        </p:nvSpPr>
        <p:spPr>
          <a:xfrm>
            <a:off x="1572749" y="5417080"/>
            <a:ext cx="7564324" cy="66691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'Informe seu nome:'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'#box #content'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`Bem-vindo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1;p4">
            <a:extLst>
              <a:ext uri="{FF2B5EF4-FFF2-40B4-BE49-F238E27FC236}">
                <a16:creationId xmlns:a16="http://schemas.microsoft.com/office/drawing/2014/main" id="{4A18E758-D610-409C-9167-4B61A57B25FE}"/>
              </a:ext>
            </a:extLst>
          </p:cNvPr>
          <p:cNvSpPr txBox="1"/>
          <p:nvPr/>
        </p:nvSpPr>
        <p:spPr>
          <a:xfrm>
            <a:off x="169719" y="1518650"/>
            <a:ext cx="11852562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Podemos usar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` `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string no JS.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vantagem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aspas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invertidas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colocar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expressões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dentro da string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${}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21AE89-1A04-4103-AB64-9A14AC78250C}"/>
              </a:ext>
            </a:extLst>
          </p:cNvPr>
          <p:cNvSpPr txBox="1"/>
          <p:nvPr/>
        </p:nvSpPr>
        <p:spPr>
          <a:xfrm>
            <a:off x="1531025" y="2836515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E9356-43B1-4653-86DA-F80415265B1F}"/>
              </a:ext>
            </a:extLst>
          </p:cNvPr>
          <p:cNvSpPr txBox="1"/>
          <p:nvPr/>
        </p:nvSpPr>
        <p:spPr>
          <a:xfrm>
            <a:off x="1572749" y="5137519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26D807A-D22C-4A5B-BE88-49E7FC84CFC2}"/>
              </a:ext>
            </a:extLst>
          </p:cNvPr>
          <p:cNvGrpSpPr/>
          <p:nvPr/>
        </p:nvGrpSpPr>
        <p:grpSpPr>
          <a:xfrm>
            <a:off x="6507484" y="2192714"/>
            <a:ext cx="5518003" cy="3857245"/>
            <a:chOff x="610663" y="2114063"/>
            <a:chExt cx="5518003" cy="385724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473C238-2835-4A73-8DC9-76FE2E6ED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663" y="2114063"/>
              <a:ext cx="5518003" cy="385724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0F9E808-5E6B-4417-A28A-D2590069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296" y="2871843"/>
              <a:ext cx="2744038" cy="2808520"/>
            </a:xfrm>
            <a:prstGeom prst="rect">
              <a:avLst/>
            </a:prstGeom>
          </p:spPr>
        </p:pic>
      </p:grp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6168736" cy="44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imagem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lado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Pergunte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um prompt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itens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imprimir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estrutura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repetição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escreva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HTML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item 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lista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Mostra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dentro 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72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73C238-2835-4A73-8DC9-76FE2E6E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4" y="2192714"/>
            <a:ext cx="5518003" cy="3857245"/>
          </a:xfrm>
          <a:prstGeom prst="rect">
            <a:avLst/>
          </a:prstGeom>
        </p:spPr>
      </p:pic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6168736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Excluindo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Selecione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i="1" dirty="0" err="1">
                <a:latin typeface="Trebuchet MS"/>
                <a:ea typeface="Trebuchet MS"/>
                <a:cs typeface="Trebuchet MS"/>
                <a:sym typeface="Trebuchet MS"/>
              </a:rPr>
              <a:t>querySelector</a:t>
            </a:r>
            <a:r>
              <a:rPr lang="en-US" sz="2500" i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i="1" dirty="0">
                <a:latin typeface="Trebuchet MS"/>
                <a:ea typeface="Trebuchet MS"/>
                <a:cs typeface="Trebuchet MS"/>
                <a:sym typeface="Trebuchet MS"/>
              </a:rPr>
              <a:t>remove().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BC9066-2C4A-47FB-AF1F-D67B992B4D48}"/>
              </a:ext>
            </a:extLst>
          </p:cNvPr>
          <p:cNvSpPr txBox="1">
            <a:spLocks/>
          </p:cNvSpPr>
          <p:nvPr/>
        </p:nvSpPr>
        <p:spPr>
          <a:xfrm>
            <a:off x="450531" y="3411455"/>
            <a:ext cx="4934735" cy="40875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'#box #title'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72DE0D-03FE-4D8E-94A3-169E89AF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91" y="3079173"/>
            <a:ext cx="3733800" cy="1295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E225AC-57B0-49B2-AC29-5EC6DC15064A}"/>
              </a:ext>
            </a:extLst>
          </p:cNvPr>
          <p:cNvSpPr txBox="1"/>
          <p:nvPr/>
        </p:nvSpPr>
        <p:spPr>
          <a:xfrm>
            <a:off x="450531" y="3114786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9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73C238-2835-4A73-8DC9-76FE2E6E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78" y="2439646"/>
            <a:ext cx="5518003" cy="3857245"/>
          </a:xfrm>
          <a:prstGeom prst="rect">
            <a:avLst/>
          </a:prstGeom>
        </p:spPr>
      </p:pic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6168736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Inserindo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Existem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várias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isso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mas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usar </a:t>
            </a:r>
            <a:r>
              <a:rPr lang="en-US" sz="2500" i="1" dirty="0" err="1">
                <a:latin typeface="Trebuchet MS"/>
                <a:ea typeface="Trebuchet MS"/>
                <a:cs typeface="Trebuchet MS"/>
                <a:sym typeface="Trebuchet MS"/>
              </a:rPr>
              <a:t>insertAdjacentHTML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que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bem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simples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poderosa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3CBEE6-AA59-40DA-A868-B60058BE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96" y="3249080"/>
            <a:ext cx="3629025" cy="2238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C0AD58-2C70-4699-BA4B-08BA89B52CBF}"/>
              </a:ext>
            </a:extLst>
          </p:cNvPr>
          <p:cNvSpPr txBox="1">
            <a:spLocks/>
          </p:cNvSpPr>
          <p:nvPr/>
        </p:nvSpPr>
        <p:spPr>
          <a:xfrm>
            <a:off x="326184" y="3284063"/>
            <a:ext cx="5769816" cy="301282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'#box #title'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beforebegin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'&lt;span class="red"&gt;Antes do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afterend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'&lt;span class="red"&gt;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Depois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afterbegin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'&lt;span class="red"&gt;No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início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beforeend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'&lt;span class="red"&gt;No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fim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FB2333-BA5E-44C4-805D-241BBD4329CE}"/>
              </a:ext>
            </a:extLst>
          </p:cNvPr>
          <p:cNvSpPr txBox="1">
            <a:spLocks/>
          </p:cNvSpPr>
          <p:nvPr/>
        </p:nvSpPr>
        <p:spPr>
          <a:xfrm>
            <a:off x="6504277" y="1499114"/>
            <a:ext cx="5518003" cy="79877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BEAEA9-09BA-48CC-AF2D-4D9013439AA8}"/>
              </a:ext>
            </a:extLst>
          </p:cNvPr>
          <p:cNvSpPr txBox="1"/>
          <p:nvPr/>
        </p:nvSpPr>
        <p:spPr>
          <a:xfrm>
            <a:off x="365045" y="3005784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9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5787736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 (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editar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HTML).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tela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10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cinzas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Dentro das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múltiplos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5.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repetição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insertAdjacentHTML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inserir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Um emoji de alien 👽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início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fim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sequência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Siga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lado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6E3CB9-CDAA-48E1-BF54-A48DE0B4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95" y="1631605"/>
            <a:ext cx="5871253" cy="41041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99CAEE8-C051-43CE-B9FB-D88D6814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5" y="2382834"/>
            <a:ext cx="485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10921068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Outras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manipulação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de DOM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importantes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insertAdjacentElement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Parecido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insertAdjacentHTML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mas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invés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closest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busca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"pai"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próximo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 string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busca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semelhante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querySelector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createElement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novo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inserido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DOM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insertAdjacentElement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1CAA66-3272-48A8-96B5-EF2C532DAA16}"/>
              </a:ext>
            </a:extLst>
          </p:cNvPr>
          <p:cNvSpPr txBox="1"/>
          <p:nvPr/>
        </p:nvSpPr>
        <p:spPr>
          <a:xfrm>
            <a:off x="3047509" y="5498633"/>
            <a:ext cx="609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serão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vistas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parte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2!</a:t>
            </a:r>
          </a:p>
        </p:txBody>
      </p:sp>
    </p:spTree>
    <p:extLst>
      <p:ext uri="{BB962C8B-B14F-4D97-AF65-F5344CB8AC3E}">
        <p14:creationId xmlns:p14="http://schemas.microsoft.com/office/powerpoint/2010/main" val="62389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Soon</a:t>
            </a: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11434312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Voltaremos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manipulação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DOM.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Ainda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veremos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Como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modificar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adicionar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excluir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atributos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querySelectorAll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buscados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6B6981-EC1F-4110-8F6D-FABEDCB73355}"/>
              </a:ext>
            </a:extLst>
          </p:cNvPr>
          <p:cNvSpPr txBox="1"/>
          <p:nvPr/>
        </p:nvSpPr>
        <p:spPr>
          <a:xfrm>
            <a:off x="3047509" y="5565853"/>
            <a:ext cx="609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Aguardem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parte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2!</a:t>
            </a:r>
          </a:p>
        </p:txBody>
      </p:sp>
    </p:spTree>
    <p:extLst>
      <p:ext uri="{BB962C8B-B14F-4D97-AF65-F5344CB8AC3E}">
        <p14:creationId xmlns:p14="http://schemas.microsoft.com/office/powerpoint/2010/main" val="42664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1116750" y="1476755"/>
            <a:ext cx="9701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DOM – Document Object Model</a:t>
            </a:r>
          </a:p>
          <a:p>
            <a:pPr marL="914400" lvl="1" indent="-387350">
              <a:buSzPts val="2500"/>
              <a:buFont typeface="Trebuchet MS"/>
              <a:buChar char="●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Representação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dos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compõe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57200" indent="-387350">
              <a:buSzPts val="2500"/>
              <a:buFont typeface="Trebuchet MS"/>
              <a:buChar char="●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Conceito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separação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do Código</a:t>
            </a:r>
          </a:p>
          <a:p>
            <a:pPr marL="914400" lvl="1" indent="-387350">
              <a:buSzPts val="2500"/>
              <a:buFont typeface="Trebuchet MS"/>
              <a:buChar char="●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HTML, CSS e JS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arquivos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separados</a:t>
            </a: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8E26F1-C57F-4630-B779-3FEDE73FFC0E}"/>
              </a:ext>
            </a:extLst>
          </p:cNvPr>
          <p:cNvSpPr txBox="1"/>
          <p:nvPr/>
        </p:nvSpPr>
        <p:spPr>
          <a:xfrm>
            <a:off x="539933" y="3429000"/>
            <a:ext cx="5412516" cy="289310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Página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'script.js'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31D2F-0C27-4C30-8C6E-8BE6E676431C}"/>
              </a:ext>
            </a:extLst>
          </p:cNvPr>
          <p:cNvSpPr txBox="1"/>
          <p:nvPr/>
        </p:nvSpPr>
        <p:spPr>
          <a:xfrm>
            <a:off x="6429172" y="3429000"/>
            <a:ext cx="5222895" cy="137160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5F04DD-8C40-4DC6-A9EA-E381F66AC54A}"/>
              </a:ext>
            </a:extLst>
          </p:cNvPr>
          <p:cNvSpPr txBox="1"/>
          <p:nvPr/>
        </p:nvSpPr>
        <p:spPr>
          <a:xfrm>
            <a:off x="6429171" y="5041940"/>
            <a:ext cx="5222895" cy="128016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FDD60B-4986-4E56-8005-2CB7F8F41A52}"/>
              </a:ext>
            </a:extLst>
          </p:cNvPr>
          <p:cNvSpPr txBox="1"/>
          <p:nvPr/>
        </p:nvSpPr>
        <p:spPr>
          <a:xfrm>
            <a:off x="539933" y="314536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8C71C9-6143-474F-A4AC-E4A8E664521E}"/>
              </a:ext>
            </a:extLst>
          </p:cNvPr>
          <p:cNvSpPr txBox="1"/>
          <p:nvPr/>
        </p:nvSpPr>
        <p:spPr>
          <a:xfrm>
            <a:off x="6429171" y="3139053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222E75-86CB-4D3F-9975-2F0E7AE1A561}"/>
              </a:ext>
            </a:extLst>
          </p:cNvPr>
          <p:cNvSpPr txBox="1"/>
          <p:nvPr/>
        </p:nvSpPr>
        <p:spPr>
          <a:xfrm>
            <a:off x="6429171" y="4751993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1116750" y="1476755"/>
            <a:ext cx="9701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Procurando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querySelector</a:t>
            </a: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8E26F1-C57F-4630-B779-3FEDE73FFC0E}"/>
              </a:ext>
            </a:extLst>
          </p:cNvPr>
          <p:cNvSpPr txBox="1">
            <a:spLocks/>
          </p:cNvSpPr>
          <p:nvPr/>
        </p:nvSpPr>
        <p:spPr>
          <a:xfrm>
            <a:off x="1116750" y="2372988"/>
            <a:ext cx="5484628" cy="224676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"subtitle"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31D2F-0C27-4C30-8C6E-8BE6E676431C}"/>
              </a:ext>
            </a:extLst>
          </p:cNvPr>
          <p:cNvSpPr txBox="1"/>
          <p:nvPr/>
        </p:nvSpPr>
        <p:spPr>
          <a:xfrm>
            <a:off x="7072202" y="2372988"/>
            <a:ext cx="4077579" cy="224676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.inside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#00000030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5F04DD-8C40-4DC6-A9EA-E381F66AC54A}"/>
              </a:ext>
            </a:extLst>
          </p:cNvPr>
          <p:cNvSpPr txBox="1"/>
          <p:nvPr/>
        </p:nvSpPr>
        <p:spPr>
          <a:xfrm>
            <a:off x="1116750" y="5502089"/>
            <a:ext cx="10033031" cy="73866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'Este é o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'#subtitle'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Olha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só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que legal!'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'.inside'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vamos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isso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adiante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6CEB51-0A9E-4785-AAE0-6E1B879903A2}"/>
              </a:ext>
            </a:extLst>
          </p:cNvPr>
          <p:cNvCxnSpPr>
            <a:cxnSpLocks/>
          </p:cNvCxnSpPr>
          <p:nvPr/>
        </p:nvCxnSpPr>
        <p:spPr>
          <a:xfrm flipH="1">
            <a:off x="3679871" y="5022667"/>
            <a:ext cx="709249" cy="546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D4DE28-7575-4A36-8EDC-2D51D14F1C6E}"/>
              </a:ext>
            </a:extLst>
          </p:cNvPr>
          <p:cNvSpPr txBox="1"/>
          <p:nvPr/>
        </p:nvSpPr>
        <p:spPr>
          <a:xfrm>
            <a:off x="4296683" y="4729846"/>
            <a:ext cx="4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tag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C467A82-591D-44D8-92A4-26B01F4C5FFC}"/>
              </a:ext>
            </a:extLst>
          </p:cNvPr>
          <p:cNvCxnSpPr>
            <a:cxnSpLocks/>
          </p:cNvCxnSpPr>
          <p:nvPr/>
        </p:nvCxnSpPr>
        <p:spPr>
          <a:xfrm>
            <a:off x="2695002" y="5172951"/>
            <a:ext cx="869106" cy="698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51C912-91B9-4647-8229-575C51D818E0}"/>
              </a:ext>
            </a:extLst>
          </p:cNvPr>
          <p:cNvSpPr txBox="1"/>
          <p:nvPr/>
        </p:nvSpPr>
        <p:spPr>
          <a:xfrm>
            <a:off x="1219826" y="4988285"/>
            <a:ext cx="1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 = class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38FBB9D-0B28-4567-9E1A-501BF22290A6}"/>
              </a:ext>
            </a:extLst>
          </p:cNvPr>
          <p:cNvCxnSpPr>
            <a:cxnSpLocks/>
          </p:cNvCxnSpPr>
          <p:nvPr/>
        </p:nvCxnSpPr>
        <p:spPr>
          <a:xfrm>
            <a:off x="2023479" y="5336354"/>
            <a:ext cx="1545631" cy="775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58D71B-E1E3-436B-8589-A401856AD7DB}"/>
              </a:ext>
            </a:extLst>
          </p:cNvPr>
          <p:cNvSpPr txBox="1"/>
          <p:nvPr/>
        </p:nvSpPr>
        <p:spPr>
          <a:xfrm>
            <a:off x="2398036" y="4838001"/>
            <a:ext cx="73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 = ID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FDEF3D-B85F-4745-A1FD-847EB2E2C92A}"/>
              </a:ext>
            </a:extLst>
          </p:cNvPr>
          <p:cNvSpPr txBox="1"/>
          <p:nvPr/>
        </p:nvSpPr>
        <p:spPr>
          <a:xfrm>
            <a:off x="1116750" y="207608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6B6EE8-8A03-4BB8-AA6A-4B0B98D82DA7}"/>
              </a:ext>
            </a:extLst>
          </p:cNvPr>
          <p:cNvSpPr txBox="1"/>
          <p:nvPr/>
        </p:nvSpPr>
        <p:spPr>
          <a:xfrm>
            <a:off x="7072202" y="207608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22FC72-0147-4C1B-A4F2-2A695C188045}"/>
              </a:ext>
            </a:extLst>
          </p:cNvPr>
          <p:cNvSpPr txBox="1"/>
          <p:nvPr/>
        </p:nvSpPr>
        <p:spPr>
          <a:xfrm>
            <a:off x="1123387" y="5207333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593E79-427A-4198-8623-C28D892EFFA6}"/>
              </a:ext>
            </a:extLst>
          </p:cNvPr>
          <p:cNvSpPr txBox="1"/>
          <p:nvPr/>
        </p:nvSpPr>
        <p:spPr>
          <a:xfrm>
            <a:off x="8883333" y="1991445"/>
            <a:ext cx="2405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Bônus: </a:t>
            </a:r>
            <a:r>
              <a:rPr lang="pt-BR" dirty="0">
                <a:hlinkClick r:id="rId2"/>
              </a:rPr>
              <a:t>Tutorial </a:t>
            </a:r>
            <a:r>
              <a:rPr lang="pt-BR" dirty="0" err="1">
                <a:hlinkClick r:id="rId2"/>
              </a:rPr>
              <a:t>flexbox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00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1116750" y="1476755"/>
            <a:ext cx="9701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Como resolver </a:t>
            </a:r>
            <a:r>
              <a:rPr lang="en-US" sz="2500" b="1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esse</a:t>
            </a:r>
            <a:r>
              <a:rPr lang="en-US" sz="25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</a:t>
            </a:r>
            <a:r>
              <a:rPr lang="en-US" sz="25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D6E6EF3-76DF-45DB-A8B7-89179535BF93}"/>
              </a:ext>
            </a:extLst>
          </p:cNvPr>
          <p:cNvGrpSpPr/>
          <p:nvPr/>
        </p:nvGrpSpPr>
        <p:grpSpPr>
          <a:xfrm>
            <a:off x="1047082" y="2392883"/>
            <a:ext cx="4275018" cy="2988362"/>
            <a:chOff x="1657591" y="1530544"/>
            <a:chExt cx="4275018" cy="298836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92ECDC2-C865-4BB0-A3FD-53941F93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591" y="1530544"/>
              <a:ext cx="4275018" cy="298836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C25CFC0-AAD4-4054-AB67-465B68F9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118" y="2252562"/>
              <a:ext cx="2066925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9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1116750" y="1476755"/>
            <a:ext cx="9701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Como resolver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esse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problema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D6E6EF3-76DF-45DB-A8B7-89179535BF93}"/>
              </a:ext>
            </a:extLst>
          </p:cNvPr>
          <p:cNvGrpSpPr/>
          <p:nvPr/>
        </p:nvGrpSpPr>
        <p:grpSpPr>
          <a:xfrm>
            <a:off x="1047082" y="2392883"/>
            <a:ext cx="4275018" cy="2988362"/>
            <a:chOff x="1657591" y="1530544"/>
            <a:chExt cx="4275018" cy="298836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92ECDC2-C865-4BB0-A3FD-53941F93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591" y="1530544"/>
              <a:ext cx="4275018" cy="298836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C25CFC0-AAD4-4054-AB67-465B68F9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118" y="2252562"/>
              <a:ext cx="2066925" cy="1981200"/>
            </a:xfrm>
            <a:prstGeom prst="rect">
              <a:avLst/>
            </a:prstGeom>
          </p:spPr>
        </p:pic>
      </p:grp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8510D8A3-6C99-4275-9E81-252CBCB46028}"/>
              </a:ext>
            </a:extLst>
          </p:cNvPr>
          <p:cNvSpPr txBox="1"/>
          <p:nvPr/>
        </p:nvSpPr>
        <p:spPr>
          <a:xfrm>
            <a:off x="5799854" y="2638708"/>
            <a:ext cx="5190644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Veremos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maneira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futuro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Por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enquanto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nos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atemos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simples.</a:t>
            </a:r>
          </a:p>
        </p:txBody>
      </p:sp>
    </p:spTree>
    <p:extLst>
      <p:ext uri="{BB962C8B-B14F-4D97-AF65-F5344CB8AC3E}">
        <p14:creationId xmlns:p14="http://schemas.microsoft.com/office/powerpoint/2010/main" val="14513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1BFB975-E30C-49EC-A3E1-F84F2131CB2E}"/>
              </a:ext>
            </a:extLst>
          </p:cNvPr>
          <p:cNvGrpSpPr/>
          <p:nvPr/>
        </p:nvGrpSpPr>
        <p:grpSpPr>
          <a:xfrm>
            <a:off x="887800" y="1855629"/>
            <a:ext cx="4275018" cy="2988362"/>
            <a:chOff x="7447882" y="1934819"/>
            <a:chExt cx="4275018" cy="298836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92ECDC2-C865-4BB0-A3FD-53941F93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7882" y="1934819"/>
              <a:ext cx="4275018" cy="298836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ADD3CBD-CB32-421F-9B2F-1FFCF7E3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615" y="2570766"/>
              <a:ext cx="3038475" cy="1409700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D910E-4B0E-463A-B6D1-D22CB9982A92}"/>
              </a:ext>
            </a:extLst>
          </p:cNvPr>
          <p:cNvSpPr txBox="1">
            <a:spLocks/>
          </p:cNvSpPr>
          <p:nvPr/>
        </p:nvSpPr>
        <p:spPr>
          <a:xfrm>
            <a:off x="5565841" y="2405169"/>
            <a:ext cx="5484628" cy="123903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 one"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 two"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"inside three"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6CF3C-8A19-4D5A-8944-72A5365E0AFD}"/>
              </a:ext>
            </a:extLst>
          </p:cNvPr>
          <p:cNvSpPr txBox="1">
            <a:spLocks/>
          </p:cNvSpPr>
          <p:nvPr/>
        </p:nvSpPr>
        <p:spPr>
          <a:xfrm>
            <a:off x="3371281" y="5222865"/>
            <a:ext cx="6722516" cy="102174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'.inside.one'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Primeiro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inside.two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'Segundo'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inside.three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Terceiro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CA2BAC-2DB7-4B83-BC47-68EDC4CD3874}"/>
              </a:ext>
            </a:extLst>
          </p:cNvPr>
          <p:cNvCxnSpPr>
            <a:cxnSpLocks/>
          </p:cNvCxnSpPr>
          <p:nvPr/>
        </p:nvCxnSpPr>
        <p:spPr>
          <a:xfrm flipH="1">
            <a:off x="6571881" y="4654591"/>
            <a:ext cx="176982" cy="713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0F9795-0AFD-406F-B530-82EB9B3D9472}"/>
              </a:ext>
            </a:extLst>
          </p:cNvPr>
          <p:cNvSpPr txBox="1"/>
          <p:nvPr/>
        </p:nvSpPr>
        <p:spPr>
          <a:xfrm>
            <a:off x="5893458" y="4285259"/>
            <a:ext cx="20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Não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espaço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FEAAB2-105C-4BEC-9D83-BD220BBE9081}"/>
              </a:ext>
            </a:extLst>
          </p:cNvPr>
          <p:cNvSpPr txBox="1"/>
          <p:nvPr/>
        </p:nvSpPr>
        <p:spPr>
          <a:xfrm>
            <a:off x="5526551" y="21088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6CEA2E-C8D3-44DB-A43A-CDBC76EEFAE5}"/>
              </a:ext>
            </a:extLst>
          </p:cNvPr>
          <p:cNvSpPr txBox="1"/>
          <p:nvPr/>
        </p:nvSpPr>
        <p:spPr>
          <a:xfrm>
            <a:off x="3353584" y="4953198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D910E-4B0E-463A-B6D1-D22CB9982A92}"/>
              </a:ext>
            </a:extLst>
          </p:cNvPr>
          <p:cNvSpPr txBox="1">
            <a:spLocks/>
          </p:cNvSpPr>
          <p:nvPr/>
        </p:nvSpPr>
        <p:spPr>
          <a:xfrm>
            <a:off x="3526239" y="1489587"/>
            <a:ext cx="7322675" cy="187089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Isso não era pra estar aqui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Conteúdo da caixa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6CF3C-8A19-4D5A-8944-72A5365E0AFD}"/>
              </a:ext>
            </a:extLst>
          </p:cNvPr>
          <p:cNvSpPr txBox="1">
            <a:spLocks/>
          </p:cNvSpPr>
          <p:nvPr/>
        </p:nvSpPr>
        <p:spPr>
          <a:xfrm>
            <a:off x="8547" y="1358792"/>
            <a:ext cx="3300889" cy="50774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#323232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#title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#a0a0a0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DDD2BC-13CB-4626-B487-C4EEF825C8B9}"/>
              </a:ext>
            </a:extLst>
          </p:cNvPr>
          <p:cNvSpPr txBox="1">
            <a:spLocks/>
          </p:cNvSpPr>
          <p:nvPr/>
        </p:nvSpPr>
        <p:spPr>
          <a:xfrm>
            <a:off x="3526239" y="4126757"/>
            <a:ext cx="7322675" cy="38035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'Título da caixa'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3689F-DEEC-4FD6-9AC8-C3F5A1C79F0B}"/>
              </a:ext>
            </a:extLst>
          </p:cNvPr>
          <p:cNvSpPr txBox="1"/>
          <p:nvPr/>
        </p:nvSpPr>
        <p:spPr>
          <a:xfrm>
            <a:off x="4554302" y="4891359"/>
            <a:ext cx="2916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OPA!!!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 que </a:t>
            </a:r>
            <a:r>
              <a:rPr lang="en-US" sz="2800" dirty="0" err="1">
                <a:solidFill>
                  <a:srgbClr val="FF0000"/>
                </a:solidFill>
              </a:rPr>
              <a:t>deu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errado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05810-DA41-4B79-81A5-506EBEA20E4E}"/>
              </a:ext>
            </a:extLst>
          </p:cNvPr>
          <p:cNvSpPr txBox="1"/>
          <p:nvPr/>
        </p:nvSpPr>
        <p:spPr>
          <a:xfrm>
            <a:off x="3460114" y="330833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329587-C713-4B4D-9E53-3374F1FEBC0A}"/>
              </a:ext>
            </a:extLst>
          </p:cNvPr>
          <p:cNvSpPr txBox="1"/>
          <p:nvPr/>
        </p:nvSpPr>
        <p:spPr>
          <a:xfrm>
            <a:off x="50697" y="6365991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4189AB-6E42-49C6-8CAB-59D80B5DAEFE}"/>
              </a:ext>
            </a:extLst>
          </p:cNvPr>
          <p:cNvSpPr txBox="1"/>
          <p:nvPr/>
        </p:nvSpPr>
        <p:spPr>
          <a:xfrm>
            <a:off x="3526239" y="3840358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8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D910E-4B0E-463A-B6D1-D22CB9982A92}"/>
              </a:ext>
            </a:extLst>
          </p:cNvPr>
          <p:cNvSpPr txBox="1">
            <a:spLocks/>
          </p:cNvSpPr>
          <p:nvPr/>
        </p:nvSpPr>
        <p:spPr>
          <a:xfrm>
            <a:off x="3526239" y="1489587"/>
            <a:ext cx="7322675" cy="187089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Isso não era pra estar aqui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Conteúdo da caixa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6CF3C-8A19-4D5A-8944-72A5365E0AFD}"/>
              </a:ext>
            </a:extLst>
          </p:cNvPr>
          <p:cNvSpPr txBox="1">
            <a:spLocks/>
          </p:cNvSpPr>
          <p:nvPr/>
        </p:nvSpPr>
        <p:spPr>
          <a:xfrm>
            <a:off x="8547" y="1358792"/>
            <a:ext cx="3300889" cy="50774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#323232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#title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#a0a0a0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DDD2BC-13CB-4626-B487-C4EEF825C8B9}"/>
              </a:ext>
            </a:extLst>
          </p:cNvPr>
          <p:cNvSpPr txBox="1">
            <a:spLocks/>
          </p:cNvSpPr>
          <p:nvPr/>
        </p:nvSpPr>
        <p:spPr>
          <a:xfrm>
            <a:off x="3526239" y="4126757"/>
            <a:ext cx="7322675" cy="38035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'#box #title'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'Título da caixa'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C1AA303-3096-4696-850D-92DEB7720A22}"/>
              </a:ext>
            </a:extLst>
          </p:cNvPr>
          <p:cNvCxnSpPr>
            <a:cxnSpLocks/>
          </p:cNvCxnSpPr>
          <p:nvPr/>
        </p:nvCxnSpPr>
        <p:spPr>
          <a:xfrm flipV="1">
            <a:off x="6096000" y="4348666"/>
            <a:ext cx="381492" cy="9247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71DBDA-AA31-4338-B5F0-0F53F91AA1BF}"/>
              </a:ext>
            </a:extLst>
          </p:cNvPr>
          <p:cNvSpPr txBox="1"/>
          <p:nvPr/>
        </p:nvSpPr>
        <p:spPr>
          <a:xfrm>
            <a:off x="4939728" y="5273379"/>
            <a:ext cx="366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Fazemos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igual</a:t>
            </a:r>
            <a:r>
              <a:rPr lang="en-US" b="1" dirty="0">
                <a:solidFill>
                  <a:srgbClr val="FF0000"/>
                </a:solidFill>
              </a:rPr>
              <a:t> no CSS, </a:t>
            </a:r>
            <a:r>
              <a:rPr lang="en-US" b="1" dirty="0" err="1">
                <a:solidFill>
                  <a:srgbClr val="FF0000"/>
                </a:solidFill>
              </a:rPr>
              <a:t>colocamos</a:t>
            </a:r>
            <a:r>
              <a:rPr lang="en-US" b="1" dirty="0">
                <a:solidFill>
                  <a:srgbClr val="FF0000"/>
                </a:solidFill>
              </a:rPr>
              <a:t> ESPAÇO para </a:t>
            </a:r>
            <a:r>
              <a:rPr lang="en-US" b="1" dirty="0" err="1">
                <a:solidFill>
                  <a:srgbClr val="FF0000"/>
                </a:solidFill>
              </a:rPr>
              <a:t>indicar</a:t>
            </a:r>
            <a:r>
              <a:rPr lang="en-US" b="1" dirty="0">
                <a:solidFill>
                  <a:srgbClr val="FF0000"/>
                </a:solidFill>
              </a:rPr>
              <a:t> que </a:t>
            </a:r>
            <a:r>
              <a:rPr lang="en-US" b="1" dirty="0" err="1">
                <a:solidFill>
                  <a:srgbClr val="FF0000"/>
                </a:solidFill>
              </a:rPr>
              <a:t>queremos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selecionar</a:t>
            </a:r>
            <a:r>
              <a:rPr lang="en-US" b="1" dirty="0">
                <a:solidFill>
                  <a:srgbClr val="FF0000"/>
                </a:solidFill>
              </a:rPr>
              <a:t> o "</a:t>
            </a:r>
            <a:r>
              <a:rPr lang="en-US" b="1" dirty="0" err="1">
                <a:solidFill>
                  <a:srgbClr val="FF0000"/>
                </a:solidFill>
              </a:rPr>
              <a:t>filho</a:t>
            </a:r>
            <a:r>
              <a:rPr lang="en-US" b="1" dirty="0">
                <a:solidFill>
                  <a:srgbClr val="FF0000"/>
                </a:solidFill>
              </a:rPr>
              <a:t>".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3A4F98-ADA3-45A2-8BD4-C0939D471201}"/>
              </a:ext>
            </a:extLst>
          </p:cNvPr>
          <p:cNvSpPr/>
          <p:nvPr/>
        </p:nvSpPr>
        <p:spPr>
          <a:xfrm>
            <a:off x="8547" y="3276600"/>
            <a:ext cx="1334539" cy="3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915868-7F0D-4A29-A218-48ACFD0EAF43}"/>
              </a:ext>
            </a:extLst>
          </p:cNvPr>
          <p:cNvSpPr txBox="1"/>
          <p:nvPr/>
        </p:nvSpPr>
        <p:spPr>
          <a:xfrm>
            <a:off x="3526239" y="329152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BE17B-CACA-40CA-9545-A65033C500A6}"/>
              </a:ext>
            </a:extLst>
          </p:cNvPr>
          <p:cNvSpPr txBox="1"/>
          <p:nvPr/>
        </p:nvSpPr>
        <p:spPr>
          <a:xfrm>
            <a:off x="50697" y="6365991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EA0D42-2C1E-4F89-8D96-959A965EB11F}"/>
              </a:ext>
            </a:extLst>
          </p:cNvPr>
          <p:cNvSpPr txBox="1"/>
          <p:nvPr/>
        </p:nvSpPr>
        <p:spPr>
          <a:xfrm>
            <a:off x="3526239" y="387753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elementos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D910E-4B0E-463A-B6D1-D22CB9982A92}"/>
              </a:ext>
            </a:extLst>
          </p:cNvPr>
          <p:cNvSpPr txBox="1">
            <a:spLocks/>
          </p:cNvSpPr>
          <p:nvPr/>
        </p:nvSpPr>
        <p:spPr>
          <a:xfrm>
            <a:off x="194221" y="1558102"/>
            <a:ext cx="6414397" cy="187089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CAIXA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DDD2BC-13CB-4626-B487-C4EEF825C8B9}"/>
              </a:ext>
            </a:extLst>
          </p:cNvPr>
          <p:cNvSpPr txBox="1">
            <a:spLocks/>
          </p:cNvSpPr>
          <p:nvPr/>
        </p:nvSpPr>
        <p:spPr>
          <a:xfrm>
            <a:off x="194221" y="3676484"/>
            <a:ext cx="6414397" cy="70848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'#box #content'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&gt;&lt;li&gt;Primeiro item&lt;/li&gt;&lt;li&gt;Segundo item&lt;/li&gt;&lt;li&gt;Terceiro item&lt;/li&gt;&lt;/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71DBDA-AA31-4338-B5F0-0F53F91AA1BF}"/>
              </a:ext>
            </a:extLst>
          </p:cNvPr>
          <p:cNvSpPr txBox="1"/>
          <p:nvPr/>
        </p:nvSpPr>
        <p:spPr>
          <a:xfrm>
            <a:off x="346946" y="4705810"/>
            <a:ext cx="58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Podemos </a:t>
            </a:r>
            <a:r>
              <a:rPr lang="en-US" b="1" dirty="0" err="1">
                <a:solidFill>
                  <a:srgbClr val="FF0000"/>
                </a:solidFill>
              </a:rPr>
              <a:t>também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inserir</a:t>
            </a:r>
            <a:r>
              <a:rPr lang="en-US" b="1" dirty="0">
                <a:solidFill>
                  <a:srgbClr val="FF0000"/>
                </a:solidFill>
              </a:rPr>
              <a:t> HTML dentro de um </a:t>
            </a:r>
            <a:r>
              <a:rPr lang="en-US" b="1" dirty="0" err="1">
                <a:solidFill>
                  <a:srgbClr val="FF0000"/>
                </a:solidFill>
              </a:rPr>
              <a:t>elemento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044A851-4E1A-402A-BC15-6CE06CA880DA}"/>
              </a:ext>
            </a:extLst>
          </p:cNvPr>
          <p:cNvGrpSpPr/>
          <p:nvPr/>
        </p:nvGrpSpPr>
        <p:grpSpPr>
          <a:xfrm>
            <a:off x="6707448" y="1558102"/>
            <a:ext cx="5290332" cy="3699698"/>
            <a:chOff x="6707448" y="1558102"/>
            <a:chExt cx="5290332" cy="36996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2E45187-FF96-45F5-AEB8-55A20FA9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7448" y="1558102"/>
              <a:ext cx="5290332" cy="369969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22E2D8C-9445-4891-920E-92304B42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2552" y="2363932"/>
              <a:ext cx="3562350" cy="2476500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880B5C-C3ED-4EA2-879D-51A0D4284437}"/>
              </a:ext>
            </a:extLst>
          </p:cNvPr>
          <p:cNvSpPr txBox="1"/>
          <p:nvPr/>
        </p:nvSpPr>
        <p:spPr>
          <a:xfrm>
            <a:off x="138777" y="1286375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F17E3-1A31-4370-8B7B-EC1FE3BE3B2D}"/>
              </a:ext>
            </a:extLst>
          </p:cNvPr>
          <p:cNvSpPr txBox="1"/>
          <p:nvPr/>
        </p:nvSpPr>
        <p:spPr>
          <a:xfrm>
            <a:off x="198500" y="3397618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1417</Words>
  <Application>Microsoft Office PowerPoint</Application>
  <PresentationFormat>Widescreen</PresentationFormat>
  <Paragraphs>241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30</cp:revision>
  <dcterms:created xsi:type="dcterms:W3CDTF">2022-02-03T04:03:59Z</dcterms:created>
  <dcterms:modified xsi:type="dcterms:W3CDTF">2022-02-07T05:05:55Z</dcterms:modified>
</cp:coreProperties>
</file>