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77" r:id="rId3"/>
    <p:sldId id="282" r:id="rId4"/>
    <p:sldId id="274" r:id="rId5"/>
    <p:sldId id="279" r:id="rId6"/>
    <p:sldId id="281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ECA783-A245-4345-BC67-767CFAE99633}">
          <p14:sldIdLst>
            <p14:sldId id="256"/>
            <p14:sldId id="277"/>
            <p14:sldId id="282"/>
            <p14:sldId id="274"/>
            <p14:sldId id="279"/>
            <p14:sldId id="28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7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BB45CD-F9B1-42AA-B49A-C9A2FAECA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E71649-6F79-4EC4-A4DB-FD856E82C0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913B-77DE-4338-A2AE-0D1080E6B0A1}" type="datetimeFigureOut">
              <a:rPr lang="en-US" smtClean="0"/>
              <a:t>08/02/22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87CC99-105F-4089-94E9-0C4D9889A9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4B21D8-F0ED-4C36-ACFB-91F18B0384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5364-8BAC-46BC-8DF2-D0E13A66F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0284F33D-C379-412F-9EAA-F0D68B0DD84C}"/>
              </a:ext>
            </a:extLst>
          </p:cNvPr>
          <p:cNvSpPr/>
          <p:nvPr userDrawn="1"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DB425D36-4EF8-4E0D-BE32-9DF43AE83398}"/>
              </a:ext>
            </a:extLst>
          </p:cNvPr>
          <p:cNvSpPr/>
          <p:nvPr userDrawn="1"/>
        </p:nvSpPr>
        <p:spPr>
          <a:xfrm>
            <a:off x="3511800" y="5999377"/>
            <a:ext cx="5168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Pablo Werlang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pablowerlang@ifsul.edu.br</a:t>
            </a:r>
            <a:endParaRPr sz="1800" b="1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Google Shape;92;p1">
            <a:extLst>
              <a:ext uri="{FF2B5EF4-FFF2-40B4-BE49-F238E27FC236}">
                <a16:creationId xmlns:a16="http://schemas.microsoft.com/office/drawing/2014/main" id="{CE6B7AD8-626B-4403-8161-8E631808A8C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3509" y="573950"/>
            <a:ext cx="5886450" cy="136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39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2;p4">
            <a:extLst>
              <a:ext uri="{FF2B5EF4-FFF2-40B4-BE49-F238E27FC236}">
                <a16:creationId xmlns:a16="http://schemas.microsoft.com/office/drawing/2014/main" id="{09EAFB03-4033-4C6F-B3AB-51F80A271515}"/>
              </a:ext>
            </a:extLst>
          </p:cNvPr>
          <p:cNvSpPr/>
          <p:nvPr userDrawn="1"/>
        </p:nvSpPr>
        <p:spPr>
          <a:xfrm>
            <a:off x="0" y="0"/>
            <a:ext cx="12192000" cy="13629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A73DA3-C6C5-4E4A-90AA-7C34F14AF1AD}"/>
              </a:ext>
            </a:extLst>
          </p:cNvPr>
          <p:cNvSpPr txBox="1"/>
          <p:nvPr userDrawn="1"/>
        </p:nvSpPr>
        <p:spPr>
          <a:xfrm>
            <a:off x="3046828" y="637791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rgbClr val="8DC641"/>
                </a:solidFill>
              </a:rPr>
              <a:t>Instituto Federal Sul-rio-grandense | Campus Charqueadas</a:t>
            </a:r>
          </a:p>
        </p:txBody>
      </p:sp>
    </p:spTree>
    <p:extLst>
      <p:ext uri="{BB962C8B-B14F-4D97-AF65-F5344CB8AC3E}">
        <p14:creationId xmlns:p14="http://schemas.microsoft.com/office/powerpoint/2010/main" val="8683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6;g11002e4fd20_0_151">
            <a:extLst>
              <a:ext uri="{FF2B5EF4-FFF2-40B4-BE49-F238E27FC236}">
                <a16:creationId xmlns:a16="http://schemas.microsoft.com/office/drawing/2014/main" id="{4D35659A-91AC-4C85-BD97-4D65591479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52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C45940-66C8-4CCF-8538-78BA783A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04859-0EC7-4098-B14B-78527804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45D-A5E9-4792-8524-45671B813AE0}" type="datetimeFigureOut">
              <a:rPr lang="en-US" smtClean="0"/>
              <a:t>08/02/22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B515B-608D-40E4-B6E3-292E123B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54E2D-EBCF-4FDE-B8CB-7C2ED5DD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F4C9-70EF-470C-B0DA-21ADA643E25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Espaço Reservado para Título 6">
            <a:extLst>
              <a:ext uri="{FF2B5EF4-FFF2-40B4-BE49-F238E27FC236}">
                <a16:creationId xmlns:a16="http://schemas.microsoft.com/office/drawing/2014/main" id="{D6B54AFE-FB1F-4004-9B67-8A07E4D9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da2k.com.br/2019/01/07/javascript-tudo-sobre-arrow-functi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9284CCC7-1936-4B45-8EB9-21CD17C35FBB}"/>
              </a:ext>
            </a:extLst>
          </p:cNvPr>
          <p:cNvSpPr/>
          <p:nvPr/>
        </p:nvSpPr>
        <p:spPr>
          <a:xfrm>
            <a:off x="2339238" y="3540167"/>
            <a:ext cx="7513524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Web 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347C36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085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4">
            <a:extLst>
              <a:ext uri="{FF2B5EF4-FFF2-40B4-BE49-F238E27FC236}">
                <a16:creationId xmlns:a16="http://schemas.microsoft.com/office/drawing/2014/main" id="{CD7337DE-63D8-4E16-8149-AEEDAF5ECC4E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101;p4">
            <a:extLst>
              <a:ext uri="{FF2B5EF4-FFF2-40B4-BE49-F238E27FC236}">
                <a16:creationId xmlns:a16="http://schemas.microsoft.com/office/drawing/2014/main" id="{90EB594D-D28C-4557-9138-996E216C0EE7}"/>
              </a:ext>
            </a:extLst>
          </p:cNvPr>
          <p:cNvSpPr txBox="1"/>
          <p:nvPr/>
        </p:nvSpPr>
        <p:spPr>
          <a:xfrm>
            <a:off x="169719" y="1518650"/>
            <a:ext cx="11173784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atividades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desempenhadas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pelo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JS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determinado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gatilho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ocorre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Precisa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determinar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mais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como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alvo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que é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quem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irá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engatilhar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evento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Escolher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atividade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irá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engatilhar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evento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click,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mouseenter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mouseleave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Input, change, keypress,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keyup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keydown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será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executada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evento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disparar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56F045-ACBE-4D89-A246-F725203AA909}"/>
              </a:ext>
            </a:extLst>
          </p:cNvPr>
          <p:cNvSpPr txBox="1">
            <a:spLocks/>
          </p:cNvSpPr>
          <p:nvPr/>
        </p:nvSpPr>
        <p:spPr>
          <a:xfrm>
            <a:off x="6329709" y="4998772"/>
            <a:ext cx="5518003" cy="107783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'Fui clicado'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087009-60ED-4B4E-BF4E-0A8ACDEE6EC2}"/>
              </a:ext>
            </a:extLst>
          </p:cNvPr>
          <p:cNvSpPr txBox="1">
            <a:spLocks/>
          </p:cNvSpPr>
          <p:nvPr/>
        </p:nvSpPr>
        <p:spPr>
          <a:xfrm>
            <a:off x="344289" y="4998771"/>
            <a:ext cx="5518003" cy="107783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Clique-me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A9516F-D028-41C2-9670-EA733AF8B9C3}"/>
              </a:ext>
            </a:extLst>
          </p:cNvPr>
          <p:cNvSpPr txBox="1"/>
          <p:nvPr/>
        </p:nvSpPr>
        <p:spPr>
          <a:xfrm>
            <a:off x="344288" y="4720634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HMTL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D0B86A0-CDB1-489D-97B5-2AC824A4E8FF}"/>
              </a:ext>
            </a:extLst>
          </p:cNvPr>
          <p:cNvSpPr txBox="1"/>
          <p:nvPr/>
        </p:nvSpPr>
        <p:spPr>
          <a:xfrm>
            <a:off x="6329709" y="4720634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6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4">
            <a:extLst>
              <a:ext uri="{FF2B5EF4-FFF2-40B4-BE49-F238E27FC236}">
                <a16:creationId xmlns:a16="http://schemas.microsoft.com/office/drawing/2014/main" id="{CD7337DE-63D8-4E16-8149-AEEDAF5ECC4E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101;p4">
            <a:extLst>
              <a:ext uri="{FF2B5EF4-FFF2-40B4-BE49-F238E27FC236}">
                <a16:creationId xmlns:a16="http://schemas.microsoft.com/office/drawing/2014/main" id="{90EB594D-D28C-4557-9138-996E216C0EE7}"/>
              </a:ext>
            </a:extLst>
          </p:cNvPr>
          <p:cNvSpPr txBox="1"/>
          <p:nvPr/>
        </p:nvSpPr>
        <p:spPr>
          <a:xfrm>
            <a:off x="6322786" y="2548634"/>
            <a:ext cx="5319295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Estas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maneiras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escrever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JS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válidas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Se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quiser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saber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mais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sobre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detalhes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diferem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as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duas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versões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leia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este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 link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56F045-ACBE-4D89-A246-F725203AA909}"/>
              </a:ext>
            </a:extLst>
          </p:cNvPr>
          <p:cNvSpPr txBox="1">
            <a:spLocks/>
          </p:cNvSpPr>
          <p:nvPr/>
        </p:nvSpPr>
        <p:spPr>
          <a:xfrm>
            <a:off x="6628288" y="5190143"/>
            <a:ext cx="5013793" cy="107783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'Fui clicado'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087009-60ED-4B4E-BF4E-0A8ACDEE6EC2}"/>
              </a:ext>
            </a:extLst>
          </p:cNvPr>
          <p:cNvSpPr txBox="1">
            <a:spLocks/>
          </p:cNvSpPr>
          <p:nvPr/>
        </p:nvSpPr>
        <p:spPr>
          <a:xfrm>
            <a:off x="462128" y="1872267"/>
            <a:ext cx="5013793" cy="321485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modo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clássico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atribui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função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anônima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à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variável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usando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arrow function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5E8E4F-72D5-4185-9F0D-2804F4AF87A0}"/>
              </a:ext>
            </a:extLst>
          </p:cNvPr>
          <p:cNvSpPr txBox="1">
            <a:spLocks/>
          </p:cNvSpPr>
          <p:nvPr/>
        </p:nvSpPr>
        <p:spPr>
          <a:xfrm>
            <a:off x="462128" y="5190144"/>
            <a:ext cx="5013793" cy="107783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'Fui clicado'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3" name="Google Shape;101;p4">
            <a:extLst>
              <a:ext uri="{FF2B5EF4-FFF2-40B4-BE49-F238E27FC236}">
                <a16:creationId xmlns:a16="http://schemas.microsoft.com/office/drawing/2014/main" id="{FA7FB91D-7AB6-410A-BC60-F6D38B1A36DD}"/>
              </a:ext>
            </a:extLst>
          </p:cNvPr>
          <p:cNvSpPr txBox="1"/>
          <p:nvPr/>
        </p:nvSpPr>
        <p:spPr>
          <a:xfrm>
            <a:off x="5665736" y="5390519"/>
            <a:ext cx="772736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3200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==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0C801D03-7424-4787-8CE6-43B6A2AC2229}"/>
              </a:ext>
            </a:extLst>
          </p:cNvPr>
          <p:cNvSpPr txBox="1"/>
          <p:nvPr/>
        </p:nvSpPr>
        <p:spPr>
          <a:xfrm>
            <a:off x="277251" y="1302911"/>
            <a:ext cx="7140585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Pequena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observação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sobre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funções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JS:</a:t>
            </a:r>
          </a:p>
        </p:txBody>
      </p:sp>
    </p:spTree>
    <p:extLst>
      <p:ext uri="{BB962C8B-B14F-4D97-AF65-F5344CB8AC3E}">
        <p14:creationId xmlns:p14="http://schemas.microsoft.com/office/powerpoint/2010/main" val="371168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4">
            <a:extLst>
              <a:ext uri="{FF2B5EF4-FFF2-40B4-BE49-F238E27FC236}">
                <a16:creationId xmlns:a16="http://schemas.microsoft.com/office/drawing/2014/main" id="{CD7337DE-63D8-4E16-8149-AEEDAF5ECC4E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F722A1-9333-45FB-8047-E13E37CE4822}"/>
              </a:ext>
            </a:extLst>
          </p:cNvPr>
          <p:cNvSpPr txBox="1">
            <a:spLocks/>
          </p:cNvSpPr>
          <p:nvPr/>
        </p:nvSpPr>
        <p:spPr>
          <a:xfrm>
            <a:off x="3794455" y="2719305"/>
            <a:ext cx="8106032" cy="366460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'Fui clicado'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'Já chega'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`Perdeu a graça. já clicou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vezes`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5E0627-153E-4320-8BD7-6F95D21FA212}"/>
              </a:ext>
            </a:extLst>
          </p:cNvPr>
          <p:cNvSpPr txBox="1">
            <a:spLocks/>
          </p:cNvSpPr>
          <p:nvPr/>
        </p:nvSpPr>
        <p:spPr>
          <a:xfrm>
            <a:off x="3624650" y="1659648"/>
            <a:ext cx="4876800" cy="79877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Clique-me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CFEEA7-EEDF-4354-873B-8D56D82A19EF}"/>
              </a:ext>
            </a:extLst>
          </p:cNvPr>
          <p:cNvSpPr txBox="1">
            <a:spLocks/>
          </p:cNvSpPr>
          <p:nvPr/>
        </p:nvSpPr>
        <p:spPr>
          <a:xfrm>
            <a:off x="461320" y="2703241"/>
            <a:ext cx="3163330" cy="366460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#202020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EDA1F84-C020-4B45-9A10-F89C380D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556" y="1711240"/>
            <a:ext cx="3133725" cy="6000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1B8C87C-2A39-470F-94CC-40CA892FE44D}"/>
              </a:ext>
            </a:extLst>
          </p:cNvPr>
          <p:cNvSpPr txBox="1"/>
          <p:nvPr/>
        </p:nvSpPr>
        <p:spPr>
          <a:xfrm>
            <a:off x="3624650" y="137268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HMTL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8F8D53-6A27-4613-B6F7-F1F10A387CA5}"/>
              </a:ext>
            </a:extLst>
          </p:cNvPr>
          <p:cNvSpPr txBox="1"/>
          <p:nvPr/>
        </p:nvSpPr>
        <p:spPr>
          <a:xfrm>
            <a:off x="450110" y="2416279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36593A-64C1-402D-8BD9-CED59BCFD69D}"/>
              </a:ext>
            </a:extLst>
          </p:cNvPr>
          <p:cNvSpPr txBox="1"/>
          <p:nvPr/>
        </p:nvSpPr>
        <p:spPr>
          <a:xfrm>
            <a:off x="3794455" y="2416279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Google Shape;101;p4">
            <a:extLst>
              <a:ext uri="{FF2B5EF4-FFF2-40B4-BE49-F238E27FC236}">
                <a16:creationId xmlns:a16="http://schemas.microsoft.com/office/drawing/2014/main" id="{53113CF3-AC7C-4FF2-BEA9-15F3808396D0}"/>
              </a:ext>
            </a:extLst>
          </p:cNvPr>
          <p:cNvSpPr txBox="1"/>
          <p:nvPr/>
        </p:nvSpPr>
        <p:spPr>
          <a:xfrm>
            <a:off x="318655" y="1577200"/>
            <a:ext cx="325581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b="1" dirty="0">
                <a:latin typeface="Trebuchet MS"/>
                <a:ea typeface="Trebuchet MS"/>
                <a:cs typeface="Trebuchet MS"/>
                <a:sym typeface="Trebuchet MS"/>
              </a:rPr>
              <a:t>click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Dispara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é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clicado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0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4">
            <a:extLst>
              <a:ext uri="{FF2B5EF4-FFF2-40B4-BE49-F238E27FC236}">
                <a16:creationId xmlns:a16="http://schemas.microsoft.com/office/drawing/2014/main" id="{CD7337DE-63D8-4E16-8149-AEEDAF5ECC4E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F722A1-9333-45FB-8047-E13E37CE4822}"/>
              </a:ext>
            </a:extLst>
          </p:cNvPr>
          <p:cNvSpPr txBox="1">
            <a:spLocks/>
          </p:cNvSpPr>
          <p:nvPr/>
        </p:nvSpPr>
        <p:spPr>
          <a:xfrm>
            <a:off x="5237380" y="2557280"/>
            <a:ext cx="6694229" cy="381034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'#n1'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'#n2'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'#n1'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'#n2'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5E0627-153E-4320-8BD7-6F95D21FA212}"/>
              </a:ext>
            </a:extLst>
          </p:cNvPr>
          <p:cNvSpPr txBox="1">
            <a:spLocks/>
          </p:cNvSpPr>
          <p:nvPr/>
        </p:nvSpPr>
        <p:spPr>
          <a:xfrm>
            <a:off x="260391" y="4310482"/>
            <a:ext cx="3552913" cy="205714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"calculator"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"n1"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CFEEA7-EEDF-4354-873B-8D56D82A19EF}"/>
              </a:ext>
            </a:extLst>
          </p:cNvPr>
          <p:cNvSpPr txBox="1">
            <a:spLocks/>
          </p:cNvSpPr>
          <p:nvPr/>
        </p:nvSpPr>
        <p:spPr>
          <a:xfrm>
            <a:off x="260391" y="1583716"/>
            <a:ext cx="3552913" cy="191005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#result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1.5rem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B8C87C-2A39-470F-94CC-40CA892FE44D}"/>
              </a:ext>
            </a:extLst>
          </p:cNvPr>
          <p:cNvSpPr txBox="1"/>
          <p:nvPr/>
        </p:nvSpPr>
        <p:spPr>
          <a:xfrm>
            <a:off x="228240" y="3971928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HMTL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8F8D53-6A27-4613-B6F7-F1F10A387CA5}"/>
              </a:ext>
            </a:extLst>
          </p:cNvPr>
          <p:cNvSpPr txBox="1"/>
          <p:nvPr/>
        </p:nvSpPr>
        <p:spPr>
          <a:xfrm>
            <a:off x="219249" y="3429000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36593A-64C1-402D-8BD9-CED59BCFD69D}"/>
              </a:ext>
            </a:extLst>
          </p:cNvPr>
          <p:cNvSpPr txBox="1"/>
          <p:nvPr/>
        </p:nvSpPr>
        <p:spPr>
          <a:xfrm>
            <a:off x="5237380" y="2268898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CC8A23-FC59-4C92-BB95-91C1D5E8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600" y="1462032"/>
            <a:ext cx="3118160" cy="857038"/>
          </a:xfrm>
          <a:prstGeom prst="rect">
            <a:avLst/>
          </a:prstGeom>
        </p:spPr>
      </p:pic>
      <p:sp>
        <p:nvSpPr>
          <p:cNvPr id="10" name="Google Shape;101;p4">
            <a:extLst>
              <a:ext uri="{FF2B5EF4-FFF2-40B4-BE49-F238E27FC236}">
                <a16:creationId xmlns:a16="http://schemas.microsoft.com/office/drawing/2014/main" id="{CB19E882-E586-40C6-B839-4B1E7D043930}"/>
              </a:ext>
            </a:extLst>
          </p:cNvPr>
          <p:cNvSpPr txBox="1"/>
          <p:nvPr/>
        </p:nvSpPr>
        <p:spPr>
          <a:xfrm>
            <a:off x="3990110" y="1462032"/>
            <a:ext cx="3255818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b="1" dirty="0"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Dispara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digitamos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(input).</a:t>
            </a:r>
          </a:p>
        </p:txBody>
      </p:sp>
    </p:spTree>
    <p:extLst>
      <p:ext uri="{BB962C8B-B14F-4D97-AF65-F5344CB8AC3E}">
        <p14:creationId xmlns:p14="http://schemas.microsoft.com/office/powerpoint/2010/main" val="134789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4">
            <a:extLst>
              <a:ext uri="{FF2B5EF4-FFF2-40B4-BE49-F238E27FC236}">
                <a16:creationId xmlns:a16="http://schemas.microsoft.com/office/drawing/2014/main" id="{CD7337DE-63D8-4E16-8149-AEEDAF5ECC4E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1;p4">
            <a:extLst>
              <a:ext uri="{FF2B5EF4-FFF2-40B4-BE49-F238E27FC236}">
                <a16:creationId xmlns:a16="http://schemas.microsoft.com/office/drawing/2014/main" id="{CB19E882-E586-40C6-B839-4B1E7D043930}"/>
              </a:ext>
            </a:extLst>
          </p:cNvPr>
          <p:cNvSpPr txBox="1"/>
          <p:nvPr/>
        </p:nvSpPr>
        <p:spPr>
          <a:xfrm>
            <a:off x="1040865" y="1513589"/>
            <a:ext cx="8317880" cy="489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b="1" dirty="0">
                <a:latin typeface="Trebuchet MS"/>
                <a:ea typeface="Trebuchet MS"/>
                <a:cs typeface="Trebuchet MS"/>
                <a:sym typeface="Trebuchet MS"/>
              </a:rPr>
              <a:t>Outros </a:t>
            </a:r>
            <a:r>
              <a:rPr lang="en-US" b="1" dirty="0" err="1"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r>
              <a:rPr lang="en-US" b="1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b="1" dirty="0" err="1">
                <a:latin typeface="Trebuchet MS"/>
                <a:ea typeface="Trebuchet MS"/>
                <a:cs typeface="Trebuchet MS"/>
                <a:sym typeface="Trebuchet MS"/>
              </a:rPr>
              <a:t>mouseenter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Dispara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mouse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entra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na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área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passar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por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cima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dele.</a:t>
            </a:r>
          </a:p>
          <a:p>
            <a:pPr marL="355600" indent="-285750">
              <a:buSzPts val="2500"/>
              <a:buFont typeface="Arial" panose="020B0604020202020204" pitchFamily="34" charset="0"/>
              <a:buChar char="•"/>
            </a:pPr>
            <a:r>
              <a:rPr lang="en-US" b="1" dirty="0" err="1">
                <a:latin typeface="Trebuchet MS"/>
                <a:ea typeface="Trebuchet MS"/>
                <a:cs typeface="Trebuchet MS"/>
                <a:sym typeface="Trebuchet MS"/>
              </a:rPr>
              <a:t>mouseleave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Dispara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mouse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sai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da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área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passar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por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cima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dele.</a:t>
            </a:r>
          </a:p>
          <a:p>
            <a:pPr marL="355600" indent="-285750">
              <a:buSzPts val="2500"/>
              <a:buFont typeface="Arial" panose="020B0604020202020204" pitchFamily="34" charset="0"/>
              <a:buChar char="•"/>
            </a:pPr>
            <a:r>
              <a:rPr lang="en-US" b="1" dirty="0">
                <a:latin typeface="Trebuchet MS"/>
                <a:ea typeface="Trebuchet MS"/>
                <a:cs typeface="Trebuchet MS"/>
                <a:sym typeface="Trebuchet MS"/>
              </a:rPr>
              <a:t>change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Dispara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perde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foco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(ex.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Trocamos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cursor para outro campo de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texto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-US" b="1" dirty="0">
                <a:latin typeface="Trebuchet MS"/>
                <a:ea typeface="Trebuchet MS"/>
                <a:cs typeface="Trebuchet MS"/>
                <a:sym typeface="Trebuchet MS"/>
              </a:rPr>
              <a:t>e </a:t>
            </a:r>
            <a:r>
              <a:rPr lang="en-US" b="1" dirty="0" err="1">
                <a:latin typeface="Trebuchet MS"/>
                <a:ea typeface="Trebuchet MS"/>
                <a:cs typeface="Trebuchet MS"/>
                <a:sym typeface="Trebuchet MS"/>
              </a:rPr>
              <a:t>somente</a:t>
            </a:r>
            <a:r>
              <a:rPr lang="en-US" b="1" dirty="0">
                <a:latin typeface="Trebuchet MS"/>
                <a:ea typeface="Trebuchet MS"/>
                <a:cs typeface="Trebuchet MS"/>
                <a:sym typeface="Trebuchet MS"/>
              </a:rPr>
              <a:t> se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conteúdo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foi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alterado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55600" indent="-285750">
              <a:buSzPts val="2500"/>
              <a:buFont typeface="Arial" panose="020B0604020202020204" pitchFamily="34" charset="0"/>
              <a:buChar char="•"/>
            </a:pPr>
            <a:r>
              <a:rPr lang="en-US" b="1" dirty="0">
                <a:latin typeface="Trebuchet MS"/>
                <a:ea typeface="Trebuchet MS"/>
                <a:cs typeface="Trebuchet MS"/>
                <a:sym typeface="Trebuchet MS"/>
              </a:rPr>
              <a:t>keypress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Dispara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pressionamos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tecla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enquanto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possui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foco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. Este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evento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segue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disparando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enquanto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não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tirarmos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dedo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da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tecla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55600" indent="-285750">
              <a:buSzPts val="2500"/>
              <a:buFont typeface="Arial" panose="020B0604020202020204" pitchFamily="34" charset="0"/>
              <a:buChar char="•"/>
            </a:pPr>
            <a:r>
              <a:rPr lang="en-US" b="1" dirty="0" err="1">
                <a:latin typeface="Trebuchet MS"/>
                <a:ea typeface="Trebuchet MS"/>
                <a:cs typeface="Trebuchet MS"/>
                <a:sym typeface="Trebuchet MS"/>
              </a:rPr>
              <a:t>keyup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Dispara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deixa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detectar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pressionar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tecla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se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possui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foco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55600" indent="-285750">
              <a:buSzPts val="2500"/>
              <a:buFont typeface="Arial" panose="020B0604020202020204" pitchFamily="34" charset="0"/>
              <a:buChar char="•"/>
            </a:pPr>
            <a:r>
              <a:rPr lang="en-US" b="1" dirty="0" err="1">
                <a:latin typeface="Trebuchet MS"/>
                <a:ea typeface="Trebuchet MS"/>
                <a:cs typeface="Trebuchet MS"/>
                <a:sym typeface="Trebuchet MS"/>
              </a:rPr>
              <a:t>keydown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Dispara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detectado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pressionar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tecla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se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possui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foco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55600" indent="-285750">
              <a:buSzPts val="2500"/>
              <a:buFont typeface="Arial" panose="020B0604020202020204" pitchFamily="34" charset="0"/>
              <a:buChar char="•"/>
            </a:pPr>
            <a:endParaRPr lang="en-US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indent="-285750">
              <a:buSzPts val="2500"/>
              <a:buFont typeface="Arial" panose="020B0604020202020204" pitchFamily="34" charset="0"/>
              <a:buChar char="•"/>
            </a:pPr>
            <a:endParaRPr lang="en-US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8175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75135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 DOM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101;p4">
            <a:extLst>
              <a:ext uri="{FF2B5EF4-FFF2-40B4-BE49-F238E27FC236}">
                <a16:creationId xmlns:a16="http://schemas.microsoft.com/office/drawing/2014/main" id="{04827E96-0DAA-4930-8BE0-A62284378F5F}"/>
              </a:ext>
            </a:extLst>
          </p:cNvPr>
          <p:cNvSpPr txBox="1"/>
          <p:nvPr/>
        </p:nvSpPr>
        <p:spPr>
          <a:xfrm>
            <a:off x="169719" y="1518650"/>
            <a:ext cx="8288481" cy="500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Tela de login (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bonitinha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Caixas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texto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botão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caixa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de login,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mensagem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Mostra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na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caixa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mensagem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erro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caso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não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tenha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conseguido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se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logar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Usuários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cadastrados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400" b="1" dirty="0" err="1">
                <a:latin typeface="Trebuchet MS"/>
                <a:ea typeface="Trebuchet MS"/>
                <a:cs typeface="Trebuchet MS"/>
                <a:sym typeface="Trebuchet MS"/>
              </a:rPr>
              <a:t>aluno</a:t>
            </a:r>
            <a:r>
              <a:rPr lang="en-US" sz="2400" b="1" dirty="0"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senha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lang="en-US" sz="2400" b="1" dirty="0">
                <a:latin typeface="Trebuchet MS"/>
                <a:ea typeface="Trebuchet MS"/>
                <a:cs typeface="Trebuchet MS"/>
                <a:sym typeface="Trebuchet MS"/>
              </a:rPr>
              <a:t>undererere123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lang="en-US" sz="2400" b="1" dirty="0">
                <a:latin typeface="Trebuchet MS"/>
                <a:ea typeface="Trebuchet MS"/>
                <a:cs typeface="Trebuchet MS"/>
                <a:sym typeface="Trebuchet MS"/>
              </a:rPr>
              <a:t>professor,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senha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lang="en-US" sz="2400" b="1" dirty="0">
                <a:latin typeface="Trebuchet MS"/>
                <a:ea typeface="Trebuchet MS"/>
                <a:cs typeface="Trebuchet MS"/>
                <a:sym typeface="Trebuchet MS"/>
              </a:rPr>
              <a:t>admin789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caso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sucesso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remova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caixa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mostre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outra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mensagem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sucesso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Siga o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exemplo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lado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não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precisar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ter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css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igual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, é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só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modelo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Bônus</a:t>
            </a: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4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pesquisar</a:t>
            </a: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como</a:t>
            </a: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fazer</a:t>
            </a: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4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não</a:t>
            </a: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distinguir</a:t>
            </a: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maiúsculas</a:t>
            </a: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minúsculas</a:t>
            </a: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que o </a:t>
            </a:r>
            <a:r>
              <a:rPr lang="en-US" sz="24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digite</a:t>
            </a: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BC3DEA-584C-443C-812B-170BC27C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5" y="1430345"/>
            <a:ext cx="3667125" cy="38290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666BD38-F759-43A6-AAB3-15BD449F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5259395"/>
            <a:ext cx="3733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11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887</Words>
  <Application>Microsoft Office PowerPoint</Application>
  <PresentationFormat>Widescreen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Werlang</dc:creator>
  <cp:lastModifiedBy>Pablo Werlang</cp:lastModifiedBy>
  <cp:revision>38</cp:revision>
  <dcterms:created xsi:type="dcterms:W3CDTF">2022-02-03T04:03:59Z</dcterms:created>
  <dcterms:modified xsi:type="dcterms:W3CDTF">2022-02-08T21:32:55Z</dcterms:modified>
</cp:coreProperties>
</file>