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80" r:id="rId4"/>
    <p:sldId id="275" r:id="rId5"/>
    <p:sldId id="279" r:id="rId6"/>
    <p:sldId id="276" r:id="rId7"/>
    <p:sldId id="259" r:id="rId8"/>
    <p:sldId id="272" r:id="rId9"/>
    <p:sldId id="274" r:id="rId10"/>
    <p:sldId id="277" r:id="rId11"/>
    <p:sldId id="273" r:id="rId12"/>
    <p:sldId id="278" r:id="rId13"/>
    <p:sldId id="286" r:id="rId14"/>
    <p:sldId id="281" r:id="rId15"/>
    <p:sldId id="282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57"/>
            <p14:sldId id="280"/>
            <p14:sldId id="275"/>
            <p14:sldId id="279"/>
            <p14:sldId id="276"/>
            <p14:sldId id="259"/>
            <p14:sldId id="272"/>
            <p14:sldId id="274"/>
            <p14:sldId id="277"/>
            <p14:sldId id="273"/>
            <p14:sldId id="278"/>
            <p14:sldId id="286"/>
            <p14:sldId id="281"/>
            <p14:sldId id="28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18/02/22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18/02/22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Object/values" TargetMode="External"/><Relationship Id="rId2" Type="http://schemas.openxmlformats.org/officeDocument/2006/relationships/hyperlink" Target="https://developer.mozilla.org/pt-BR/docs/Web/JavaScript/Reference/Global_Objects/Object/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JavaScript/Reference/Global_Objects/Object/ent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pt-BR/docs/Web/JavaScript/Reference/Global_Objects/JSON/parse" TargetMode="External"/><Relationship Id="rId4" Type="http://schemas.openxmlformats.org/officeDocument/2006/relationships/hyperlink" Target="https://developer.mozilla.org/pt-BR/docs/Web/JavaScript/Reference/Global_Objects/JSON/stringif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placeholder.typicode.com/users" TargetMode="External"/><Relationship Id="rId3" Type="http://schemas.openxmlformats.org/officeDocument/2006/relationships/hyperlink" Target="https://jsonplaceholder.typicode.com/posts" TargetMode="External"/><Relationship Id="rId7" Type="http://schemas.openxmlformats.org/officeDocument/2006/relationships/hyperlink" Target="https://jsonplaceholder.typicode.com/todos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placeholder.typicode.com/photos" TargetMode="External"/><Relationship Id="rId5" Type="http://schemas.openxmlformats.org/officeDocument/2006/relationships/hyperlink" Target="https://jsonplaceholder.typicode.com/albuns" TargetMode="External"/><Relationship Id="rId4" Type="http://schemas.openxmlformats.org/officeDocument/2006/relationships/hyperlink" Target="https://jsonplaceholder.typicode.com/comments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Array/indexOf" TargetMode="External"/><Relationship Id="rId2" Type="http://schemas.openxmlformats.org/officeDocument/2006/relationships/hyperlink" Target="https://developer.mozilla.org/pt-BR/docs/Web/JavaScript/Reference/Global_Objects/Array/pu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JavaScript/Reference/Global_Objects/Array/sl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pt-BR/docs/Web/JavaScript/Reference/Global_Objects/Math/rand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Array/join" TargetMode="External"/><Relationship Id="rId2" Type="http://schemas.openxmlformats.org/officeDocument/2006/relationships/hyperlink" Target="https://developer.mozilla.org/pt-BR/docs/Web/JavaScript/Reference/Global_Objects/String/spl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JavaScript/Reference/Global_Objects/Array/s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Array/reverse" TargetMode="External"/><Relationship Id="rId2" Type="http://schemas.openxmlformats.org/officeDocument/2006/relationships/hyperlink" Target="https://developer.mozilla.org/pt-BR/docs/Web/JavaScript/Reference/Global_Objects/Array/includ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pt-BR/docs/Web/JavaScript/Reference/Global_Objects/Array/filter" TargetMode="External"/><Relationship Id="rId4" Type="http://schemas.openxmlformats.org/officeDocument/2006/relationships/hyperlink" Target="https://developer.mozilla.org/pt-BR/docs/Web/JavaScript/Reference/Global_Objects/Array/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 err="1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1800" dirty="0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 em Javascript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7085867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Parte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2: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o array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anterior.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Organize o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ordem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crescente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insira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HTML </a:t>
            </a:r>
            <a:r>
              <a:rPr lang="en-US" sz="2500">
                <a:latin typeface="Trebuchet MS"/>
                <a:ea typeface="Trebuchet MS"/>
                <a:cs typeface="Trebuchet MS"/>
                <a:sym typeface="Trebuchet MS"/>
              </a:rPr>
              <a:t>de 9x10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1F00D-AFF0-4B39-9174-B9F57900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90" y="3700324"/>
            <a:ext cx="5257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400057" y="3058420"/>
            <a:ext cx="4971013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parecidos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arrays, mas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indexados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por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string: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5581490" y="2142507"/>
            <a:ext cx="5865341" cy="382168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'Fulano'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sobrenome: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'Silva'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2345.67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'sobrenome'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'Informe qual campo deseja saber:'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'Este campo não existe'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9311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1115418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usar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Object.keys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array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chaves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)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Object.values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array com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valores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Object. entries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onde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element é um array com o par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[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chave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valor ]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ATENÇÃO: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endParaRPr lang="en-US"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possuem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propriedade</a:t>
            </a:r>
            <a:endParaRPr lang="en-US"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length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4630189" y="4911945"/>
            <a:ext cx="7211181" cy="130863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 'num' 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 'bar', 100 ]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 ['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 'bar'], ['num', 100] 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045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11154185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for…in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539934" y="2161440"/>
            <a:ext cx="5278976" cy="40897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'Fulano'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sobrenome: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'Silva'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2345.67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&gt;Chave: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&gt;Valor: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89F01F-CC56-4141-B7EF-D6A8546A1DF4}"/>
              </a:ext>
            </a:extLst>
          </p:cNvPr>
          <p:cNvSpPr txBox="1"/>
          <p:nvPr/>
        </p:nvSpPr>
        <p:spPr>
          <a:xfrm>
            <a:off x="6170421" y="2161441"/>
            <a:ext cx="5725092" cy="235791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4D4885-B676-4328-B062-CA9EAD90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48790"/>
            <a:ext cx="5886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1" y="1534420"/>
            <a:ext cx="7601878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ava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cript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bject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otation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Formato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simples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representação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JS.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Útil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transferência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entre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aplicações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8165757" y="1558150"/>
            <a:ext cx="3675611" cy="256309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'joao.silva@gmail.com'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8109AF-CACE-4A60-A14C-D68B3211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82" y="4550324"/>
            <a:ext cx="6486586" cy="334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82CC06-1B2A-4CCB-A7DD-1654197D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82" y="5044443"/>
            <a:ext cx="6486586" cy="1312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358587-1839-42CC-88AF-97EF1E315993}"/>
              </a:ext>
            </a:extLst>
          </p:cNvPr>
          <p:cNvSpPr txBox="1"/>
          <p:nvPr/>
        </p:nvSpPr>
        <p:spPr>
          <a:xfrm>
            <a:off x="350631" y="4366690"/>
            <a:ext cx="4844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JSON.stringify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Converte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JS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string no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formato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JSON.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JSON.parse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Converte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string no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formato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JSON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JS.</a:t>
            </a:r>
          </a:p>
        </p:txBody>
      </p:sp>
    </p:spTree>
    <p:extLst>
      <p:ext uri="{BB962C8B-B14F-4D97-AF65-F5344CB8AC3E}">
        <p14:creationId xmlns:p14="http://schemas.microsoft.com/office/powerpoint/2010/main" val="131270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2967534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Matrizes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chamamos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arrays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multidimensionais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Matrizes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638F55-5BA4-465E-9D76-926B3BEF728A}"/>
              </a:ext>
            </a:extLst>
          </p:cNvPr>
          <p:cNvSpPr txBox="1"/>
          <p:nvPr/>
        </p:nvSpPr>
        <p:spPr>
          <a:xfrm>
            <a:off x="3450945" y="1534420"/>
            <a:ext cx="2335989" cy="147207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979F0823-5740-4C76-9F2B-A4B716F5599A}"/>
              </a:ext>
            </a:extLst>
          </p:cNvPr>
          <p:cNvSpPr txBox="1"/>
          <p:nvPr/>
        </p:nvSpPr>
        <p:spPr>
          <a:xfrm>
            <a:off x="6096000" y="1534420"/>
            <a:ext cx="574537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Nada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que um array,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onde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é um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C9730A06-5BE7-43FF-B922-58A4C12C9E9E}"/>
              </a:ext>
            </a:extLst>
          </p:cNvPr>
          <p:cNvSpPr txBox="1"/>
          <p:nvPr/>
        </p:nvSpPr>
        <p:spPr>
          <a:xfrm>
            <a:off x="350630" y="3437248"/>
            <a:ext cx="296753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Como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C6923B-0D21-469B-9B14-A3E976A4B9BE}"/>
              </a:ext>
            </a:extLst>
          </p:cNvPr>
          <p:cNvSpPr txBox="1"/>
          <p:nvPr/>
        </p:nvSpPr>
        <p:spPr>
          <a:xfrm>
            <a:off x="539933" y="4126025"/>
            <a:ext cx="3436262" cy="163828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EE3C1F-4260-45C9-B118-F0CDD6923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6162"/>
            <a:ext cx="5382491" cy="39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5936672" y="1476755"/>
            <a:ext cx="6064025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É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muito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comum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usar arrays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Matrizes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638F55-5BA4-465E-9D76-926B3BEF728A}"/>
              </a:ext>
            </a:extLst>
          </p:cNvPr>
          <p:cNvSpPr txBox="1"/>
          <p:nvPr/>
        </p:nvSpPr>
        <p:spPr>
          <a:xfrm>
            <a:off x="0" y="1354311"/>
            <a:ext cx="5745370" cy="505341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'joao.silva@gmail.com'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'Marcelo'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'marcelozucca@gmail.com'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'mama2001@gmail.com'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'Rafaela'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'rafafanti@gmail.com'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'Guilherme'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'guilhermecardoso@gmail.com'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BDCE09-E5A7-429F-AC1B-F538526BD189}"/>
              </a:ext>
            </a:extLst>
          </p:cNvPr>
          <p:cNvSpPr txBox="1"/>
          <p:nvPr/>
        </p:nvSpPr>
        <p:spPr>
          <a:xfrm>
            <a:off x="6096000" y="2216727"/>
            <a:ext cx="5745370" cy="27709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&gt;Pessoa não encontrada&lt;/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pessoas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&gt;Nome: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&gt;Idade: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&gt;E-mail: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5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828075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Você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usar um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JSON do site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jsonplaceholder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Escolha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dos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conteúdos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site: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postagens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comentários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albuns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fotos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tarefas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usuários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Você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colocar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JSON dentro de um array.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Copie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cole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no JS.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Depois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site que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escolhido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Percorra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array, 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inserindo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Dependendo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quais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dados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foram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escolhidos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o layout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será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diferentes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pois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dados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mesmos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Ex: As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fotos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contém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links para as imagens 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títulos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enquanto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usuários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contém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endereços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e emails.</a:t>
            </a: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64937-C4AF-4E9B-A841-91620C963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181" y="1378528"/>
            <a:ext cx="3033705" cy="5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0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205946" y="1498800"/>
            <a:ext cx="3351901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Vetores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estruturas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capazes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armazenar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numerados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consecutivamente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2798CF-98D7-4E01-B939-8B7369894CC7}"/>
              </a:ext>
            </a:extLst>
          </p:cNvPr>
          <p:cNvSpPr txBox="1"/>
          <p:nvPr/>
        </p:nvSpPr>
        <p:spPr>
          <a:xfrm>
            <a:off x="3820389" y="1574577"/>
            <a:ext cx="2357535" cy="254276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4497C-6BE7-4ECE-AC78-AB0C796E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87" y="4702398"/>
            <a:ext cx="59150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733F33-805D-4CF1-B08C-422CAEAD06A1}"/>
              </a:ext>
            </a:extLst>
          </p:cNvPr>
          <p:cNvSpPr txBox="1"/>
          <p:nvPr/>
        </p:nvSpPr>
        <p:spPr>
          <a:xfrm>
            <a:off x="6575855" y="1574577"/>
            <a:ext cx="5410200" cy="37726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BCB0360-152C-460B-9E60-C31FE6DB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54" y="2158648"/>
            <a:ext cx="541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205946" y="1498800"/>
            <a:ext cx="5782962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Vetores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estruturas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capazes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armazenar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numerados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consecutivamente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São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muito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queremos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guardar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série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repetições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2798CF-98D7-4E01-B939-8B7369894CC7}"/>
              </a:ext>
            </a:extLst>
          </p:cNvPr>
          <p:cNvSpPr txBox="1"/>
          <p:nvPr/>
        </p:nvSpPr>
        <p:spPr>
          <a:xfrm>
            <a:off x="7895979" y="1782996"/>
            <a:ext cx="3025437" cy="140188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meuArray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C38D74-08CF-45F9-8F30-A7EEC123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16" y="3491124"/>
            <a:ext cx="457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205946" y="1498800"/>
            <a:ext cx="5782962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Vetores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estruturas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capazes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armazenar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numerados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consecutivamente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São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muito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queremos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guardar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série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repetições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guardar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quaisquer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coisas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dentro de um array: </a:t>
            </a:r>
            <a:r>
              <a:rPr lang="en-US" sz="2500" b="1" i="1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b="1" i="1" dirty="0">
                <a:latin typeface="Trebuchet MS"/>
                <a:ea typeface="Trebuchet MS"/>
                <a:cs typeface="Trebuchet MS"/>
                <a:sym typeface="Trebuchet MS"/>
              </a:rPr>
              <a:t>strings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b="1" i="1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b="1" i="1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b="1" i="1" dirty="0"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, etc.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8E26F1-C57F-4630-B779-3FEDE73FFC0E}"/>
              </a:ext>
            </a:extLst>
          </p:cNvPr>
          <p:cNvSpPr txBox="1"/>
          <p:nvPr/>
        </p:nvSpPr>
        <p:spPr>
          <a:xfrm>
            <a:off x="6429989" y="1527135"/>
            <a:ext cx="5556065" cy="132330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'Primeira'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'Segunda'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'Terceira'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A82BA7-CD1D-474B-BA4A-BEE584343EF0}"/>
              </a:ext>
            </a:extLst>
          </p:cNvPr>
          <p:cNvSpPr txBox="1"/>
          <p:nvPr/>
        </p:nvSpPr>
        <p:spPr>
          <a:xfrm>
            <a:off x="6429988" y="3045426"/>
            <a:ext cx="5556066" cy="314755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'Quantos valores deseja informar?'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'Informe um número'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`Desvio: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0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205945" y="1498800"/>
            <a:ext cx="4414545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Iterando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sobre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arrays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for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for … in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Propriedade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length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Quantidade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preenchidos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array.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6A1763-CF59-4EFD-B6BE-AF4C8C9428F1}"/>
              </a:ext>
            </a:extLst>
          </p:cNvPr>
          <p:cNvSpPr txBox="1"/>
          <p:nvPr/>
        </p:nvSpPr>
        <p:spPr>
          <a:xfrm>
            <a:off x="4828309" y="1972747"/>
            <a:ext cx="4736752" cy="383719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683A53-F5A9-4326-8E2C-E0CEDC35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23" y="1972747"/>
            <a:ext cx="1468274" cy="38371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1598C6-0412-40F9-ABA2-EEDEC8F3747D}"/>
              </a:ext>
            </a:extLst>
          </p:cNvPr>
          <p:cNvSpPr txBox="1"/>
          <p:nvPr/>
        </p:nvSpPr>
        <p:spPr>
          <a:xfrm>
            <a:off x="365280" y="5386862"/>
            <a:ext cx="3968131" cy="42307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1" y="1534420"/>
            <a:ext cx="7030472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usar com arrays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Push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Insere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fim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indexOf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Procura um valor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Slice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Remove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7430633" y="1912927"/>
            <a:ext cx="4288616" cy="118495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[5,1,2,3.1415,4,"texto"]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780BCB-D436-4EC1-8246-4922657FC46C}"/>
              </a:ext>
            </a:extLst>
          </p:cNvPr>
          <p:cNvSpPr txBox="1"/>
          <p:nvPr/>
        </p:nvSpPr>
        <p:spPr>
          <a:xfrm>
            <a:off x="7430633" y="3426196"/>
            <a:ext cx="4288616" cy="84622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511E19-6082-4533-8022-F475465DF73C}"/>
              </a:ext>
            </a:extLst>
          </p:cNvPr>
          <p:cNvSpPr txBox="1"/>
          <p:nvPr/>
        </p:nvSpPr>
        <p:spPr>
          <a:xfrm>
            <a:off x="539933" y="5323580"/>
            <a:ext cx="3183401" cy="83476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[30,40,50]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FB329F-B273-4807-B0EA-0DEDB959FCF3}"/>
              </a:ext>
            </a:extLst>
          </p:cNvPr>
          <p:cNvSpPr txBox="1"/>
          <p:nvPr/>
        </p:nvSpPr>
        <p:spPr>
          <a:xfrm>
            <a:off x="4408290" y="5323580"/>
            <a:ext cx="3183401" cy="83476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[20,30,40]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28A718F-D28B-49B6-ABF0-774B6FD3629A}"/>
              </a:ext>
            </a:extLst>
          </p:cNvPr>
          <p:cNvSpPr txBox="1"/>
          <p:nvPr/>
        </p:nvSpPr>
        <p:spPr>
          <a:xfrm>
            <a:off x="8300145" y="5325564"/>
            <a:ext cx="3183401" cy="83278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[30,40,50]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64217F-D94B-4A90-AADF-021D9C5B169F}"/>
              </a:ext>
            </a:extLst>
          </p:cNvPr>
          <p:cNvSpPr/>
          <p:nvPr/>
        </p:nvSpPr>
        <p:spPr>
          <a:xfrm>
            <a:off x="2466108" y="5323580"/>
            <a:ext cx="867669" cy="29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B20B51-B274-4BBA-B66E-3DBC9189F9D4}"/>
              </a:ext>
            </a:extLst>
          </p:cNvPr>
          <p:cNvSpPr/>
          <p:nvPr/>
        </p:nvSpPr>
        <p:spPr>
          <a:xfrm>
            <a:off x="6027698" y="5323580"/>
            <a:ext cx="885720" cy="29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EA1D7B-074B-4BDF-9F32-A306A64201DA}"/>
              </a:ext>
            </a:extLst>
          </p:cNvPr>
          <p:cNvSpPr/>
          <p:nvPr/>
        </p:nvSpPr>
        <p:spPr>
          <a:xfrm>
            <a:off x="10218661" y="5323580"/>
            <a:ext cx="878830" cy="295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7328464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Parte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 1: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Gere 100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número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aleatórios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entre 0 e 1000.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random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lado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Insira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gerados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push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Remova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5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primeiros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5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últimos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slice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para remover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números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conteúdo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 no console.</a:t>
            </a:r>
          </a:p>
        </p:txBody>
      </p:sp>
      <p:sp>
        <p:nvSpPr>
          <p:cNvPr id="23" name="Google Shape;103;p4">
            <a:extLst>
              <a:ext uri="{FF2B5EF4-FFF2-40B4-BE49-F238E27FC236}">
                <a16:creationId xmlns:a16="http://schemas.microsoft.com/office/drawing/2014/main" id="{78C304FB-0F98-49C0-A0F1-939AE9B92C8F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D6672A-197D-4CBA-BC64-A1D307B29504}"/>
              </a:ext>
            </a:extLst>
          </p:cNvPr>
          <p:cNvSpPr txBox="1"/>
          <p:nvPr/>
        </p:nvSpPr>
        <p:spPr>
          <a:xfrm>
            <a:off x="7855955" y="2622493"/>
            <a:ext cx="3853963" cy="60589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número entre 0 e 10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33640B-326A-4343-9F54-2FB8994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5125771"/>
            <a:ext cx="5772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1" y="1534420"/>
            <a:ext cx="5366428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usar com arrays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Split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Divide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string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arrays.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Join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Junta um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transformando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string.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Sort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ordena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5717060" y="2299364"/>
            <a:ext cx="6048808" cy="9846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'Cada palavra está separada por um espaço'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["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Cada","palavra","está","separada","por","um","espaço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780BCB-D436-4EC1-8246-4922657FC46C}"/>
              </a:ext>
            </a:extLst>
          </p:cNvPr>
          <p:cNvSpPr txBox="1"/>
          <p:nvPr/>
        </p:nvSpPr>
        <p:spPr>
          <a:xfrm>
            <a:off x="5717059" y="3574026"/>
            <a:ext cx="6048808" cy="141361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"&lt;div&gt;1&lt;/div&gt;&lt;div&gt;2&lt;/div&gt;&lt;div&gt;3&lt;/div&gt;&lt;div&gt;4&lt;/div&gt;&lt;div&gt;5&lt;/div&gt;&lt;div&gt;6&lt;/div&gt;&lt;div&gt;7&lt;/div&gt;"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C7C3D2-C14D-4888-84CE-86270D7368D7}"/>
              </a:ext>
            </a:extLst>
          </p:cNvPr>
          <p:cNvSpPr txBox="1"/>
          <p:nvPr/>
        </p:nvSpPr>
        <p:spPr>
          <a:xfrm>
            <a:off x="5717059" y="5259239"/>
            <a:ext cx="6048807" cy="90410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[2,3,3,4,6,7,8,9,10,11]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0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350630" y="1534420"/>
            <a:ext cx="7272479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úteis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usar com arrays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Includes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Verifica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se o array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possui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valor.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Reverse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Inverte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ordem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array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Bônus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Pesquise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sobre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map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filter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49DE9A-27BD-4AF4-9445-1DA5F60D09D6}"/>
              </a:ext>
            </a:extLst>
          </p:cNvPr>
          <p:cNvSpPr txBox="1"/>
          <p:nvPr/>
        </p:nvSpPr>
        <p:spPr>
          <a:xfrm>
            <a:off x="7745496" y="2120365"/>
            <a:ext cx="4095874" cy="79679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9" name="Google Shape;103;p4">
            <a:extLst>
              <a:ext uri="{FF2B5EF4-FFF2-40B4-BE49-F238E27FC236}">
                <a16:creationId xmlns:a16="http://schemas.microsoft.com/office/drawing/2014/main" id="{E7DE507F-7893-4575-A30C-BB3EF5140473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Matrizes e Objetos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49FF48-1647-4837-8FD5-D66999CDB010}"/>
              </a:ext>
            </a:extLst>
          </p:cNvPr>
          <p:cNvSpPr txBox="1"/>
          <p:nvPr/>
        </p:nvSpPr>
        <p:spPr>
          <a:xfrm>
            <a:off x="7745496" y="3036735"/>
            <a:ext cx="4095874" cy="90410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[5,4,3,2,1]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2003</Words>
  <Application>Microsoft Office PowerPoint</Application>
  <PresentationFormat>Widescreen</PresentationFormat>
  <Paragraphs>310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56</cp:revision>
  <dcterms:created xsi:type="dcterms:W3CDTF">2022-02-03T04:03:59Z</dcterms:created>
  <dcterms:modified xsi:type="dcterms:W3CDTF">2022-02-18T13:08:55Z</dcterms:modified>
</cp:coreProperties>
</file>